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7" r:id="rId2"/>
    <p:sldId id="258" r:id="rId3"/>
    <p:sldId id="259" r:id="rId4"/>
    <p:sldId id="283" r:id="rId5"/>
    <p:sldId id="260" r:id="rId6"/>
    <p:sldId id="271" r:id="rId7"/>
    <p:sldId id="261" r:id="rId8"/>
    <p:sldId id="272" r:id="rId9"/>
    <p:sldId id="262" r:id="rId10"/>
    <p:sldId id="273" r:id="rId11"/>
    <p:sldId id="263" r:id="rId12"/>
    <p:sldId id="274" r:id="rId13"/>
    <p:sldId id="265" r:id="rId14"/>
    <p:sldId id="276" r:id="rId15"/>
    <p:sldId id="266" r:id="rId16"/>
    <p:sldId id="277" r:id="rId17"/>
    <p:sldId id="267" r:id="rId18"/>
    <p:sldId id="278" r:id="rId19"/>
    <p:sldId id="268" r:id="rId20"/>
    <p:sldId id="279" r:id="rId21"/>
    <p:sldId id="269" r:id="rId22"/>
    <p:sldId id="280" r:id="rId23"/>
    <p:sldId id="281" r:id="rId24"/>
    <p:sldId id="282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AE4FC7F-5EF9-473B-98C4-66C54ECB7EBC}" v="1" dt="2026-07-16T10:41:23.31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838" autoAdjust="0"/>
    <p:restoredTop sz="89533" autoAdjust="0"/>
  </p:normalViewPr>
  <p:slideViewPr>
    <p:cSldViewPr snapToGrid="0">
      <p:cViewPr varScale="1">
        <p:scale>
          <a:sx n="117" d="100"/>
          <a:sy n="117" d="100"/>
        </p:scale>
        <p:origin x="36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fred Smith" userId="3c60a3631c0db8ad" providerId="LiveId" clId="{0761BD21-EAD3-491D-B74D-BFB938B236DA}"/>
    <pc:docChg chg="undo redo custSel modSld">
      <pc:chgData name="Alfred Smith" userId="3c60a3631c0db8ad" providerId="LiveId" clId="{0761BD21-EAD3-491D-B74D-BFB938B236DA}" dt="2026-07-16T10:41:23.313" v="107"/>
      <pc:docMkLst>
        <pc:docMk/>
      </pc:docMkLst>
      <pc:sldChg chg="modSp mod modNotes modNotesTx">
        <pc:chgData name="Alfred Smith" userId="3c60a3631c0db8ad" providerId="LiveId" clId="{0761BD21-EAD3-491D-B74D-BFB938B236DA}" dt="2026-07-16T10:41:23.313" v="107"/>
        <pc:sldMkLst>
          <pc:docMk/>
          <pc:sldMk cId="1499918570" sldId="257"/>
        </pc:sldMkLst>
        <pc:spChg chg="mod">
          <ac:chgData name="Alfred Smith" userId="3c60a3631c0db8ad" providerId="LiveId" clId="{0761BD21-EAD3-491D-B74D-BFB938B236DA}" dt="2026-07-16T10:41:23.313" v="107"/>
          <ac:spMkLst>
            <pc:docMk/>
            <pc:sldMk cId="1499918570" sldId="257"/>
            <ac:spMk id="3" creationId="{0228937D-0D81-2DA1-1C55-FD99B23FE1AE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1084DD-7FC0-4A22-9CF3-02422E1B05B3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D9FD99-6F09-4AC6-8D62-5D15F886FEC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281345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CD9FD99-6F09-4AC6-8D62-5D15F886FEC9}" type="slidenum">
              <a:rPr lang="en-IN" smtClean="0"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43501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A30F0A-9E6B-005F-3BD1-94A3124B916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3F1CC-DA31-4B44-95DC-806A6923E68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0E8C7-E854-8B54-6A49-5398EEA65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DE44E68-D797-0B35-DE3D-0F9D9F1D96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32246E-C35B-0B16-82B6-7BACDBC94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484495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B4F5D5-34CC-89FF-C594-314B86680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69D8E815-A46B-7E8F-EA35-FA41604C2E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84FE9D-9E42-EC87-F93F-14C9798CBB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891782-3CD9-C4FF-5D00-1A3A077D41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803DBA-2AAD-DCAE-1F76-F7304272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1420411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A8A5718-FD07-EA23-DEBC-FA196403A1F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32AACDA-8ADC-FEA7-D804-7DC20970FF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F7E821-A101-FCBF-8D20-267967D999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ABF3C7-ECE0-528A-1D6E-FDDBA1544C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9B08B3-124A-2D72-BF55-231A33F61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260791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199F82-2AAC-A171-C9C7-34707B6EA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339C-D66D-B0E4-642D-5B5B8BB2D5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01482C-E22A-7192-7E25-D5FAB04E74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29DBCB2-9534-CF75-0913-6197E1588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337408-1094-8554-47B5-264EE4AD9C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1506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015324-4A5C-2505-6EC6-CBA54A6E5F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A4E747C-2398-87E4-31C2-612F519EB1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80C750-C22E-CB2E-8BDD-99CFBB54B7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0E239C-AF17-42D9-5035-A86F95C8E5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65979C-34C2-EC4B-32C2-5CD65C5A23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4658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AFD331-51E3-8AB5-97E1-4402D3D601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58C797-A3A0-60E3-ECD8-CBA4D591D4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DC10FEC-03E4-44AC-C222-FD52E5D648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6B87F45-3A02-A9B2-98E0-BD12587CE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9B579F0-E32F-559B-B3D7-E4F2212BB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0AE78A-F486-4F12-86E3-8E14851545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77077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390F28-E105-AE3C-0D2A-61DE2C3B46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4B398F9-61DA-A8AD-4B3A-BECAB80356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D6D6DA-1CF5-657F-79C7-88618AD413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C0A03-0E58-5883-C688-8A1887EA184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26893DC-A047-19A2-49DB-93B70EDE72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0A3D9C3-ED44-D74C-98E5-3314CDF66A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8AC3819-06A9-AF6E-5732-BBEA928B14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29C1E8A-EB49-0C05-6719-D054FABE1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567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7AFF47-E5CA-FB14-E368-67FD18E36C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2C9E80-E92B-AFFE-AB1E-EA640DA43C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BCA4A95-3028-5F1E-5BE3-D519E0931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DD1ACDC-9485-603E-1E45-36B778A789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8050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7D1C37-FF40-1787-4D78-9B02C9581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6EB9049-52D3-31A6-BD4F-CA2CA5A0F5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90AAEA8-6A4B-1D48-749C-24088D28E3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296155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F2914F-E599-6015-1D60-BEEB0E141D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211434-FEE2-C962-04FE-1F62D03A7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07A6F4-4247-7A2D-A606-D9D9EAE345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D54FD1-FB71-2B26-8F94-EA083F304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DE8CFA-751C-1E0B-FED5-513D221038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B7E5C96-3FF3-8A90-1C67-1ED205E591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045223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C67F52-8BAD-5713-B978-E77A7202AA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F573C86-7D72-F14C-DA3E-EA2F9E6FC94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F8FBCE5-3F85-14C6-532E-105B49E53E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03F889-898C-CDE6-A5BF-7D350A89C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15092D4-9ED2-6CEA-36E0-41B68DBB98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DA7D34-A2EA-9EA4-B558-FECEF74204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32668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37F1FC9-20E7-E331-E8D9-0F9B82CC0E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82E20B9-D945-7A22-DE69-DF4F55554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A441C5-42D0-FD67-0418-5811BA26960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FB49F8-33D0-4DA0-8476-0927F5147411}" type="datetimeFigureOut">
              <a:rPr lang="en-IN" smtClean="0"/>
              <a:t>16-07-2026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49AE3-5747-A7F2-B309-4E0D6D255C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2BA8F99-58FE-3A85-36C2-7EC86CF869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5E6A-89B3-4842-9EAE-274B25D1111A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095221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4" Type="http://schemas.openxmlformats.org/officeDocument/2006/relationships/image" Target="../media/image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4" Type="http://schemas.openxmlformats.org/officeDocument/2006/relationships/image" Target="../media/image1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4" Type="http://schemas.openxmlformats.org/officeDocument/2006/relationships/image" Target="../media/image1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14029F-D823-8CA0-19FD-0251CC3E34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37-3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28937D-0D81-2DA1-1C55-FD99B23FE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These materials are by the Kongki Ka Project and are made available to you under the terms of the Creative Commons Attribution </a:t>
            </a:r>
            <a:r>
              <a:rPr lang="en-IN" kern="100" dirty="0" err="1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ShareAlike</a:t>
            </a: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 license 4.0.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have permission to share and redistribute these materials in any format and to make reasonable revisions and adaptations of this translation, provided that: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You include the above licence and source information.</a:t>
            </a:r>
            <a:endParaRPr lang="en-US" kern="100" dirty="0">
              <a:highlight>
                <a:srgbClr val="FFFFFF"/>
              </a:highlight>
              <a:latin typeface="PT Serif" panose="020A0603040505020204" pitchFamily="18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Symbol" panose="05050102010706020507" pitchFamily="18" charset="2"/>
              <a:buChar char=""/>
            </a:pPr>
            <a:r>
              <a:rPr lang="en-IN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ea typeface="Aptos" panose="020B0004020202020204" pitchFamily="34" charset="0"/>
                <a:cs typeface="Times New Roman" panose="02020603050405020304" pitchFamily="18" charset="0"/>
              </a:rPr>
              <a:t>If you redistribute these materials or create derivatives, you must distribute your contributions under the same license as the original.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US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text is from </a:t>
            </a: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Nepali Holy Bible: Easy-to-Read Version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 dirty="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All rights reserved.</a:t>
            </a:r>
          </a:p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en-GB" kern="100">
                <a:solidFill>
                  <a:srgbClr val="2C3943"/>
                </a:solidFill>
                <a:highlight>
                  <a:srgbClr val="FFFFFF"/>
                </a:highlight>
                <a:latin typeface="PT Serif" panose="020A0603040505020204" pitchFamily="18" charset="0"/>
                <a:cs typeface="Times New Roman" panose="02020603050405020304" pitchFamily="18" charset="0"/>
              </a:rPr>
              <a:t>© 2004 Bible League International</a:t>
            </a:r>
            <a:endParaRPr lang="en-IN" kern="100" dirty="0">
              <a:solidFill>
                <a:srgbClr val="2C3943"/>
              </a:solidFill>
              <a:highlight>
                <a:srgbClr val="FFFFFF"/>
              </a:highlight>
              <a:latin typeface="PT Serif" panose="020A0603040505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Audio 5">
            <a:hlinkClick r:id="" action="ppaction://media"/>
            <a:extLst>
              <a:ext uri="{FF2B5EF4-FFF2-40B4-BE49-F238E27FC236}">
                <a16:creationId xmlns:a16="http://schemas.microsoft.com/office/drawing/2014/main" id="{E2D1190C-A704-5119-770A-E37D82CE1DB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49991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693"/>
    </mc:Choice>
    <mc:Fallback xmlns="">
      <p:transition spd="slow" advTm="26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996730E-F0E3-ECAB-432E-F97140F29C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71061"/>
            <a:ext cx="12192000" cy="7029061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763D5B3-D9B8-8104-7776-E0DD75ED817B}"/>
              </a:ext>
            </a:extLst>
          </p:cNvPr>
          <p:cNvSpPr txBox="1"/>
          <p:nvPr/>
        </p:nvSpPr>
        <p:spPr>
          <a:xfrm>
            <a:off x="9789837" y="2980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3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71796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4 </a:t>
            </a:r>
            <a:r>
              <a:rPr lang="hi-IN" sz="4000" dirty="0"/>
              <a:t>तिनीहरूले येशूलाई भने, “गुरूज्यू, यस आइमाई पर-पुरुषसँग व्याभिचार सम्बन्धमा रहेको बेला समातिई। </a:t>
            </a:r>
            <a:r>
              <a:rPr lang="hi-IN" sz="4000" b="1" dirty="0"/>
              <a:t>5 </a:t>
            </a:r>
            <a:r>
              <a:rPr lang="hi-IN" sz="4000" dirty="0"/>
              <a:t>मोशाको व्यवस्थाले आज्ञा गर्दछ कि यस्तो आइमाईलाई ढुङ्गाले हानेर मार्नु पर्छ। अब तपाईं के भन्नु हुन्छ?”</a:t>
            </a:r>
            <a:endParaRPr lang="en-IN" sz="7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909E055-8F2A-81C1-1737-40B8F6AF7F0E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1" dirty="0"/>
          </a:p>
        </p:txBody>
      </p:sp>
      <p:pic>
        <p:nvPicPr>
          <p:cNvPr id="26" name="Audio 25">
            <a:hlinkClick r:id="" action="ppaction://media"/>
            <a:extLst>
              <a:ext uri="{FF2B5EF4-FFF2-40B4-BE49-F238E27FC236}">
                <a16:creationId xmlns:a16="http://schemas.microsoft.com/office/drawing/2014/main" id="{21F98588-899B-944F-1CFD-61C8D8CA2DD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6412080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78"/>
    </mc:Choice>
    <mc:Fallback xmlns="">
      <p:transition spd="slow" advTm="1717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112293EC-FAB5-210D-F0F9-F009258383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250967"/>
            <a:ext cx="12192000" cy="710896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D29BD33-24C7-5C85-D1B2-559A71BF936A}"/>
              </a:ext>
            </a:extLst>
          </p:cNvPr>
          <p:cNvSpPr txBox="1"/>
          <p:nvPr/>
        </p:nvSpPr>
        <p:spPr>
          <a:xfrm>
            <a:off x="319264" y="2980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4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84012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6 </a:t>
            </a:r>
            <a:r>
              <a:rPr lang="hi-IN" sz="4000" dirty="0"/>
              <a:t>यहूदीहरूले येशूलाई जालमा पार्नुका निम्ति त्यस्ता प्रश्नहरू गरिरहेका थिए। तिनीहरू येशूले गल्ती कुरा गरोस् भन्ने चाहन्थे ताकि तिनीहरूले उहाँलाई आरोप लगाउन सकुन। तर येशू निहुरनु</a:t>
            </a:r>
            <a:endParaRPr lang="hi-IN" sz="6600" b="0" i="0" dirty="0">
              <a:solidFill>
                <a:srgbClr val="121212"/>
              </a:solidFill>
              <a:effectLst/>
              <a:latin typeface="Inter" panose="020B0502030000000004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80EAD8E-2825-2748-F5BD-D49B57BB74BC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28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8" name="Audio 17">
            <a:hlinkClick r:id="" action="ppaction://media"/>
            <a:extLst>
              <a:ext uri="{FF2B5EF4-FFF2-40B4-BE49-F238E27FC236}">
                <a16:creationId xmlns:a16="http://schemas.microsoft.com/office/drawing/2014/main" id="{B082EB32-BBA2-4E17-CB6D-92B52A1741A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97826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4436"/>
    </mc:Choice>
    <mc:Fallback xmlns="">
      <p:transition spd="slow" advTm="1443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602BA21-1330-F06B-0D8A-CFC3985E5B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8434" y="0"/>
            <a:ext cx="12568867" cy="70294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0D1894-D8D4-AB23-3AF1-366A375860DF}"/>
              </a:ext>
            </a:extLst>
          </p:cNvPr>
          <p:cNvSpPr txBox="1"/>
          <p:nvPr/>
        </p:nvSpPr>
        <p:spPr>
          <a:xfrm>
            <a:off x="319264" y="2980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6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03769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7 </a:t>
            </a:r>
            <a:r>
              <a:rPr lang="hi-IN" sz="4000" dirty="0"/>
              <a:t>यहूदीहरूले लगातार त्यही प्रश्न येशूलाई सोधिरहे। तब येशू उभिनु भयो अनि भन्नुभयो, “तिमीहरू माझमा कुनै एक मानिस जो पाप रहित छ त्यो मानिसले उसलाई प्रथम ढुङ्गा हान्ने।” </a:t>
            </a:r>
            <a:r>
              <a:rPr lang="hi-IN" sz="4000" b="1" dirty="0"/>
              <a:t>8 </a:t>
            </a:r>
            <a:r>
              <a:rPr lang="hi-IN" sz="4000" dirty="0"/>
              <a:t>तब फेरि येशू निहुँरनु भयो र जमीनमा लेख्नु भयो।</a:t>
            </a:r>
            <a:endParaRPr lang="en-IN" sz="72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528A0C5-B8AA-4570-B93A-1BE28234177D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2800" dirty="0">
              <a:latin typeface="Inter" panose="020B0502030000000004" pitchFamily="34" charset="0"/>
            </a:endParaRPr>
          </a:p>
        </p:txBody>
      </p:sp>
      <p:pic>
        <p:nvPicPr>
          <p:cNvPr id="15" name="Audio 14">
            <a:hlinkClick r:id="" action="ppaction://media"/>
            <a:extLst>
              <a:ext uri="{FF2B5EF4-FFF2-40B4-BE49-F238E27FC236}">
                <a16:creationId xmlns:a16="http://schemas.microsoft.com/office/drawing/2014/main" id="{CA6EE5F0-74D8-2EFC-8C25-6C8AB6A283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575870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2763"/>
    </mc:Choice>
    <mc:Fallback xmlns="">
      <p:transition spd="slow" advTm="227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BFDE96A-6471-FEAF-0470-FCFDC4E143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12094" y="-133349"/>
            <a:ext cx="12704094" cy="699135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5D5DA8B-8F12-453D-56BC-890B14BCC72A}"/>
              </a:ext>
            </a:extLst>
          </p:cNvPr>
          <p:cNvSpPr txBox="1"/>
          <p:nvPr/>
        </p:nvSpPr>
        <p:spPr>
          <a:xfrm>
            <a:off x="319264" y="2980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7,8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59190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9 </a:t>
            </a:r>
            <a:r>
              <a:rPr lang="hi-IN" sz="4000" dirty="0"/>
              <a:t>जब येशूले भनेको तिनीहरूले सुने तिनीहरू एक पछि अर्को गर्दै त्यहाँबाट जान थाले। बूढा मानिसहरूले पहिला छाडे र त्यसपछि अरूअरूले छाड्दै गए। येशू एक्लो छाडिनु भयो त्यस आइमाईसँग। त्यस आईमाई उहाँ समक्ष उभिरहेकी थिई।</a:t>
            </a:r>
            <a:endParaRPr lang="en-IN" sz="6600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B584D3E-DB0B-3742-CDD2-3395C5D78DBF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dirty="0">
              <a:latin typeface="Inter" panose="020B0502030000000004" pitchFamily="34" charset="0"/>
            </a:endParaRPr>
          </a:p>
        </p:txBody>
      </p:sp>
      <p:pic>
        <p:nvPicPr>
          <p:cNvPr id="20" name="Audio 19">
            <a:hlinkClick r:id="" action="ppaction://media"/>
            <a:extLst>
              <a:ext uri="{FF2B5EF4-FFF2-40B4-BE49-F238E27FC236}">
                <a16:creationId xmlns:a16="http://schemas.microsoft.com/office/drawing/2014/main" id="{55066574-1889-6F2F-ED19-0A407C628ED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1713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158"/>
    </mc:Choice>
    <mc:Fallback xmlns="">
      <p:transition spd="slow" advTm="1715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D7CD730-9E03-A00C-795A-E6893BC53B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368"/>
            <a:ext cx="12192000" cy="6844632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AC7B2D-88A3-D570-EFE8-067F16EB3A46}"/>
              </a:ext>
            </a:extLst>
          </p:cNvPr>
          <p:cNvSpPr txBox="1"/>
          <p:nvPr/>
        </p:nvSpPr>
        <p:spPr>
          <a:xfrm>
            <a:off x="319264" y="2980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9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2666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10 </a:t>
            </a:r>
            <a:r>
              <a:rPr lang="hi-IN" sz="4000" dirty="0"/>
              <a:t>येशू उठनु भयो अनि तिनलाई सोध्नु भयो, “नारी, तिनीहरू कहाँ छन्? तिनीहरू कसैले तिमीलाई दोषी ठहराउन सकेनन्?”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7F8F648-2AF0-4CCD-AC60-13AD6EEC6291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1" name="Audio 10">
            <a:hlinkClick r:id="" action="ppaction://media"/>
            <a:extLst>
              <a:ext uri="{FF2B5EF4-FFF2-40B4-BE49-F238E27FC236}">
                <a16:creationId xmlns:a16="http://schemas.microsoft.com/office/drawing/2014/main" id="{B1FF739D-D75E-E5C1-163D-DE3484E669A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31378115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776"/>
    </mc:Choice>
    <mc:Fallback xmlns="">
      <p:transition spd="slow" advTm="977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12E9CA8-E7BD-3A14-0ABF-70C7420E2E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601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23823B2-ED85-58FB-79FC-6FA3866D2E02}"/>
              </a:ext>
            </a:extLst>
          </p:cNvPr>
          <p:cNvSpPr txBox="1"/>
          <p:nvPr/>
        </p:nvSpPr>
        <p:spPr>
          <a:xfrm>
            <a:off x="2881204" y="350536"/>
            <a:ext cx="7362304" cy="150598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व्‍यभिचारिणीको उद्धार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8:1-12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E4D26AD-F6A4-8A0C-4177-7472C444217A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811166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06ADE4-64F7-B24E-05B8-37D483980B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54363" y="1"/>
            <a:ext cx="13046364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A6F68DB7-B18D-5896-13E9-E6487033B9AF}"/>
              </a:ext>
            </a:extLst>
          </p:cNvPr>
          <p:cNvSpPr txBox="1"/>
          <p:nvPr/>
        </p:nvSpPr>
        <p:spPr>
          <a:xfrm>
            <a:off x="319264" y="2980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0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8433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11 </a:t>
            </a:r>
            <a:r>
              <a:rPr lang="hi-IN" sz="4000" dirty="0"/>
              <a:t>उसले भनी, “महोदय, मलाई कसैले दोषी ठहरयाउन सकेन।”तब येशूले भन्नुभयो, “तब म पनि तिमीलाई दोषी ठहरयाउँदिन, तिमी जान सक्छौ, तर फेरि पाप नर्गनू।” </a:t>
            </a:r>
            <a:endParaRPr lang="en-US" sz="7200" b="0" i="0" dirty="0">
              <a:solidFill>
                <a:srgbClr val="121212"/>
              </a:solidFill>
              <a:effectLst/>
              <a:latin typeface="Inter" panose="020B05020300000000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EA69B12-165C-9F80-F51E-ABEC5DF78966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l"/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21" name="Audio 20">
            <a:hlinkClick r:id="" action="ppaction://media"/>
            <a:extLst>
              <a:ext uri="{FF2B5EF4-FFF2-40B4-BE49-F238E27FC236}">
                <a16:creationId xmlns:a16="http://schemas.microsoft.com/office/drawing/2014/main" id="{F5408657-BFC3-C88B-1142-F3A5A926620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00491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93"/>
    </mc:Choice>
    <mc:Fallback xmlns="">
      <p:transition spd="slow" advTm="989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D1F2DF5-1432-F650-7C77-09B312C78B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215741"/>
            <a:ext cx="12192000" cy="7073741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B7FC09A-9600-AA93-D21A-CCD3484FF39D}"/>
              </a:ext>
            </a:extLst>
          </p:cNvPr>
          <p:cNvSpPr txBox="1"/>
          <p:nvPr/>
        </p:nvSpPr>
        <p:spPr>
          <a:xfrm>
            <a:off x="319264" y="2980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3001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12 </a:t>
            </a:r>
            <a:r>
              <a:rPr lang="hi-IN" sz="4000" dirty="0"/>
              <a:t>त्यसपछि, येशू फेरि मानिसहरूसँग कुराकानी गर्न थाल्नु भयो। उहाँले भन्नुभयो, “म संसारको ज्योति हुँ। जुन मानिस मेरो पछि लाग्दछ ऊ कहिल्यै अन्धकारमा पर्ने छैन। त्यस मानिसले ज्योति पाउनेछ जसले जीवन प्रदान गर्दछ।”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E1B32E7-B3C8-206B-C95B-230DD8D1F540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200" b="0" i="0" dirty="0">
              <a:effectLst/>
              <a:latin typeface="Inter" panose="020B0502030000000004" pitchFamily="34" charset="0"/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16C600D3-73D0-AD1A-37D8-B21BFEFB2E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798450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659"/>
    </mc:Choice>
    <mc:Fallback xmlns="">
      <p:transition spd="slow" advTm="1065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6DC49C68-F4EF-675F-FA4A-65C95BE029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6012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A628C3B-849D-1F86-D476-AA43EEEA701F}"/>
              </a:ext>
            </a:extLst>
          </p:cNvPr>
          <p:cNvSpPr txBox="1"/>
          <p:nvPr/>
        </p:nvSpPr>
        <p:spPr>
          <a:xfrm>
            <a:off x="319264" y="5881999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8:1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84358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800" b="1">
                <a:solidFill>
                  <a:srgbClr val="121212"/>
                </a:solidFill>
                <a:latin typeface="Inter"/>
              </a:rPr>
              <a:t>व्‍यभिचारिणीको उद्धार</a:t>
            </a:r>
            <a:endParaRPr lang="en-IN" sz="4800" b="1">
              <a:solidFill>
                <a:srgbClr val="121212"/>
              </a:solidFill>
              <a:latin typeface="Inter"/>
            </a:endParaRPr>
          </a:p>
          <a:p>
            <a:r>
              <a:rPr lang="hi-IN" sz="4400">
                <a:solidFill>
                  <a:prstClr val="black"/>
                </a:solidFill>
              </a:rPr>
              <a:t>यूहन्ना 8:1-12</a:t>
            </a:r>
            <a:endParaRPr lang="en-IN" sz="4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34ACDC2-ECAF-2CBA-A75A-9152303E6826}"/>
              </a:ext>
            </a:extLst>
          </p:cNvPr>
          <p:cNvSpPr txBox="1"/>
          <p:nvPr/>
        </p:nvSpPr>
        <p:spPr>
          <a:xfrm>
            <a:off x="6096000" y="0"/>
            <a:ext cx="6096000" cy="685800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4400" dirty="0"/>
          </a:p>
        </p:txBody>
      </p:sp>
      <p:pic>
        <p:nvPicPr>
          <p:cNvPr id="10" name="Audio 9">
            <a:hlinkClick r:id="" action="ppaction://media"/>
            <a:extLst>
              <a:ext uri="{FF2B5EF4-FFF2-40B4-BE49-F238E27FC236}">
                <a16:creationId xmlns:a16="http://schemas.microsoft.com/office/drawing/2014/main" id="{4DC23055-218E-C32B-D42F-CA2B3778230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54763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33"/>
    </mc:Choice>
    <mc:Fallback xmlns="">
      <p:transition spd="slow" advTm="34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A99DA3E-FCCE-7AF1-A530-1AAA7729EB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7B3491-A750-53B6-2017-0C48048572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7360128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EBCA7464-C94A-C2EE-CD56-48C45B635A52}"/>
              </a:ext>
            </a:extLst>
          </p:cNvPr>
          <p:cNvSpPr txBox="1"/>
          <p:nvPr/>
        </p:nvSpPr>
        <p:spPr>
          <a:xfrm>
            <a:off x="2881204" y="350536"/>
            <a:ext cx="7362304" cy="1505989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8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Inter"/>
                <a:ea typeface="+mn-ea"/>
                <a:cs typeface="Mangal" panose="02040503050203030202" pitchFamily="18" charset="0"/>
              </a:rPr>
              <a:t>व्‍यभिचारिणीको उद्धार</a:t>
            </a:r>
            <a:endParaRPr kumimoji="0" lang="en-IN" sz="48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Inter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i-IN" sz="4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 panose="020F0502020204030204"/>
                <a:ea typeface="+mn-ea"/>
                <a:cs typeface="Mangal" panose="02040503050203030202" pitchFamily="18" charset="0"/>
              </a:rPr>
              <a:t>यूहन्ना 8:1-12</a:t>
            </a:r>
            <a:endParaRPr kumimoji="0" lang="en-IN" sz="4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796A6FE-720D-1DA7-5E4B-23A2EC908681}"/>
              </a:ext>
            </a:extLst>
          </p:cNvPr>
          <p:cNvSpPr txBox="1"/>
          <p:nvPr/>
        </p:nvSpPr>
        <p:spPr>
          <a:xfrm>
            <a:off x="572344" y="5674145"/>
            <a:ext cx="6591992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This work is licensed under a Creative Commons Attribution-</a:t>
            </a:r>
            <a:r>
              <a:rPr lang="en-US" sz="1800" kern="1200" dirty="0" err="1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ShareAlike</a:t>
            </a:r>
            <a:r>
              <a:rPr lang="en-US" sz="1800" kern="1200" dirty="0">
                <a:solidFill>
                  <a:srgbClr val="FFFFFF"/>
                </a:solidFill>
                <a:effectLst/>
                <a:latin typeface="Aptos"/>
                <a:ea typeface="Aptos"/>
                <a:cs typeface="Arial" panose="020B0604020202020204" pitchFamily="34" charset="0"/>
              </a:rPr>
              <a:t> 4.0 International License</a:t>
            </a:r>
            <a:endParaRPr lang="en-US" sz="2400" kern="100" dirty="0">
              <a:effectLst/>
              <a:latin typeface="Aptos"/>
              <a:ea typeface="Aptos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35713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dirty="0"/>
              <a:t>यूहन्‍ना</a:t>
            </a:r>
            <a:r>
              <a:rPr lang="en-IN" sz="4000" dirty="0"/>
              <a:t> 8:1</a:t>
            </a:r>
          </a:p>
          <a:p>
            <a:r>
              <a:rPr lang="hi-IN" sz="4000" dirty="0"/>
              <a:t>येशू जैतून डाँडामा जानुभयो। </a:t>
            </a:r>
            <a:endParaRPr lang="en-IN" sz="80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B2CDDD-5F52-35FA-10C5-561CADD77879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IN" sz="3600" dirty="0"/>
          </a:p>
        </p:txBody>
      </p:sp>
      <p:pic>
        <p:nvPicPr>
          <p:cNvPr id="13" name="Audio 12">
            <a:hlinkClick r:id="" action="ppaction://media"/>
            <a:extLst>
              <a:ext uri="{FF2B5EF4-FFF2-40B4-BE49-F238E27FC236}">
                <a16:creationId xmlns:a16="http://schemas.microsoft.com/office/drawing/2014/main" id="{773688E5-7162-44ED-DB28-D0B80E5DB1E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346136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1421"/>
    </mc:Choice>
    <mc:Fallback xmlns="">
      <p:transition spd="slow" advTm="114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618785F-AE99-2959-FDE5-93420012E26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6047"/>
            <a:ext cx="12344400" cy="689404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F814DBE7-D490-DDC3-0599-FD98316C18E6}"/>
              </a:ext>
            </a:extLst>
          </p:cNvPr>
          <p:cNvSpPr txBox="1"/>
          <p:nvPr/>
        </p:nvSpPr>
        <p:spPr>
          <a:xfrm>
            <a:off x="319264" y="2980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8:1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9110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2 </a:t>
            </a:r>
            <a:r>
              <a:rPr lang="hi-IN" sz="4000" dirty="0"/>
              <a:t>बिहानै येशू मन्दिर तर्फ र्फकनुभयो। सबै मानिसहरू येशूकहाँ आए। येशू बस्नु भयो र तिनीहरूलाई सिकाउनु भयो।</a:t>
            </a:r>
            <a:endParaRPr lang="en-IN" sz="7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7D472E0-1FE9-1B87-BEFC-22F4C5384BC9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1" dirty="0"/>
          </a:p>
        </p:txBody>
      </p:sp>
      <p:pic>
        <p:nvPicPr>
          <p:cNvPr id="14" name="Audio 13">
            <a:hlinkClick r:id="" action="ppaction://media"/>
            <a:extLst>
              <a:ext uri="{FF2B5EF4-FFF2-40B4-BE49-F238E27FC236}">
                <a16:creationId xmlns:a16="http://schemas.microsoft.com/office/drawing/2014/main" id="{3A9E02BA-C068-8D91-05C8-68B3482175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4037329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002"/>
    </mc:Choice>
    <mc:Fallback xmlns="">
      <p:transition spd="slow" advTm="1200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14DCB66-E652-D304-A58B-F29E61BB87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050" y="-591508"/>
            <a:ext cx="12211050" cy="744950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E4A6B8B-67AF-1F58-E677-E8421826D78B}"/>
              </a:ext>
            </a:extLst>
          </p:cNvPr>
          <p:cNvSpPr txBox="1"/>
          <p:nvPr/>
        </p:nvSpPr>
        <p:spPr>
          <a:xfrm>
            <a:off x="319264" y="298046"/>
            <a:ext cx="28539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i-IN" sz="36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यूहन्ना</a:t>
            </a:r>
            <a:r>
              <a:rPr lang="hi-IN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 8:</a:t>
            </a:r>
            <a:r>
              <a:rPr lang="en-US" sz="2800" b="0" i="0" u="none" strike="noStrike" baseline="0" dirty="0">
                <a:solidFill>
                  <a:schemeClr val="bg1"/>
                </a:solidFill>
                <a:latin typeface="Mangal" panose="02040503050203030202" pitchFamily="18" charset="0"/>
                <a:cs typeface="Mangal" panose="02040503050203030202" pitchFamily="18" charset="0"/>
              </a:rPr>
              <a:t>2</a:t>
            </a:r>
            <a:endParaRPr lang="bo-CN" sz="2800" b="1" cap="all" dirty="0">
              <a:solidFill>
                <a:schemeClr val="bg1"/>
              </a:solidFill>
              <a:latin typeface="Mangal" panose="02040503050203030202" pitchFamily="18" charset="0"/>
              <a:ea typeface="Microsoft Himalaya" panose="01010100010101010101" pitchFamily="2" charset="0"/>
              <a:cs typeface="Microsoft Himalaya" panose="01010100010101010101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245697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EE2AC625-9141-A801-F431-DD5F79396320}"/>
              </a:ext>
            </a:extLst>
          </p:cNvPr>
          <p:cNvSpPr txBox="1"/>
          <p:nvPr/>
        </p:nvSpPr>
        <p:spPr>
          <a:xfrm>
            <a:off x="110836" y="166255"/>
            <a:ext cx="5818909" cy="6558102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hi-IN" sz="4000" b="1" dirty="0"/>
              <a:t>3 </a:t>
            </a:r>
            <a:r>
              <a:rPr lang="hi-IN" sz="4000" dirty="0"/>
              <a:t>शास्त्रीहरू र फरिसीहरूले एकजना आइमाईलाई त्यहाँ ल्याए। त्यस आइमाईले व्यभिचार गरिररहेको बेला समातिएकी थिई। ती यहूदीहरूले त्यस आइमाईलाई बलजफ्ती जनसमूह समक्ष ल्याए। </a:t>
            </a:r>
            <a:endParaRPr lang="en-IN" sz="66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A0ACA6D-98BF-DF0C-C38C-595E3F065510}"/>
              </a:ext>
            </a:extLst>
          </p:cNvPr>
          <p:cNvSpPr txBox="1"/>
          <p:nvPr/>
        </p:nvSpPr>
        <p:spPr>
          <a:xfrm>
            <a:off x="6096000" y="149949"/>
            <a:ext cx="6096000" cy="6558103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hi-IN" sz="3600" b="0" i="0" dirty="0">
              <a:solidFill>
                <a:srgbClr val="777A7B"/>
              </a:solidFill>
              <a:effectLst/>
              <a:latin typeface="Inter" panose="020B0502030000000004" pitchFamily="34" charset="0"/>
            </a:endParaRPr>
          </a:p>
        </p:txBody>
      </p:sp>
      <p:pic>
        <p:nvPicPr>
          <p:cNvPr id="16" name="Audio 15">
            <a:hlinkClick r:id="" action="ppaction://media"/>
            <a:extLst>
              <a:ext uri="{FF2B5EF4-FFF2-40B4-BE49-F238E27FC236}">
                <a16:creationId xmlns:a16="http://schemas.microsoft.com/office/drawing/2014/main" id="{CCC36A0F-B7B2-30DA-623E-D5A32BC75CB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 l="-118750" t="-118750" r="-118750" b="-118750"/>
          <a:stretch>
            <a:fillRect/>
          </a:stretch>
        </p:blipFill>
        <p:spPr>
          <a:xfrm>
            <a:off x="10052304" y="4718304"/>
            <a:ext cx="2057400" cy="2057400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1909638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721"/>
    </mc:Choice>
    <mc:Fallback xmlns="">
      <p:transition spd="slow" advTm="1072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1595</TotalTime>
  <Words>465</Words>
  <Application>Microsoft Office PowerPoint</Application>
  <PresentationFormat>Widescreen</PresentationFormat>
  <Paragraphs>38</Paragraphs>
  <Slides>24</Slides>
  <Notes>1</Notes>
  <HiddenSlides>0</HiddenSlides>
  <MMClips>12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3" baseType="lpstr">
      <vt:lpstr>Aptos</vt:lpstr>
      <vt:lpstr>Arial</vt:lpstr>
      <vt:lpstr>Calibri</vt:lpstr>
      <vt:lpstr>Calibri Light</vt:lpstr>
      <vt:lpstr>Inter</vt:lpstr>
      <vt:lpstr>Mangal</vt:lpstr>
      <vt:lpstr>PT Serif</vt:lpstr>
      <vt:lpstr>Symbol</vt:lpstr>
      <vt:lpstr>Office Theme</vt:lpstr>
      <vt:lpstr>37-3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Leonie Smith</dc:creator>
  <cp:lastModifiedBy>Alfred Smith</cp:lastModifiedBy>
  <cp:revision>50</cp:revision>
  <dcterms:created xsi:type="dcterms:W3CDTF">2022-09-30T06:26:14Z</dcterms:created>
  <dcterms:modified xsi:type="dcterms:W3CDTF">2026-07-16T10:41:29Z</dcterms:modified>
</cp:coreProperties>
</file>