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59" r:id="rId4"/>
    <p:sldId id="322" r:id="rId5"/>
    <p:sldId id="263" r:id="rId6"/>
    <p:sldId id="274" r:id="rId7"/>
    <p:sldId id="266" r:id="rId8"/>
    <p:sldId id="277" r:id="rId9"/>
    <p:sldId id="267" r:id="rId10"/>
    <p:sldId id="280" r:id="rId11"/>
    <p:sldId id="268" r:id="rId12"/>
    <p:sldId id="278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320" r:id="rId22"/>
    <p:sldId id="321" r:id="rId23"/>
    <p:sldId id="291" r:id="rId24"/>
    <p:sldId id="292" r:id="rId25"/>
    <p:sldId id="297" r:id="rId26"/>
    <p:sldId id="298" r:id="rId27"/>
    <p:sldId id="323" r:id="rId28"/>
    <p:sldId id="324" r:id="rId29"/>
    <p:sldId id="305" r:id="rId30"/>
    <p:sldId id="306" r:id="rId31"/>
    <p:sldId id="307" r:id="rId32"/>
    <p:sldId id="308" r:id="rId33"/>
    <p:sldId id="315" r:id="rId34"/>
    <p:sldId id="316" r:id="rId35"/>
    <p:sldId id="317" r:id="rId36"/>
    <p:sldId id="31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50A7F-EBBA-4A36-A701-C6954D11719B}" v="1" dt="2026-07-16T10:41:41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28" autoAdjust="0"/>
    <p:restoredTop sz="91370" autoAdjust="0"/>
  </p:normalViewPr>
  <p:slideViewPr>
    <p:cSldViewPr snapToGrid="0">
      <p:cViewPr varScale="1">
        <p:scale>
          <a:sx n="117" d="100"/>
          <a:sy n="117" d="100"/>
        </p:scale>
        <p:origin x="1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0:41:41.611" v="140"/>
      <pc:docMkLst>
        <pc:docMk/>
      </pc:docMkLst>
      <pc:sldChg chg="modSp mod modNotes modNotesTx">
        <pc:chgData name="Alfred Smith" userId="3c60a3631c0db8ad" providerId="LiveId" clId="{0761BD21-EAD3-491D-B74D-BFB938B236DA}" dt="2026-07-16T10:41:41.611" v="140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41:41.611" v="140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37-4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BFB1F8E-4B5C-70A1-0B3B-9CE7284A1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2"/>
    </mc:Choice>
    <mc:Fallback xmlns="">
      <p:transition spd="slow" advTm="3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B2FBB8-FF3E-B309-C8DD-F6691690D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2117" y="1"/>
            <a:ext cx="1307411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D7E5AB-2619-EB77-2177-BC56CD397097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25 </a:t>
            </a:r>
            <a:r>
              <a:rPr lang="hi-IN" sz="4000" dirty="0"/>
              <a:t>यहूदीहरूले सोधे, “तब तिमी को हौ?”येशूले जवाफ दिनुभयो, “शुरुदेखि नै मैले तिमीहरूलाई जे भनिरहेछु म त्यही हुँ। </a:t>
            </a:r>
            <a:r>
              <a:rPr lang="hi-IN" sz="4000" b="1" dirty="0"/>
              <a:t>27 </a:t>
            </a:r>
            <a:r>
              <a:rPr lang="hi-IN" sz="4000" dirty="0"/>
              <a:t>येशू कुन विषयमा कुरा गरिरहेछन् भनेर मानिसहरूले बुझ्दैनन्। येशूले तिनीहरूलाई पिताको विषयमा भनिरहनु भएको थियो। 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BB4068-4605-65EB-A3D5-0092B21CCFB9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28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9180AF44-206F-369D-43B1-2183E6BE1E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17"/>
    </mc:Choice>
    <mc:Fallback xmlns="">
      <p:transition spd="slow" advTm="17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0FA7B4-36C7-381D-C021-DA4021B5B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3457" y="-42219"/>
            <a:ext cx="12575458" cy="69002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98BDE7-C228-F0BE-E8FB-D7B3FF2D1748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25,27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29 </a:t>
            </a:r>
            <a:r>
              <a:rPr lang="hi-IN" sz="4000" dirty="0"/>
              <a:t>परमेश्वर जसले मलाई पठाउनु भयो उहाँ मसंग हुनुहुन्छ। म सधैं त्यही कुरा गर्दछु जसले उहाँलाई खुशी दिँदछ। यसैले उहाँले मात्र मलाई एकलै छोडनु भएन।” </a:t>
            </a:r>
            <a:r>
              <a:rPr lang="hi-IN" sz="4000" b="1" dirty="0"/>
              <a:t>30 </a:t>
            </a:r>
            <a:r>
              <a:rPr lang="hi-IN" sz="4000" dirty="0"/>
              <a:t>जब येशूले यी कुराहरू गरिरहनु भएको थियो, धेरौ मानिसहरूले उहाँलाई विश्वास गरे।</a:t>
            </a:r>
            <a:endParaRPr lang="en-US" sz="7200" b="0" i="0" dirty="0">
              <a:solidFill>
                <a:srgbClr val="12121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D2E3DD-348C-005A-0956-AA77F83267C8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ACA0ADB3-4B81-3021-6375-1236C4327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6310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08"/>
    </mc:Choice>
    <mc:Fallback xmlns="">
      <p:transition spd="slow" advTm="17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4D7A64-E89A-782B-16FC-C495454E5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235" y="0"/>
            <a:ext cx="1238647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A1DF7B-B472-5C38-334B-4092EB4FF4CC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29,30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656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31 </a:t>
            </a:r>
            <a:r>
              <a:rPr lang="hi-IN" sz="4000" dirty="0"/>
              <a:t>तब येशूले भन्नुभयो कि यहूदीहरू जसले उहाँमाथि विश्वास गरे, “यदि तिमीहरूले लगातार मेरो शिक्षाहरू पालन गरिरह्यौ भने तिमीहरू साँच्चै मेरो चेलाहरू हौ। </a:t>
            </a:r>
            <a:r>
              <a:rPr lang="hi-IN" sz="4000" b="1" dirty="0"/>
              <a:t>32 </a:t>
            </a:r>
            <a:r>
              <a:rPr lang="hi-IN" sz="4000" dirty="0"/>
              <a:t>तब मात्र तिमीहरूले सत्य जान्नेछौ। अनि सत्यले तिमीहरूलाई मुक्ति गराउनेछ।” 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12981A-CA93-F8C4-7232-13DE8C8D5E7E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1AE4F2A-798F-A326-9B01-E4B5A65B5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1094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85"/>
    </mc:Choice>
    <mc:Fallback xmlns="">
      <p:transition spd="slow" advTm="18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99F38F-D968-2893-7978-8DB4DD70D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372753"/>
            <a:ext cx="12192000" cy="7230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E4EA65-FD9A-91D9-82BA-1EE9DF7A69A7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31,32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438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33 </a:t>
            </a:r>
            <a:r>
              <a:rPr lang="hi-IN" sz="4000" dirty="0"/>
              <a:t>यहूदीहरूले जवाफ दिए, “हामी अब्राहामका सन्तान हौ। अनि हामी कहिल्यै कसैको दास भएका छैनौ। तब किन भन्छौ, ‘तिमीहरू’, स्वतन्त्र हुनेछौ?”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AEBEFE-5597-4665-3B3F-0443F111BCEB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5F248DA0-C8FE-3A82-4781-2DD927706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0957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77"/>
    </mc:Choice>
    <mc:Fallback xmlns="">
      <p:transition spd="slow" advTm="13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2CB998-2FA2-D44B-3901-D83D85339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2231" y="-16070"/>
            <a:ext cx="12354232" cy="6874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ABB6B2-767B-FE7E-655B-E1F77CCFCE92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522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34 </a:t>
            </a:r>
            <a:r>
              <a:rPr lang="hi-IN" sz="4000" dirty="0"/>
              <a:t>येशूले जवाफ दिनुभयो, “म साँचो भन्दछु। प्रत्येक मानिस जसले लगातार पाप गर्छ ऊ पापको दास हो। पाप उसको मालिक हो।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669989-56FC-E43D-A1AB-072D1AAD0755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1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0E146B2-F51F-A735-7A5D-469A3E1A1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0290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6"/>
    </mc:Choice>
    <mc:Fallback xmlns="">
      <p:transition spd="slow" advTm="10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A924E-597B-D13E-9023-AA14140EC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4249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C94622-6F72-2C75-FA49-74FC90C8690B}"/>
              </a:ext>
            </a:extLst>
          </p:cNvPr>
          <p:cNvSpPr txBox="1"/>
          <p:nvPr/>
        </p:nvSpPr>
        <p:spPr>
          <a:xfrm>
            <a:off x="360947" y="4245102"/>
            <a:ext cx="8590547" cy="14338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Mangal" panose="02040503050203030202" pitchFamily="18" charset="0"/>
              </a:rPr>
              <a:t>मलाई पठाउनुहुने मेरो बुबा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8:19-59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ED043A-133C-CDCC-96FA-994EEC79A41B}"/>
              </a:ext>
            </a:extLst>
          </p:cNvPr>
          <p:cNvSpPr txBox="1"/>
          <p:nvPr/>
        </p:nvSpPr>
        <p:spPr>
          <a:xfrm>
            <a:off x="596408" y="6522042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B42113-5EF7-2015-D56D-B5A22A55D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372753"/>
            <a:ext cx="12192000" cy="7230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F1DE48-6A48-1CB1-EAE8-E816210831A2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317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35 दास सदैव मालिकको परिवारसंग बस्दैन। तर छोरो सधैं परिवारसंग बस्छ। 36 यसर्थ जब पुत्रले तिमीहरूलाई स्वतन्त्र पार्दछ, तब तिमीहरू सत्यरूपमा स्वतन्त्र हुनेछौ। 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AB540A-A5F4-DC2C-7FE9-FD8F220FB1EA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1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85388399-EF42-309E-A9B2-3FDAA9D4DC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3642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33"/>
    </mc:Choice>
    <mc:Fallback xmlns="">
      <p:transition spd="slow" advTm="14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9F01F6-9425-86F8-34B9-464F5C0EE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372753"/>
            <a:ext cx="15176126" cy="90005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6B3A24-2872-8760-0BF4-5D81BC0C6375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35,36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831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ती यहूदीहरूलाई भन्नुभयो, “यदि परमेश्वर साँच्चै तिमीहरूका पिता भएको भए तिमीहरूले मलाई प्रेम गर्ने थियौ। म परमेश्वरबाटै आएको हुँ, र म यहाँ छु। म आफ्नै अधिकारबाट आएको होइन। परमेश्वरले मलाई पठाउनु भयो।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2C24A-31FD-F3D1-B509-F8A75E8C73DD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D4D838B9-B7F9-6B2A-FF36-F996DF446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0997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24"/>
    </mc:Choice>
    <mc:Fallback xmlns="">
      <p:transition spd="slow" advTm="20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70976A-2E7A-FD64-FCC9-E85FA6ECE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0593"/>
            <a:ext cx="12182168" cy="68985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51A3FA-CE85-5EBA-DE86-253D41D6D28B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942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जो परमेश्वरको हो उसले परमेश्वरले भन्नु भएका कुरा मान्दछ। तर तिमीहरू परमेश्वरले जे भन्नु हुन्छ त्यो स्वीकार्दैनौ, किनभने तिमीहरू परमेश्वरका होइनौ।” 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E892DA-B6D7-C01E-4430-4EAA868104EF}"/>
              </a:ext>
            </a:extLst>
          </p:cNvPr>
          <p:cNvSpPr txBox="1"/>
          <p:nvPr/>
        </p:nvSpPr>
        <p:spPr>
          <a:xfrm>
            <a:off x="5620215" y="149949"/>
            <a:ext cx="6571785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400" b="1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DB4B87A7-947F-C602-D617-B73A203CF0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5393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9"/>
    </mc:Choice>
    <mc:Fallback xmlns="">
      <p:transition spd="slow" advTm="11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A038CE-A7B9-9FE2-822B-BD7CF7063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6893" y="0"/>
            <a:ext cx="1236889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97B9E6-9EE1-AFF1-969A-83F4F1DA1D2F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626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FD969-665F-A712-FF41-6F31BA027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FD0FD9-2B83-F505-E8BC-C46F504B2A2E}"/>
              </a:ext>
            </a:extLst>
          </p:cNvPr>
          <p:cNvSpPr txBox="1"/>
          <p:nvPr/>
        </p:nvSpPr>
        <p:spPr>
          <a:xfrm>
            <a:off x="190846" y="149949"/>
            <a:ext cx="542936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 साँचो भन्छु। यदि कुनै मानिसले मेरो वचन पालन गर्छ भने, त्यो मानिस कहिल्यै मर्ने छैन।” 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D7CA4-DE37-9282-B288-5F7457B67366}"/>
              </a:ext>
            </a:extLst>
          </p:cNvPr>
          <p:cNvSpPr txBox="1"/>
          <p:nvPr/>
        </p:nvSpPr>
        <p:spPr>
          <a:xfrm>
            <a:off x="5620215" y="149949"/>
            <a:ext cx="6571785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1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766A946-9836-1D1B-B5D4-2038DF7308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9480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26"/>
    </mc:Choice>
    <mc:Fallback xmlns="">
      <p:transition spd="slow" advTm="8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AC361-C9C6-0618-DA49-4E15DE005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A8A4F4-3E22-32D8-8766-4A7D2555F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6893" y="0"/>
            <a:ext cx="1236889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5D39B7-B7E9-1B75-FF4C-5FBF659FFC4E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776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यहूदीहरूले येशूलाई भने, “अब हामी पक्का भयौं कि तिमीभित्र भूतात्मा छ अनि अगमवक्ताहरू अनि अब्राहाम पनि मरे। तर तिमी भन्छौ, ‘जुन मानिसले तिम्रो वचन पालन गर्दछ ऊ कहिल्यै मर्ने छैन।’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5F8FE8-AE08-96F8-34C4-5556C1F412EB}"/>
              </a:ext>
            </a:extLst>
          </p:cNvPr>
          <p:cNvSpPr txBox="1"/>
          <p:nvPr/>
        </p:nvSpPr>
        <p:spPr>
          <a:xfrm>
            <a:off x="6347460" y="217601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4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48504D4-64EE-61E5-1253-A673A1298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5864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49"/>
    </mc:Choice>
    <mc:Fallback xmlns="">
      <p:transition spd="slow" advTm="18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>
                <a:latin typeface="TimesNewRomanPSMT"/>
              </a:rPr>
              <a:t>मलाई पठाउनुहुने मेरो बुबा</a:t>
            </a:r>
            <a:endParaRPr lang="en-IN" sz="4800" b="1">
              <a:latin typeface="TimesNewRomanPSMT"/>
            </a:endParaRPr>
          </a:p>
          <a:p>
            <a:pPr lvl="0">
              <a:defRPr/>
            </a:pPr>
            <a:r>
              <a:rPr lang="hi-IN" sz="4800">
                <a:solidFill>
                  <a:prstClr val="black"/>
                </a:solidFill>
              </a:rPr>
              <a:t>यूहन्ना 8:19-59</a:t>
            </a:r>
            <a:endParaRPr lang="en-IN" sz="4800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C12862-43BC-6744-121C-F4CADF3C2180}"/>
              </a:ext>
            </a:extLst>
          </p:cNvPr>
          <p:cNvSpPr txBox="1"/>
          <p:nvPr/>
        </p:nvSpPr>
        <p:spPr>
          <a:xfrm>
            <a:off x="6096000" y="190500"/>
            <a:ext cx="6096000" cy="6477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>
              <a:solidFill>
                <a:prstClr val="black"/>
              </a:solidFill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54CEF1EB-9B41-5889-2715-3DB03792D6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3"/>
    </mc:Choice>
    <mc:Fallback xmlns="">
      <p:transition spd="slow" advTm="3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DEDCDF-E1A1-4503-B294-DE9046C79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825"/>
            <a:ext cx="12359148" cy="6890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87C6CC-4D64-C579-BE87-873543271C6A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314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के तिमी आफैलाई हाम्रा पिता अब्राहामभन्दा महान सोच्छौ? अब्राहाम मरे। अनि अगमवक्ताहरू पनि मरे। तिमी आफूलाई के सम्झन्छौ?”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95A75-E403-8FB5-F373-7E1A0973A650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DD840B83-DAA5-2B21-06F3-219E9C4167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8843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00"/>
    </mc:Choice>
    <mc:Fallback xmlns="">
      <p:transition spd="slow" advTm="1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B718F1-CDBF-DE82-D52E-61A3A2FAA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891"/>
            <a:ext cx="12344400" cy="69298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791694-304C-61F7-69A8-9AF8F2782E8D}"/>
              </a:ext>
            </a:extLst>
          </p:cNvPr>
          <p:cNvSpPr txBox="1"/>
          <p:nvPr/>
        </p:nvSpPr>
        <p:spPr>
          <a:xfrm>
            <a:off x="964288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172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उत्तर दिनुभयो, “म तिमीलाई साँचो भन्छु। अब्राहाम जन्मनु अघि म छु।”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D63634-73D6-A653-4333-69984D88CFA6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09CE7555-A608-C00F-9574-452BC8E60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6875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50"/>
    </mc:Choice>
    <mc:Fallback xmlns="">
      <p:transition spd="slow" advTm="9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6CEB69-462A-83D2-A72C-D5A4F485D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355" y="-103239"/>
            <a:ext cx="12359355" cy="69612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9D46AE-0EFC-CC29-E744-C771C225E02F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01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जब येशूले त्यसो भने, मानिसहरूले उहाँमाथि ढंङ्गाहरू टिपेर हाने। तर येशू लुक्नु भयो र मन्दिर छाडेर जानुभयो।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CD32EF-37CD-4254-F21F-7FC980F7383A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latin typeface="Inter" panose="020B0502030000000004" pitchFamily="34" charset="0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55FBD1F6-22EB-C104-E09E-EE361421A0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9703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0"/>
    </mc:Choice>
    <mc:Fallback xmlns="">
      <p:transition spd="slow" advTm="9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6EF081-1096-C233-CCA7-ECA165A47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4249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C5A8B3-552C-C7F3-2397-E69A5675ADBF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52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2FE04-8DB6-14AE-BB86-B924DC4EE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B1A85B-4B1B-068E-EB9D-0F7DF5ABD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4249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0A318A-2926-07F1-25DC-A4CD45D1455E}"/>
              </a:ext>
            </a:extLst>
          </p:cNvPr>
          <p:cNvSpPr txBox="1"/>
          <p:nvPr/>
        </p:nvSpPr>
        <p:spPr>
          <a:xfrm>
            <a:off x="360947" y="4245102"/>
            <a:ext cx="8590547" cy="14338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Mangal" panose="02040503050203030202" pitchFamily="18" charset="0"/>
              </a:rPr>
              <a:t>मलाई पठाउनुहुने मेरो बुबा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8:19-59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51EC55-C378-7DA4-4AC9-B2BE53D12AD4}"/>
              </a:ext>
            </a:extLst>
          </p:cNvPr>
          <p:cNvSpPr txBox="1"/>
          <p:nvPr/>
        </p:nvSpPr>
        <p:spPr>
          <a:xfrm>
            <a:off x="596408" y="6522042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54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</a:rPr>
              <a:t>यूहन्ना 8:19</a:t>
            </a:r>
            <a:r>
              <a:rPr lang="en-GB" sz="4000" dirty="0">
                <a:latin typeface="Mangal" panose="02040503050203030202" pitchFamily="18" charset="0"/>
              </a:rPr>
              <a:t> </a:t>
            </a:r>
            <a:r>
              <a:rPr lang="hi-IN" sz="4000" dirty="0"/>
              <a:t>मानिसहरूले सोधे, “तपाईंको पिता कहाँ छ?”येशूले जवाफमा भन्नुभयो, “तिमीहरूले मलाई अथवा मेरो पितालाई चिन्दैनौ। यदि तिमीहरूले मलाई चिन्दछौ भने, तिमीहरूले मेरो पितालाई पनि चिन्दछौ। </a:t>
            </a:r>
            <a:endParaRPr lang="bo-CN" sz="4000" b="1" cap="all" dirty="0">
              <a:latin typeface="Mangal" panose="02040503050203030202" pitchFamily="18" charset="0"/>
              <a:ea typeface="Microsoft Himalaya" panose="01010100010101010101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7CEFF5-E7BD-07DB-A9EB-557BDF449530}"/>
              </a:ext>
            </a:extLst>
          </p:cNvPr>
          <p:cNvSpPr txBox="1"/>
          <p:nvPr/>
        </p:nvSpPr>
        <p:spPr>
          <a:xfrm>
            <a:off x="5772150" y="149949"/>
            <a:ext cx="641985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E4BFE890-A4EA-0F1F-163C-1D702504E8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64"/>
    </mc:Choice>
    <mc:Fallback xmlns="">
      <p:transition spd="slow" advTm="23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A63E69-0DBA-23A0-AB36-4F5B255B2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8631"/>
            <a:ext cx="12192000" cy="73966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FA6465-B6BF-627F-B1D4-B1BF5604CDAA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8:19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 </a:t>
            </a:r>
            <a:r>
              <a:rPr lang="hi-IN" sz="4000" b="1" dirty="0"/>
              <a:t>23 </a:t>
            </a:r>
            <a:r>
              <a:rPr lang="hi-IN" sz="4000" dirty="0"/>
              <a:t>तर येशूले ती यहूदीहरूलाई भन्नुभयो, “तिमीहरू यहाँ तलबाट आएका हौ। तर माथिबाट आएको हुँ। तिमीहरू यस संसारका हौ, तर म यस संसारको होइन।</a:t>
            </a:r>
            <a:endParaRPr lang="en-IN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FE4448-C846-4FEB-6577-5796C8C55758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B0C266F-4765-DCE0-4B1E-51DBB68BEC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47"/>
    </mc:Choice>
    <mc:Fallback xmlns="">
      <p:transition spd="slow" advTm="11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A5A42C-7017-3CD8-CB78-7F1F10216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23" y="-16865"/>
            <a:ext cx="12442723" cy="68748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2C0F18-555E-1B58-F3AF-4E0364A0F75D}"/>
              </a:ext>
            </a:extLst>
          </p:cNvPr>
          <p:cNvSpPr txBox="1"/>
          <p:nvPr/>
        </p:nvSpPr>
        <p:spPr>
          <a:xfrm>
            <a:off x="316003" y="254504"/>
            <a:ext cx="34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24 </a:t>
            </a:r>
            <a:r>
              <a:rPr lang="hi-IN" sz="4000" dirty="0"/>
              <a:t>मैले भनिसकें तिमीहरू आफ्नै पापहरूमा मर्नेछौ। हो, तिमीहरू आफ्नै पापहरूमा मर्नेछौ, यदि तिमीहरूले मलाई म उही हो भनेर विश्वास गरेनौ भने।”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7BB975-8B49-04F1-F12C-E6C0E4A00CEE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FE5B5477-3E2B-E54C-631E-D9C5465D0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88"/>
    </mc:Choice>
    <mc:Fallback xmlns="">
      <p:transition spd="slow" advTm="12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676</Words>
  <Application>Microsoft Office PowerPoint</Application>
  <PresentationFormat>Widescreen</PresentationFormat>
  <Paragraphs>49</Paragraphs>
  <Slides>36</Slides>
  <Notes>1</Notes>
  <HiddenSlides>0</HiddenSlides>
  <MMClips>18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TimesNewRomanPSMT</vt:lpstr>
      <vt:lpstr>Office Theme</vt:lpstr>
      <vt:lpstr>37-4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85</cp:revision>
  <dcterms:created xsi:type="dcterms:W3CDTF">2022-09-30T06:26:14Z</dcterms:created>
  <dcterms:modified xsi:type="dcterms:W3CDTF">2026-07-16T10:41:44Z</dcterms:modified>
</cp:coreProperties>
</file>