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307" r:id="rId5"/>
    <p:sldId id="260" r:id="rId6"/>
    <p:sldId id="272" r:id="rId7"/>
    <p:sldId id="262" r:id="rId8"/>
    <p:sldId id="273" r:id="rId9"/>
    <p:sldId id="264" r:id="rId10"/>
    <p:sldId id="275" r:id="rId11"/>
    <p:sldId id="265" r:id="rId12"/>
    <p:sldId id="276" r:id="rId13"/>
    <p:sldId id="266" r:id="rId14"/>
    <p:sldId id="277" r:id="rId15"/>
    <p:sldId id="267" r:id="rId16"/>
    <p:sldId id="278" r:id="rId17"/>
    <p:sldId id="268" r:id="rId18"/>
    <p:sldId id="279" r:id="rId19"/>
    <p:sldId id="269" r:id="rId20"/>
    <p:sldId id="280" r:id="rId21"/>
    <p:sldId id="281" r:id="rId22"/>
    <p:sldId id="282" r:id="rId23"/>
    <p:sldId id="287" r:id="rId24"/>
    <p:sldId id="288" r:id="rId25"/>
    <p:sldId id="289" r:id="rId26"/>
    <p:sldId id="290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4" r:id="rId35"/>
    <p:sldId id="303" r:id="rId36"/>
    <p:sldId id="30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787EC-2940-48C5-8487-416C623DF66D}" v="1" dt="2026-07-16T10:41:52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3" autoAdjust="0"/>
    <p:restoredTop sz="93809" autoAdjust="0"/>
  </p:normalViewPr>
  <p:slideViewPr>
    <p:cSldViewPr snapToGrid="0">
      <p:cViewPr varScale="1">
        <p:scale>
          <a:sx n="116" d="100"/>
          <a:sy n="116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41:52.756" v="119"/>
      <pc:docMkLst>
        <pc:docMk/>
      </pc:docMkLst>
      <pc:sldChg chg="modSp mod modNotes modNotesTx">
        <pc:chgData name="Alfred Smith" userId="3c60a3631c0db8ad" providerId="LiveId" clId="{0761BD21-EAD3-491D-B74D-BFB938B236DA}" dt="2026-07-16T10:41:52.756" v="119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41:52.756" v="119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37-5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EC36692-113C-55AB-CAE0-CB045C45F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2"/>
    </mc:Choice>
    <mc:Fallback xmlns="">
      <p:transition spd="slow" advTm="3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078F98-CC15-387E-8778-AC57D4FE9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57834"/>
            <a:ext cx="12192000" cy="71158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5A9976-6504-6793-089B-CEC11B213CB3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त्यस मानिसलाई भन्नुभयो, “जाऊ सिलोआमाको तलाउमा गएर पखाल।” (सिलोआमको अर्थ हुन्छ ‘पठाउनु) तब त्यो मानिस तलाउमा गयो र धोयो। अब उ देख्ने लायकको भयो।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730A0-5B79-F25E-EBD5-E94D68D08C71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0120A4CA-278B-98F8-7236-5FA19A1527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11"/>
    </mc:Choice>
    <mc:Fallback xmlns="">
      <p:transition spd="slow" advTm="11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E9EC84-5A26-64C1-78D2-1055B76E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295"/>
            <a:ext cx="12192000" cy="687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10AEF3-9D48-EF44-0568-F301CBD5C148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कोही मानिसहरूले पहिले त्यस मानिसलाई भीख मागिरहेको देखेका थिए। ती मानिसहरू र उनको छिमेकीहरूले भने, “हेर! यो त्यही मान्छे होइन जो सधैं बसेर भिक माग्दथ्यो?” </a:t>
            </a:r>
            <a:endParaRPr lang="en-IN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72E05-3BC8-2265-0F6A-381D698EFE1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D15FE6DA-FE83-82A7-8B73-08F0AA1CA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7"/>
    </mc:Choice>
    <mc:Fallback xmlns="">
      <p:transition spd="slow" advTm="9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041F5C-2F55-8D35-F9D4-F2B823FD3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6CECB0-DFD0-84C5-6CE6-95DE0745C959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कोही मानिसहरूले भने, “हो! त्यो त्यही हो।” तर अन्य मानिसहरूले भने, “अहँ, ऊ त्यो मान्छे होइन, ऊ त्यस्तै देखिएको मात्र हो।”तब त्यस मानिसले भन्यो, “म त्यही मानिस हुँ जो पहिले अन्ध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मानिसहरूले जान्न चाहन्थे, “के भयो? तिमीले कसरी दष्टि प्राप्त गर्यौ?”</a:t>
            </a:r>
            <a:endParaRPr lang="hi-IN" sz="3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1606A0-C488-A0C4-2BD7-C7695EF69160}"/>
              </a:ext>
            </a:extLst>
          </p:cNvPr>
          <p:cNvSpPr txBox="1"/>
          <p:nvPr/>
        </p:nvSpPr>
        <p:spPr>
          <a:xfrm>
            <a:off x="5497551" y="149949"/>
            <a:ext cx="6694449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C509A167-6DED-E4F1-BEA9-AFEF9D6524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84"/>
    </mc:Choice>
    <mc:Fallback xmlns="">
      <p:transition spd="slow" advTm="13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B127F-D44B-58AC-DADB-28CA08E99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9631"/>
            <a:ext cx="12192000" cy="71676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F29D99-CB04-80D6-E122-A62B82EE91AF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9,10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जवाफ दिए, “त्यो मानिस जसलाई येशू भन्दछौ उहाँले धुलोबाट हिलो बनाउनु भयो। उहाँले त्यो मेरो आँखामा राखिदिनु भयो। तब उहाँले मलाई भन्नुभयो, ‘सिलोआममा जाऊ र पखाल।’ तब म सिलोआममा गएँ र पखालें। अनि तब मैले देख्न थालें।”</a:t>
            </a:r>
            <a:endParaRPr lang="en-IN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80AF46-CA88-F726-608B-90F21F8D6EFE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40B00F0-F64E-262F-C565-E13440978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8"/>
    </mc:Choice>
    <mc:Fallback xmlns="">
      <p:transition spd="slow" advTm="18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560FE0-4184-73D2-010C-E88858957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73628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0B7692-271B-05EF-F2CA-878B727A10D5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71581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मानिसहरूले त्यस मानिसलाई सोधे, “त्यो मान्छे कहाँ छ?”त्यस मानिसले भन्यो, “मलाई थाहा छैन।”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मानिसहरूले त्यस मान्छेलाई फरिसीहरूकहाँ ल्याए। यो त्यही मानिस थियो जो पहिला अन्धो थियो। </a:t>
            </a:r>
            <a:endParaRPr lang="hi-IN" sz="3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148DCB-2ADE-3EDC-1635-B1B94D722887}"/>
              </a:ext>
            </a:extLst>
          </p:cNvPr>
          <p:cNvSpPr txBox="1"/>
          <p:nvPr/>
        </p:nvSpPr>
        <p:spPr>
          <a:xfrm>
            <a:off x="5703570" y="149949"/>
            <a:ext cx="648843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B0222E5-7A17-04AD-92B2-C76FE59F0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46"/>
    </mc:Choice>
    <mc:Fallback xmlns="">
      <p:transition spd="slow" advTm="12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83C4ED-3D02-E6C2-DF38-924AF4876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6027" y="0"/>
            <a:ext cx="1327802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D84453-1708-EFCF-11D6-0229BCD1CA80}"/>
              </a:ext>
            </a:extLst>
          </p:cNvPr>
          <p:cNvSpPr txBox="1"/>
          <p:nvPr/>
        </p:nvSpPr>
        <p:spPr>
          <a:xfrm>
            <a:off x="-714589" y="511940"/>
            <a:ext cx="8402322" cy="1358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जन्‍मैको अन्‍धालाई दृष्‍टिदान 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9:1-41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704683-D1A3-A80D-4C29-60B3FDE06FF7}"/>
              </a:ext>
            </a:extLst>
          </p:cNvPr>
          <p:cNvSpPr txBox="1"/>
          <p:nvPr/>
        </p:nvSpPr>
        <p:spPr>
          <a:xfrm>
            <a:off x="-714589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8ACABB-7C3D-CEC3-BDAC-BE9233ADE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777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1127F0-A0FD-2CA9-7F31-C614F2080740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12,13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फरिसीहरूले पनि त्यस मानिसलाई सोधे, “कसरी तिमीले तिम्रो दृष्टि पायौ?”</a:t>
            </a:r>
          </a:p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उत्तर दियो, “उहाँले धूलोको हिलो मेरो आँखामा राखिदिनु भयो। मैले मेरो आँखा पखालें र अब मैले देख्नु सकें।”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7E817-5BF1-DEBC-5DCD-4C39929C063F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97FF629-9ADB-D645-F727-843ACDD0E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213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24"/>
    </mc:Choice>
    <mc:Fallback xmlns="">
      <p:transition spd="slow" advTm="15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57C910-711F-C733-6C09-516CDFBCE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863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696073-32A4-F0AA-EA19-70135F20BDE9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11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200" b="1" dirty="0">
                <a:solidFill>
                  <a:srgbClr val="333333"/>
                </a:solidFill>
                <a:latin typeface="avenir"/>
              </a:rPr>
              <a:t>18 </a:t>
            </a:r>
            <a:r>
              <a:rPr lang="hi-IN" sz="32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यहूदीहरूले त्यस मानिस त्यसरी निको भएको घटनामा विश्वास गरेनन्। तिनीहरूले त्यो मान्छे पहिले अन्धा र पछि निको भएको विश्वासै गरेनन्। यसर्थ तिनीहरूले उसको आमा बाबुलाई बोलाए। </a:t>
            </a:r>
            <a:r>
              <a:rPr lang="hi-IN" sz="3200" b="1" dirty="0">
                <a:solidFill>
                  <a:srgbClr val="333333"/>
                </a:solidFill>
                <a:latin typeface="avenir"/>
              </a:rPr>
              <a:t>19 </a:t>
            </a:r>
            <a:r>
              <a:rPr lang="hi-IN" sz="3200" dirty="0">
                <a:solidFill>
                  <a:srgbClr val="000000"/>
                </a:solidFill>
                <a:latin typeface="Cambria" panose="02040503050406030204" pitchFamily="18" charset="0"/>
              </a:rPr>
              <a:t>अनि यहूदीहरूले त्यसको आमा बाबुलाई सोधे, “यो तिमीहरूको छोरो हो? तिमीहरू भन यो जन्मै अन्धो थियो। तब अहिले उसले कसरी देख्न सक्यो?”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531B7-0F20-C4C6-82CA-9A5F35449101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latin typeface="Inter" panose="020B0502030000000004" pitchFamily="34" charset="0"/>
            </a:endParaRPr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602A1492-138F-5A29-46AC-DDC0DF7AC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277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7"/>
    </mc:Choice>
    <mc:Fallback xmlns="">
      <p:transition spd="slow" advTm="24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03AC2-7923-395D-D6C3-60D96E0F2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1997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7219A5-30E2-63EA-1C6C-AB09914EB461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18,19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72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20 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त्यसको आमा-बाबुले उत्तर दिए, “हामी जान्दछौ यो मेरो छोरो हो। अनि हामी जान्दछौ यो जन्मन्दै अन्धो थियो।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21 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तर अहिले उसले कसरी देख्न सक्छ हामी जान्दैनौं। अनि हामी जान्दैनौं कसले उसलाई दृष्टि दियो। उसैलाई सोध्नुहोस्। ऊ अहिले ठूलो भएको छ अनि आफ्नो विषयमा उत्तर आफैले दिने छ।”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2F3125-9889-D560-61EB-6932194F60B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6EBD9006-9A70-0EFB-E722-230819648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5391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27"/>
    </mc:Choice>
    <mc:Fallback xmlns="">
      <p:transition spd="slow" advTm="22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B64F70-8216-B9E0-D0DF-6CF77BBAB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8023"/>
            <a:ext cx="12501563" cy="68960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61CA55-4E18-1B18-C9B4-0D3EA22ACA09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20,21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73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यहूदीहरूले सोधे, “उसले के गर्यो? तिम्रो आँखा कसरी निको पारयो?”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25 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उत्तर दियो, “उहाँ पापी हुन भनेर म जान्दिन। तर म यति मात्र जान्दछुः म अन्धो थिएँ र अहिले देख्न सक्ने भएँ।”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31F335-18D9-913B-24D8-B8E605A58524}"/>
              </a:ext>
            </a:extLst>
          </p:cNvPr>
          <p:cNvSpPr txBox="1"/>
          <p:nvPr/>
        </p:nvSpPr>
        <p:spPr>
          <a:xfrm>
            <a:off x="5575610" y="149949"/>
            <a:ext cx="661639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44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DBB8ED3-3A98-6287-82CA-2257837AE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7906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64"/>
    </mc:Choice>
    <mc:Fallback xmlns="">
      <p:transition spd="slow" advTm="20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F707F6-58A7-9F24-335A-6AAB61273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8561" y="0"/>
            <a:ext cx="1313056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AF11FE-92C1-9034-1B0F-22AF407AC847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6,25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866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उत्तर दियो, “मैले तपाईंहरूलाई पहिल्यै भनिसकेको छु। तर तपाईंहरूले सुन्नु नै भएन। किन तपाईंहरू फेरि सुन्न चाहनु हुन्छ? के तपाईंहरू पनि उहाँको चेलाहरू हुन चाहनु हुन्छ?”</a:t>
            </a:r>
            <a:endParaRPr lang="en-IN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02EE88-443B-B1DB-EE6D-DFAF84AC844C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0DB06917-E1BD-9A16-E7FC-F206486CED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116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3"/>
    </mc:Choice>
    <mc:Fallback xmlns="">
      <p:transition spd="slow" advTm="17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/>
              </a:rPr>
              <a:t>जन्‍मैको अन्‍धालाई दृष्‍टिदान </a:t>
            </a:r>
            <a:endParaRPr lang="en-IN" sz="4800" b="1">
              <a:solidFill>
                <a:srgbClr val="121212"/>
              </a:solidFill>
              <a:latin typeface="Inter"/>
            </a:endParaRPr>
          </a:p>
          <a:p>
            <a:r>
              <a:rPr lang="hi-IN" sz="4800">
                <a:solidFill>
                  <a:prstClr val="black"/>
                </a:solidFill>
              </a:rPr>
              <a:t>यूहन्ना 9:1-41</a:t>
            </a:r>
            <a:endParaRPr lang="en-IN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B3C82-6587-BA4C-F4AA-2864EFDCE9FC}"/>
              </a:ext>
            </a:extLst>
          </p:cNvPr>
          <p:cNvSpPr txBox="1"/>
          <p:nvPr/>
        </p:nvSpPr>
        <p:spPr>
          <a:xfrm>
            <a:off x="6096000" y="149949"/>
            <a:ext cx="6096000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0013845-739B-DC54-BB6F-04E965B30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5"/>
    </mc:Choice>
    <mc:Fallback xmlns="">
      <p:transition spd="slow" advTm="38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D060B8-2E2A-BE1A-BDC9-47BBDFFE6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50424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709D52-2C7C-7FCE-2563-9F9100860013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864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 अगुवाहरूले उत्तर दिए, “तिमी पापैपापले भरिएर जन्मिएको रहेछौ। तिमीले हामीलाई सिकाउन खोज्छौं?” तिनीहरूले त्यस मानिसलाई घच्याडेर निकालिदिए।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51C04A-BD0A-5887-6D71-D9FFD275BA7B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44DCF561-306E-B3BF-0F91-4380E040D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1232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03"/>
    </mc:Choice>
    <mc:Fallback xmlns="">
      <p:transition spd="slow" advTm="12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1B86D1-4718-FE6B-5DE3-7122BB28C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63677"/>
            <a:ext cx="12330113" cy="69216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4AE8BC-8FEE-0E7F-6B99-D3DDD93B990D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010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35 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 अगुवाहरूले त्यस मानिसलाई निकालीदिएको येशूले चाल पाउनु भयो। येशूले त्यस मानिसलाई भेटेर भन्नुभयो, “तिमी मानिसको पुत्रमाथि विश्वास गर्छौ?”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36 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सोध्यो, “प्रभु, मानिसको पुत्र को हुन्? मलाई बातउनु होस्, तब म उहाँमा विश्वास गर्न सक्छु।”</a:t>
            </a:r>
            <a:endParaRPr lang="hi-IN" sz="3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A4E2D-0F9B-31E5-0F9B-5048D60CB228}"/>
              </a:ext>
            </a:extLst>
          </p:cNvPr>
          <p:cNvSpPr txBox="1"/>
          <p:nvPr/>
        </p:nvSpPr>
        <p:spPr>
          <a:xfrm>
            <a:off x="5553307" y="149949"/>
            <a:ext cx="6638693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190B8792-72B0-75ED-01B4-CC5CA20E4A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8728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57"/>
    </mc:Choice>
    <mc:Fallback xmlns="">
      <p:transition spd="slow" advTm="2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4412BA-4F4E-205A-F30C-B8F3F5B7C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80212"/>
            <a:ext cx="12192000" cy="7038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1A47DE-F73B-160D-8827-A95819FE64E3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35,36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08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त्यस मानिसलाई भन्नुभयो, “तिमीले उसलाई देखिसकेकाछौ। मानिसको पुत्र उही हुन् जो तिमीसंग अहिले बोलिरहेकोछ।”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38 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मानिसले भन्यो, “हो प्रभु, म विश्वास गर्छु।” त्यसपछि उसले येशूलाई दण्डवत् गर्यो।</a:t>
            </a:r>
            <a:endParaRPr lang="en-IN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D7A46-FC4A-AEF8-F1EF-6F954D7C397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A9F0943C-EEB9-2FAB-7B4A-3B5A405AE0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9473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8"/>
    </mc:Choice>
    <mc:Fallback xmlns="">
      <p:transition spd="slow" advTm="16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C33DDD-B8CE-9172-707E-647745FDD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6027" y="0"/>
            <a:ext cx="1327802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CE7C7E-B468-3C20-FFA1-02035E8AE20E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37,38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7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3D75D-9F4C-8C06-DE6D-F37F20756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DF15B-6BD2-71BA-BF73-328B1BA6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6027" y="0"/>
            <a:ext cx="1327802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08B011-0585-FE9A-1285-E292E7F4E599}"/>
              </a:ext>
            </a:extLst>
          </p:cNvPr>
          <p:cNvSpPr txBox="1"/>
          <p:nvPr/>
        </p:nvSpPr>
        <p:spPr>
          <a:xfrm>
            <a:off x="-714589" y="511940"/>
            <a:ext cx="8402322" cy="1358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जन्‍मैको अन्‍धालाई दृष्‍टिदान 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9:1-41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A3E95-63F2-BB42-ABF9-54C9703C2E5B}"/>
              </a:ext>
            </a:extLst>
          </p:cNvPr>
          <p:cNvSpPr txBox="1"/>
          <p:nvPr/>
        </p:nvSpPr>
        <p:spPr>
          <a:xfrm>
            <a:off x="-714589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9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dirty="0">
                <a:latin typeface="TimesNewRomanPSMT"/>
              </a:rPr>
              <a:t>यूहन्ना 9:1</a:t>
            </a:r>
            <a:r>
              <a:rPr lang="hi-IN" sz="3600" dirty="0"/>
              <a:t>जब येशू हिडिरहनु भएको थियो, उहाँले एकजना अन्धो मान्छेलाई देख्नु भयो। त्यो मान्छे जन्मैदेखि अन्धा थियो। </a:t>
            </a:r>
            <a:r>
              <a:rPr lang="hi-IN" sz="3600" b="1" dirty="0"/>
              <a:t>2 </a:t>
            </a:r>
            <a:r>
              <a:rPr lang="hi-IN" sz="3600" dirty="0"/>
              <a:t>येशूका चेलाहरूले सोधे, “गुरुज्यू यो मान्छे जन्मैदेखि अन्धो हो। कसको पापले उसलाई अन्धा जन्मायो? उसको आफ्नै पाप वा उसको माता-पिताको पाप?” </a:t>
            </a:r>
            <a:endParaRPr lang="bo-CN" sz="3600" b="1" cap="all" dirty="0">
              <a:latin typeface="Microsoft Himalaya" panose="01010100010101010101" pitchFamily="2" charset="0"/>
              <a:ea typeface="Microsoft Himalaya" panose="01010100010101010101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C36AC3-A673-5B8F-2C0A-122ECEBA1F47}"/>
              </a:ext>
            </a:extLst>
          </p:cNvPr>
          <p:cNvSpPr txBox="1"/>
          <p:nvPr/>
        </p:nvSpPr>
        <p:spPr>
          <a:xfrm>
            <a:off x="5330283" y="149949"/>
            <a:ext cx="6861717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55" name="Audio 54">
            <a:hlinkClick r:id="" action="ppaction://media"/>
            <a:extLst>
              <a:ext uri="{FF2B5EF4-FFF2-40B4-BE49-F238E27FC236}">
                <a16:creationId xmlns:a16="http://schemas.microsoft.com/office/drawing/2014/main" id="{2E7148A9-8FF7-09F7-3123-6E5A1D339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99"/>
    </mc:Choice>
    <mc:Fallback xmlns="">
      <p:transition spd="slow" advTm="20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197BAB-7062-5D6F-D024-7C6437925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7769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4D9BA2-1FAA-CDAF-9A83-AD902CB4CB95}"/>
              </a:ext>
            </a:extLst>
          </p:cNvPr>
          <p:cNvSpPr txBox="1"/>
          <p:nvPr/>
        </p:nvSpPr>
        <p:spPr>
          <a:xfrm>
            <a:off x="9533219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9:1,2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8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येशूले उत्तर दिनुभयो, ‘यो न त उसको न त उसकी माताको पापहो जसले उसलाई अन्धा जन्माइन्। ऊ जन्मैदेखिको अन्धो हो ताकि उसलाई निको पारेर मानिसहरूलाई परमेश्वरको शक्ति देखाउन सकियोस्।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C4D051-0DBF-C043-7205-4054F0912E4D}"/>
              </a:ext>
            </a:extLst>
          </p:cNvPr>
          <p:cNvSpPr txBox="1"/>
          <p:nvPr/>
        </p:nvSpPr>
        <p:spPr>
          <a:xfrm>
            <a:off x="5664820" y="149949"/>
            <a:ext cx="652718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B465EF56-D212-E118-0AE9-4BC566082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67"/>
    </mc:Choice>
    <mc:Fallback xmlns="">
      <p:transition spd="slow" advTm="16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CC1D7-6526-A2E1-2321-2F1867AB0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695"/>
            <a:ext cx="12192000" cy="69796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F2E11F-DE71-6C40-A72E-4C5F4008A317}"/>
              </a:ext>
            </a:extLst>
          </p:cNvPr>
          <p:cNvSpPr txBox="1"/>
          <p:nvPr/>
        </p:nvSpPr>
        <p:spPr>
          <a:xfrm>
            <a:off x="357138" y="318178"/>
            <a:ext cx="357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यसो भनिसकेर, येशूले भूँइमा थुक्नु भयो र त्यसबाट केही माटोको हिलो बानाउनु भयो अनि येशूले त्यसलाई त्यस मानिसको आँखामा दलिदिनुभयो भयो। </a:t>
            </a:r>
            <a:endParaRPr lang="en-IN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29879-67AA-CE99-83D1-97B23AA85111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35A7134-E0B5-2EDD-F8CA-70772CFA0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32"/>
    </mc:Choice>
    <mc:Fallback xmlns="">
      <p:transition spd="slow" advTm="13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847</Words>
  <Application>Microsoft Office PowerPoint</Application>
  <PresentationFormat>Widescreen</PresentationFormat>
  <Paragraphs>50</Paragraphs>
  <Slides>36</Slides>
  <Notes>1</Notes>
  <HiddenSlides>0</HiddenSlides>
  <MMClips>18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37-5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69</cp:revision>
  <dcterms:created xsi:type="dcterms:W3CDTF">2022-09-30T06:26:14Z</dcterms:created>
  <dcterms:modified xsi:type="dcterms:W3CDTF">2026-07-16T10:41:54Z</dcterms:modified>
</cp:coreProperties>
</file>