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7" r:id="rId2"/>
    <p:sldId id="258" r:id="rId3"/>
    <p:sldId id="259" r:id="rId4"/>
    <p:sldId id="291" r:id="rId5"/>
    <p:sldId id="260" r:id="rId6"/>
    <p:sldId id="290" r:id="rId7"/>
    <p:sldId id="289" r:id="rId8"/>
    <p:sldId id="271" r:id="rId9"/>
    <p:sldId id="261" r:id="rId10"/>
    <p:sldId id="272" r:id="rId11"/>
    <p:sldId id="262" r:id="rId12"/>
    <p:sldId id="273" r:id="rId13"/>
    <p:sldId id="263" r:id="rId14"/>
    <p:sldId id="274" r:id="rId15"/>
    <p:sldId id="264" r:id="rId16"/>
    <p:sldId id="275" r:id="rId17"/>
    <p:sldId id="265" r:id="rId18"/>
    <p:sldId id="276" r:id="rId19"/>
    <p:sldId id="266" r:id="rId20"/>
    <p:sldId id="277" r:id="rId21"/>
    <p:sldId id="267" r:id="rId22"/>
    <p:sldId id="278" r:id="rId23"/>
    <p:sldId id="268" r:id="rId24"/>
    <p:sldId id="280" r:id="rId25"/>
    <p:sldId id="281" r:id="rId26"/>
    <p:sldId id="282" r:id="rId27"/>
    <p:sldId id="283" r:id="rId28"/>
    <p:sldId id="288"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93BA93-E003-4398-B69C-B72594641796}" v="1" dt="2026-07-16T10:43:25.3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94206" autoAdjust="0"/>
  </p:normalViewPr>
  <p:slideViewPr>
    <p:cSldViewPr snapToGrid="0">
      <p:cViewPr varScale="1">
        <p:scale>
          <a:sx n="117" d="100"/>
          <a:sy n="117" d="100"/>
        </p:scale>
        <p:origin x="360" y="102"/>
      </p:cViewPr>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redo custSel modSld">
      <pc:chgData name="Alfred Smith" userId="3c60a3631c0db8ad" providerId="LiveId" clId="{0761BD21-EAD3-491D-B74D-BFB938B236DA}" dt="2026-07-16T10:43:25.306" v="93"/>
      <pc:docMkLst>
        <pc:docMk/>
      </pc:docMkLst>
      <pc:sldChg chg="modSp mod modNotes modNotesTx">
        <pc:chgData name="Alfred Smith" userId="3c60a3631c0db8ad" providerId="LiveId" clId="{0761BD21-EAD3-491D-B74D-BFB938B236DA}" dt="2026-07-16T10:43:25.306" v="93"/>
        <pc:sldMkLst>
          <pc:docMk/>
          <pc:sldMk cId="1499918570" sldId="257"/>
        </pc:sldMkLst>
        <pc:spChg chg="mod">
          <ac:chgData name="Alfred Smith" userId="3c60a3631c0db8ad" providerId="LiveId" clId="{0761BD21-EAD3-491D-B74D-BFB938B236DA}" dt="2026-07-16T10:43:25.306" v="93"/>
          <ac:spMkLst>
            <pc:docMk/>
            <pc:sldMk cId="1499918570" sldId="257"/>
            <ac:spMk id="3" creationId="{0228937D-0D81-2DA1-1C55-FD99B23F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dirty="0"/>
              <a:t>37-6</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6" name="Audio 5">
            <a:hlinkClick r:id="" action="ppaction://media"/>
            <a:extLst>
              <a:ext uri="{FF2B5EF4-FFF2-40B4-BE49-F238E27FC236}">
                <a16:creationId xmlns:a16="http://schemas.microsoft.com/office/drawing/2014/main" id="{3EE91DB3-5E62-0896-CEE2-BC825393685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2941"/>
    </mc:Choice>
    <mc:Fallback xmlns="">
      <p:transition spd="slow" advTm="29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696415-AAFD-5200-5F66-79DE87645573}"/>
              </a:ext>
            </a:extLst>
          </p:cNvPr>
          <p:cNvPicPr>
            <a:picLocks noChangeAspect="1"/>
          </p:cNvPicPr>
          <p:nvPr/>
        </p:nvPicPr>
        <p:blipFill>
          <a:blip r:embed="rId2"/>
          <a:stretch>
            <a:fillRect/>
          </a:stretch>
        </p:blipFill>
        <p:spPr>
          <a:xfrm>
            <a:off x="0" y="-130904"/>
            <a:ext cx="12192000" cy="6988904"/>
          </a:xfrm>
          <a:prstGeom prst="rect">
            <a:avLst/>
          </a:prstGeom>
        </p:spPr>
      </p:pic>
      <p:sp>
        <p:nvSpPr>
          <p:cNvPr id="4" name="TextBox 3">
            <a:extLst>
              <a:ext uri="{FF2B5EF4-FFF2-40B4-BE49-F238E27FC236}">
                <a16:creationId xmlns:a16="http://schemas.microsoft.com/office/drawing/2014/main" id="{B2EB1E67-4C02-40B5-A02F-6E061F4F0C36}"/>
              </a:ext>
            </a:extLst>
          </p:cNvPr>
          <p:cNvSpPr txBox="1"/>
          <p:nvPr/>
        </p:nvSpPr>
        <p:spPr>
          <a:xfrm>
            <a:off x="323033" y="330704"/>
            <a:ext cx="40731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10:</a:t>
            </a:r>
            <a:r>
              <a:rPr lang="en-US" sz="2800" b="0" i="0" u="none" strike="noStrike" baseline="0" dirty="0">
                <a:solidFill>
                  <a:schemeClr val="bg1"/>
                </a:solidFill>
                <a:latin typeface="Mangal" panose="02040503050203030202" pitchFamily="18" charset="0"/>
                <a:cs typeface="Mangal" panose="02040503050203030202" pitchFamily="18" charset="0"/>
              </a:rPr>
              <a:t>2,3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24569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4 </a:t>
            </a:r>
            <a:r>
              <a:rPr lang="hi-IN" sz="4000" dirty="0">
                <a:solidFill>
                  <a:srgbClr val="000000"/>
                </a:solidFill>
                <a:latin typeface="Cambria" panose="02040503050406030204" pitchFamily="18" charset="0"/>
              </a:rPr>
              <a:t>गोठालाले सबै भेडाहरू बाहिर निकाल्दछ। तब ऊ सबैको अघि जाँदछ तिनीहरूको अगवाई गर्दछ। भेडाहरू उसैको पछि लाग्दछन् किनभने तिनीहरूले उसको आवाज चिन्दछन्।</a:t>
            </a:r>
            <a:endParaRPr lang="en-IN" sz="4000" dirty="0"/>
          </a:p>
        </p:txBody>
      </p:sp>
      <p:sp>
        <p:nvSpPr>
          <p:cNvPr id="2" name="TextBox 1">
            <a:extLst>
              <a:ext uri="{FF2B5EF4-FFF2-40B4-BE49-F238E27FC236}">
                <a16:creationId xmlns:a16="http://schemas.microsoft.com/office/drawing/2014/main" id="{1DFC4EAA-AD7B-6144-F7D0-C6A7E23D2B9D}"/>
              </a:ext>
            </a:extLst>
          </p:cNvPr>
          <p:cNvSpPr txBox="1"/>
          <p:nvPr/>
        </p:nvSpPr>
        <p:spPr>
          <a:xfrm>
            <a:off x="6096000" y="149949"/>
            <a:ext cx="6096000" cy="6558103"/>
          </a:xfrm>
          <a:prstGeom prst="rect">
            <a:avLst/>
          </a:prstGeom>
          <a:noFill/>
        </p:spPr>
        <p:txBody>
          <a:bodyPr wrap="square" rtlCol="0">
            <a:noAutofit/>
          </a:bodyPr>
          <a:lstStyle/>
          <a:p>
            <a:endParaRPr lang="en-IN" sz="3600" dirty="0"/>
          </a:p>
        </p:txBody>
      </p:sp>
      <p:pic>
        <p:nvPicPr>
          <p:cNvPr id="21" name="Audio 20">
            <a:hlinkClick r:id="" action="ppaction://media"/>
            <a:extLst>
              <a:ext uri="{FF2B5EF4-FFF2-40B4-BE49-F238E27FC236}">
                <a16:creationId xmlns:a16="http://schemas.microsoft.com/office/drawing/2014/main" id="{7BB5DBBE-B2F8-46C8-2A3E-AD4FC31299E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09638311"/>
      </p:ext>
    </p:extLst>
  </p:cSld>
  <p:clrMapOvr>
    <a:masterClrMapping/>
  </p:clrMapOvr>
  <mc:AlternateContent xmlns:mc="http://schemas.openxmlformats.org/markup-compatibility/2006" xmlns:p14="http://schemas.microsoft.com/office/powerpoint/2010/main">
    <mc:Choice Requires="p14">
      <p:transition spd="slow" p14:dur="2000" advTm="14275"/>
    </mc:Choice>
    <mc:Fallback xmlns="">
      <p:transition spd="slow" advTm="142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A2F491D-4B43-1DBF-1C44-88396944E296}"/>
              </a:ext>
            </a:extLst>
          </p:cNvPr>
          <p:cNvPicPr>
            <a:picLocks noChangeAspect="1"/>
          </p:cNvPicPr>
          <p:nvPr/>
        </p:nvPicPr>
        <p:blipFill>
          <a:blip r:embed="rId2"/>
          <a:stretch>
            <a:fillRect/>
          </a:stretch>
        </p:blipFill>
        <p:spPr>
          <a:xfrm>
            <a:off x="-434331" y="1"/>
            <a:ext cx="12626331" cy="6858000"/>
          </a:xfrm>
          <a:prstGeom prst="rect">
            <a:avLst/>
          </a:prstGeom>
        </p:spPr>
      </p:pic>
      <p:sp>
        <p:nvSpPr>
          <p:cNvPr id="3" name="TextBox 2">
            <a:extLst>
              <a:ext uri="{FF2B5EF4-FFF2-40B4-BE49-F238E27FC236}">
                <a16:creationId xmlns:a16="http://schemas.microsoft.com/office/drawing/2014/main" id="{FB7EE895-2FF2-DF81-F605-8EF2B32B6A7B}"/>
              </a:ext>
            </a:extLst>
          </p:cNvPr>
          <p:cNvSpPr txBox="1"/>
          <p:nvPr/>
        </p:nvSpPr>
        <p:spPr>
          <a:xfrm>
            <a:off x="323033" y="330704"/>
            <a:ext cx="40731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10:</a:t>
            </a:r>
            <a:r>
              <a:rPr lang="en-US" sz="2800" b="0" i="0" u="none" strike="noStrike" baseline="0" dirty="0">
                <a:solidFill>
                  <a:schemeClr val="bg1"/>
                </a:solidFill>
                <a:latin typeface="Mangal" panose="02040503050203030202" pitchFamily="18" charset="0"/>
                <a:cs typeface="Mangal" panose="02040503050203030202" pitchFamily="18" charset="0"/>
              </a:rPr>
              <a:t>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87179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b="1" dirty="0">
                <a:solidFill>
                  <a:srgbClr val="333333"/>
                </a:solidFill>
                <a:latin typeface="avenir"/>
              </a:rPr>
              <a:t>5 </a:t>
            </a:r>
            <a:r>
              <a:rPr lang="hi-IN" sz="3600" dirty="0">
                <a:solidFill>
                  <a:srgbClr val="000000"/>
                </a:solidFill>
                <a:latin typeface="Cambria" panose="02040503050406030204" pitchFamily="18" charset="0"/>
              </a:rPr>
              <a:t>भेडाहरूले नचिनेको मानिसलाई पछ्याउँदैन। तिनीहरू त्यस्ता नचिनेको मान्छेदेखि टाडा भाग्दछन्, किनभने तिनीहरूले उसको आवाज चिन्दैनन्।” </a:t>
            </a:r>
            <a:r>
              <a:rPr lang="hi-IN" sz="3600" b="1" dirty="0">
                <a:solidFill>
                  <a:srgbClr val="333333"/>
                </a:solidFill>
                <a:latin typeface="avenir"/>
              </a:rPr>
              <a:t>6 </a:t>
            </a:r>
            <a:r>
              <a:rPr lang="hi-IN" sz="3600" dirty="0">
                <a:solidFill>
                  <a:srgbClr val="000000"/>
                </a:solidFill>
                <a:latin typeface="Cambria" panose="02040503050406030204" pitchFamily="18" charset="0"/>
              </a:rPr>
              <a:t>यसरी येशूले मानिसहरूलाई एउटा कथा सुनाउनु भयो। तर त्यस कथाको तात्पर्य के हो तिनीहरूले बुझेनन्।</a:t>
            </a:r>
            <a:endParaRPr lang="en-US" sz="4000" b="0" i="0" dirty="0">
              <a:solidFill>
                <a:srgbClr val="121212"/>
              </a:solidFill>
              <a:effectLst/>
              <a:latin typeface="Inter" panose="020B0502030000000004" pitchFamily="34" charset="0"/>
            </a:endParaRPr>
          </a:p>
        </p:txBody>
      </p:sp>
      <p:sp>
        <p:nvSpPr>
          <p:cNvPr id="2" name="TextBox 1">
            <a:extLst>
              <a:ext uri="{FF2B5EF4-FFF2-40B4-BE49-F238E27FC236}">
                <a16:creationId xmlns:a16="http://schemas.microsoft.com/office/drawing/2014/main" id="{905A55F5-15B7-C8FE-8567-2F7B8E8E7656}"/>
              </a:ext>
            </a:extLst>
          </p:cNvPr>
          <p:cNvSpPr txBox="1"/>
          <p:nvPr/>
        </p:nvSpPr>
        <p:spPr>
          <a:xfrm>
            <a:off x="5590309" y="149949"/>
            <a:ext cx="6601691" cy="6558103"/>
          </a:xfrm>
          <a:prstGeom prst="rect">
            <a:avLst/>
          </a:prstGeom>
          <a:noFill/>
        </p:spPr>
        <p:txBody>
          <a:bodyPr wrap="square" rtlCol="0">
            <a:noAutofit/>
          </a:bodyPr>
          <a:lstStyle/>
          <a:p>
            <a:endParaRPr lang="en-IN" sz="3000" dirty="0"/>
          </a:p>
        </p:txBody>
      </p:sp>
      <p:pic>
        <p:nvPicPr>
          <p:cNvPr id="20" name="Audio 19">
            <a:hlinkClick r:id="" action="ppaction://media"/>
            <a:extLst>
              <a:ext uri="{FF2B5EF4-FFF2-40B4-BE49-F238E27FC236}">
                <a16:creationId xmlns:a16="http://schemas.microsoft.com/office/drawing/2014/main" id="{CCF8DC24-2811-E40E-147D-E51CE1370C5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41208035"/>
      </p:ext>
    </p:extLst>
  </p:cSld>
  <p:clrMapOvr>
    <a:masterClrMapping/>
  </p:clrMapOvr>
  <mc:AlternateContent xmlns:mc="http://schemas.openxmlformats.org/markup-compatibility/2006" xmlns:p14="http://schemas.microsoft.com/office/powerpoint/2010/main">
    <mc:Choice Requires="p14">
      <p:transition spd="slow" p14:dur="2000" advTm="20291"/>
    </mc:Choice>
    <mc:Fallback xmlns="">
      <p:transition spd="slow" advTm="202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72C65C-DCE1-F0F0-359D-23172C84D0E3}"/>
              </a:ext>
            </a:extLst>
          </p:cNvPr>
          <p:cNvPicPr>
            <a:picLocks noChangeAspect="1"/>
          </p:cNvPicPr>
          <p:nvPr/>
        </p:nvPicPr>
        <p:blipFill>
          <a:blip r:embed="rId2"/>
          <a:stretch>
            <a:fillRect/>
          </a:stretch>
        </p:blipFill>
        <p:spPr>
          <a:xfrm>
            <a:off x="0" y="-200527"/>
            <a:ext cx="12192000" cy="7058527"/>
          </a:xfrm>
          <a:prstGeom prst="rect">
            <a:avLst/>
          </a:prstGeom>
        </p:spPr>
      </p:pic>
      <p:sp>
        <p:nvSpPr>
          <p:cNvPr id="4" name="TextBox 3">
            <a:extLst>
              <a:ext uri="{FF2B5EF4-FFF2-40B4-BE49-F238E27FC236}">
                <a16:creationId xmlns:a16="http://schemas.microsoft.com/office/drawing/2014/main" id="{0CAAE4CB-2B6A-AA94-2C34-8980A40988C8}"/>
              </a:ext>
            </a:extLst>
          </p:cNvPr>
          <p:cNvSpPr txBox="1"/>
          <p:nvPr/>
        </p:nvSpPr>
        <p:spPr>
          <a:xfrm>
            <a:off x="323033" y="330704"/>
            <a:ext cx="40731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10:</a:t>
            </a:r>
            <a:r>
              <a:rPr lang="en-US" sz="2800" b="0" i="0" u="none" strike="noStrike" baseline="0" dirty="0">
                <a:solidFill>
                  <a:schemeClr val="bg1"/>
                </a:solidFill>
                <a:latin typeface="Mangal" panose="02040503050203030202" pitchFamily="18" charset="0"/>
                <a:cs typeface="Mangal" panose="02040503050203030202" pitchFamily="18" charset="0"/>
              </a:rPr>
              <a:t>5,6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684012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7 </a:t>
            </a:r>
            <a:r>
              <a:rPr lang="hi-IN" sz="4000" dirty="0">
                <a:solidFill>
                  <a:srgbClr val="000000"/>
                </a:solidFill>
                <a:latin typeface="Cambria" panose="02040503050406030204" pitchFamily="18" charset="0"/>
              </a:rPr>
              <a:t>येशूले फेरि भन्नुभयो, “म साँचो भन्दछु। म भेडाहरूको लागि ढोका हुँ। </a:t>
            </a:r>
            <a:r>
              <a:rPr lang="hi-IN" sz="4000" b="1" dirty="0">
                <a:solidFill>
                  <a:srgbClr val="333333"/>
                </a:solidFill>
                <a:latin typeface="avenir"/>
              </a:rPr>
              <a:t>8 </a:t>
            </a:r>
            <a:r>
              <a:rPr lang="hi-IN" sz="4000" dirty="0">
                <a:solidFill>
                  <a:srgbClr val="000000"/>
                </a:solidFill>
                <a:latin typeface="Cambria" panose="02040503050406030204" pitchFamily="18" charset="0"/>
              </a:rPr>
              <a:t>जो मेरो अघि आए, तिनीहरू सबै चोरहरू र डाकूहरू हुन्। भेडाले तिनीहरूलाई ध्यान दिएनन्।</a:t>
            </a:r>
            <a:endParaRPr lang="en-IN" sz="3600" dirty="0"/>
          </a:p>
        </p:txBody>
      </p:sp>
      <p:sp>
        <p:nvSpPr>
          <p:cNvPr id="2" name="TextBox 1">
            <a:extLst>
              <a:ext uri="{FF2B5EF4-FFF2-40B4-BE49-F238E27FC236}">
                <a16:creationId xmlns:a16="http://schemas.microsoft.com/office/drawing/2014/main" id="{56DE7AFE-497D-65D8-0D67-62A441B218D4}"/>
              </a:ext>
            </a:extLst>
          </p:cNvPr>
          <p:cNvSpPr txBox="1"/>
          <p:nvPr/>
        </p:nvSpPr>
        <p:spPr>
          <a:xfrm>
            <a:off x="6096000" y="149949"/>
            <a:ext cx="6096000" cy="6558103"/>
          </a:xfrm>
          <a:prstGeom prst="rect">
            <a:avLst/>
          </a:prstGeom>
          <a:noFill/>
        </p:spPr>
        <p:txBody>
          <a:bodyPr wrap="square" rtlCol="0">
            <a:noAutofit/>
          </a:bodyPr>
          <a:lstStyle/>
          <a:p>
            <a:endParaRPr lang="en-IN" sz="3600" dirty="0"/>
          </a:p>
        </p:txBody>
      </p:sp>
      <p:pic>
        <p:nvPicPr>
          <p:cNvPr id="24" name="Audio 23">
            <a:hlinkClick r:id="" action="ppaction://media"/>
            <a:extLst>
              <a:ext uri="{FF2B5EF4-FFF2-40B4-BE49-F238E27FC236}">
                <a16:creationId xmlns:a16="http://schemas.microsoft.com/office/drawing/2014/main" id="{F59380EC-9DB6-5DF9-9773-34CB8AB0A1F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4745628"/>
      </p:ext>
    </p:extLst>
  </p:cSld>
  <p:clrMapOvr>
    <a:masterClrMapping/>
  </p:clrMapOvr>
  <mc:AlternateContent xmlns:mc="http://schemas.openxmlformats.org/markup-compatibility/2006" xmlns:p14="http://schemas.microsoft.com/office/powerpoint/2010/main">
    <mc:Choice Requires="p14">
      <p:transition spd="slow" p14:dur="2000" advTm="17436"/>
    </mc:Choice>
    <mc:Fallback xmlns="">
      <p:transition spd="slow" advTm="174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2675C50-98C8-565A-7E43-CDEFEC009F47}"/>
              </a:ext>
            </a:extLst>
          </p:cNvPr>
          <p:cNvPicPr>
            <a:picLocks noChangeAspect="1"/>
          </p:cNvPicPr>
          <p:nvPr/>
        </p:nvPicPr>
        <p:blipFill>
          <a:blip r:embed="rId2"/>
          <a:stretch>
            <a:fillRect/>
          </a:stretch>
        </p:blipFill>
        <p:spPr>
          <a:xfrm>
            <a:off x="0" y="-54905"/>
            <a:ext cx="12192000" cy="6912905"/>
          </a:xfrm>
          <a:prstGeom prst="rect">
            <a:avLst/>
          </a:prstGeom>
        </p:spPr>
      </p:pic>
      <p:sp>
        <p:nvSpPr>
          <p:cNvPr id="3" name="TextBox 2">
            <a:extLst>
              <a:ext uri="{FF2B5EF4-FFF2-40B4-BE49-F238E27FC236}">
                <a16:creationId xmlns:a16="http://schemas.microsoft.com/office/drawing/2014/main" id="{878FB658-8F5E-3F90-8691-55ABDC7E3046}"/>
              </a:ext>
            </a:extLst>
          </p:cNvPr>
          <p:cNvSpPr txBox="1"/>
          <p:nvPr/>
        </p:nvSpPr>
        <p:spPr>
          <a:xfrm>
            <a:off x="323033" y="330704"/>
            <a:ext cx="40731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10:</a:t>
            </a:r>
            <a:r>
              <a:rPr lang="en-US" sz="2800" b="0" i="0" u="none" strike="noStrike" baseline="0" dirty="0">
                <a:solidFill>
                  <a:schemeClr val="bg1"/>
                </a:solidFill>
                <a:latin typeface="Mangal" panose="02040503050203030202" pitchFamily="18" charset="0"/>
                <a:cs typeface="Mangal" panose="02040503050203030202" pitchFamily="18" charset="0"/>
              </a:rPr>
              <a:t>7,8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96969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9 </a:t>
            </a:r>
            <a:r>
              <a:rPr lang="hi-IN" sz="4000" dirty="0">
                <a:solidFill>
                  <a:srgbClr val="000000"/>
                </a:solidFill>
                <a:latin typeface="Cambria" panose="02040503050406030204" pitchFamily="18" charset="0"/>
              </a:rPr>
              <a:t>म ढोका हुँ। जुन मानिस मद्वारा पस्दछ ऊ जोगिन्छ। त्यो मानिस भित्र आउने र बाहिर जाने योग्य हुँदछ। उसले चाहेको जति सबै कुराहरू पाउनेछ।</a:t>
            </a:r>
            <a:endParaRPr lang="en-IN" sz="4000" dirty="0"/>
          </a:p>
        </p:txBody>
      </p:sp>
      <p:sp>
        <p:nvSpPr>
          <p:cNvPr id="3" name="TextBox 2">
            <a:extLst>
              <a:ext uri="{FF2B5EF4-FFF2-40B4-BE49-F238E27FC236}">
                <a16:creationId xmlns:a16="http://schemas.microsoft.com/office/drawing/2014/main" id="{423069E1-AB51-AD74-652A-FF99AD80EE35}"/>
              </a:ext>
            </a:extLst>
          </p:cNvPr>
          <p:cNvSpPr txBox="1"/>
          <p:nvPr/>
        </p:nvSpPr>
        <p:spPr>
          <a:xfrm>
            <a:off x="6096000" y="149949"/>
            <a:ext cx="6096000" cy="6558103"/>
          </a:xfrm>
          <a:prstGeom prst="rect">
            <a:avLst/>
          </a:prstGeom>
          <a:noFill/>
        </p:spPr>
        <p:txBody>
          <a:bodyPr wrap="square" rtlCol="0">
            <a:noAutofit/>
          </a:bodyPr>
          <a:lstStyle/>
          <a:p>
            <a:endParaRPr lang="en-IN" sz="3600" dirty="0"/>
          </a:p>
        </p:txBody>
      </p:sp>
      <p:pic>
        <p:nvPicPr>
          <p:cNvPr id="6" name="Audio 5">
            <a:hlinkClick r:id="" action="ppaction://media"/>
            <a:extLst>
              <a:ext uri="{FF2B5EF4-FFF2-40B4-BE49-F238E27FC236}">
                <a16:creationId xmlns:a16="http://schemas.microsoft.com/office/drawing/2014/main" id="{C1FBFFDB-36B8-7176-F627-965C6713C23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78260341"/>
      </p:ext>
    </p:extLst>
  </p:cSld>
  <p:clrMapOvr>
    <a:masterClrMapping/>
  </p:clrMapOvr>
  <mc:AlternateContent xmlns:mc="http://schemas.openxmlformats.org/markup-compatibility/2006" xmlns:p14="http://schemas.microsoft.com/office/powerpoint/2010/main">
    <mc:Choice Requires="p14">
      <p:transition spd="slow" p14:dur="2000" advTm="13094"/>
    </mc:Choice>
    <mc:Fallback xmlns="">
      <p:transition spd="slow" advTm="130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6E6DD5-CA3C-3A61-B447-038676A33773}"/>
              </a:ext>
            </a:extLst>
          </p:cNvPr>
          <p:cNvPicPr>
            <a:picLocks noChangeAspect="1"/>
          </p:cNvPicPr>
          <p:nvPr/>
        </p:nvPicPr>
        <p:blipFill>
          <a:blip r:embed="rId2"/>
          <a:stretch>
            <a:fillRect/>
          </a:stretch>
        </p:blipFill>
        <p:spPr>
          <a:xfrm>
            <a:off x="0" y="-173900"/>
            <a:ext cx="12192000" cy="7031900"/>
          </a:xfrm>
          <a:prstGeom prst="rect">
            <a:avLst/>
          </a:prstGeom>
        </p:spPr>
      </p:pic>
      <p:sp>
        <p:nvSpPr>
          <p:cNvPr id="4" name="TextBox 3">
            <a:extLst>
              <a:ext uri="{FF2B5EF4-FFF2-40B4-BE49-F238E27FC236}">
                <a16:creationId xmlns:a16="http://schemas.microsoft.com/office/drawing/2014/main" id="{9B4296C9-4146-2857-DB1E-938CF6122544}"/>
              </a:ext>
            </a:extLst>
          </p:cNvPr>
          <p:cNvSpPr txBox="1"/>
          <p:nvPr/>
        </p:nvSpPr>
        <p:spPr>
          <a:xfrm>
            <a:off x="323033" y="330704"/>
            <a:ext cx="40731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10:</a:t>
            </a:r>
            <a:r>
              <a:rPr lang="en-US" sz="2800" b="0" i="0" u="none" strike="noStrike" baseline="0" dirty="0">
                <a:solidFill>
                  <a:schemeClr val="bg1"/>
                </a:solidFill>
                <a:latin typeface="Mangal" panose="02040503050203030202" pitchFamily="18" charset="0"/>
                <a:cs typeface="Mangal" panose="02040503050203030202" pitchFamily="18" charset="0"/>
              </a:rPr>
              <a:t>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90376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10 </a:t>
            </a:r>
            <a:r>
              <a:rPr lang="hi-IN" sz="4000" dirty="0">
                <a:solidFill>
                  <a:srgbClr val="000000"/>
                </a:solidFill>
                <a:latin typeface="Cambria" panose="02040503050406030204" pitchFamily="18" charset="0"/>
              </a:rPr>
              <a:t>एक चोर चोर्न, मार्न र ध्वंस गर्न मात्र आउँदछ। तर म जीवन-दान गर्न आएँ-त्यस्तो जीवन जुन पूर्ण र असल छ।</a:t>
            </a:r>
            <a:endParaRPr lang="en-IN" sz="3600" dirty="0"/>
          </a:p>
        </p:txBody>
      </p:sp>
      <p:sp>
        <p:nvSpPr>
          <p:cNvPr id="3" name="TextBox 2">
            <a:extLst>
              <a:ext uri="{FF2B5EF4-FFF2-40B4-BE49-F238E27FC236}">
                <a16:creationId xmlns:a16="http://schemas.microsoft.com/office/drawing/2014/main" id="{298EECD2-91D3-B9DD-F51C-5E2ECE6682B7}"/>
              </a:ext>
            </a:extLst>
          </p:cNvPr>
          <p:cNvSpPr txBox="1"/>
          <p:nvPr/>
        </p:nvSpPr>
        <p:spPr>
          <a:xfrm>
            <a:off x="6013704" y="149948"/>
            <a:ext cx="6096000" cy="6558103"/>
          </a:xfrm>
          <a:prstGeom prst="rect">
            <a:avLst/>
          </a:prstGeom>
          <a:noFill/>
        </p:spPr>
        <p:txBody>
          <a:bodyPr wrap="square" rtlCol="0">
            <a:noAutofit/>
          </a:bodyPr>
          <a:lstStyle/>
          <a:p>
            <a:endParaRPr lang="en-IN" sz="3600" dirty="0"/>
          </a:p>
        </p:txBody>
      </p:sp>
      <p:pic>
        <p:nvPicPr>
          <p:cNvPr id="10" name="Audio 9">
            <a:hlinkClick r:id="" action="ppaction://media"/>
            <a:extLst>
              <a:ext uri="{FF2B5EF4-FFF2-40B4-BE49-F238E27FC236}">
                <a16:creationId xmlns:a16="http://schemas.microsoft.com/office/drawing/2014/main" id="{D72857A7-D974-DFDF-1448-0139C092C21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5870363"/>
      </p:ext>
    </p:extLst>
  </p:cSld>
  <p:clrMapOvr>
    <a:masterClrMapping/>
  </p:clrMapOvr>
  <mc:AlternateContent xmlns:mc="http://schemas.openxmlformats.org/markup-compatibility/2006" xmlns:p14="http://schemas.microsoft.com/office/powerpoint/2010/main">
    <mc:Choice Requires="p14">
      <p:transition spd="slow" p14:dur="2000" advTm="13148"/>
    </mc:Choice>
    <mc:Fallback xmlns="">
      <p:transition spd="slow" advTm="131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E51DDC-A443-0636-6D86-610D689B70AF}"/>
              </a:ext>
            </a:extLst>
          </p:cNvPr>
          <p:cNvPicPr>
            <a:picLocks noChangeAspect="1"/>
          </p:cNvPicPr>
          <p:nvPr/>
        </p:nvPicPr>
        <p:blipFill>
          <a:blip r:embed="rId2"/>
          <a:stretch>
            <a:fillRect/>
          </a:stretch>
        </p:blipFill>
        <p:spPr>
          <a:xfrm>
            <a:off x="0" y="-356387"/>
            <a:ext cx="12192000" cy="7214387"/>
          </a:xfrm>
          <a:prstGeom prst="rect">
            <a:avLst/>
          </a:prstGeom>
        </p:spPr>
      </p:pic>
      <p:sp>
        <p:nvSpPr>
          <p:cNvPr id="4" name="TextBox 3">
            <a:extLst>
              <a:ext uri="{FF2B5EF4-FFF2-40B4-BE49-F238E27FC236}">
                <a16:creationId xmlns:a16="http://schemas.microsoft.com/office/drawing/2014/main" id="{2041B93A-AEFA-EAA4-9187-99D04380FF84}"/>
              </a:ext>
            </a:extLst>
          </p:cNvPr>
          <p:cNvSpPr txBox="1"/>
          <p:nvPr/>
        </p:nvSpPr>
        <p:spPr>
          <a:xfrm>
            <a:off x="6096000" y="3923436"/>
            <a:ext cx="6096000" cy="2006679"/>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येशू असल गोठालो</a:t>
            </a:r>
            <a:endParaRPr kumimoji="0" lang="en-IN" sz="5400" b="1" i="0" u="none" strike="noStrike" kern="1200" cap="none" spc="0" normalizeH="0" baseline="0" noProof="0" dirty="0">
              <a:ln>
                <a:noFill/>
              </a:ln>
              <a:solidFill>
                <a:schemeClr val="bg1"/>
              </a:solidFill>
              <a:effectLst/>
              <a:uLnTx/>
              <a:uFillTx/>
              <a:latin typeface="Inter" panose="020B050203000000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यूहन्ना 10:1-21</a:t>
            </a:r>
            <a:endParaRPr kumimoji="0" lang="en-IN" sz="54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6030723E-75D4-DB1C-EA18-C725F3C71103}"/>
              </a:ext>
            </a:extLst>
          </p:cNvPr>
          <p:cNvSpPr txBox="1"/>
          <p:nvPr/>
        </p:nvSpPr>
        <p:spPr>
          <a:xfrm>
            <a:off x="5065840" y="593011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DE9E3D7-73C8-6EB0-FD65-D7BDEAB9BC32}"/>
              </a:ext>
            </a:extLst>
          </p:cNvPr>
          <p:cNvPicPr>
            <a:picLocks noChangeAspect="1"/>
          </p:cNvPicPr>
          <p:nvPr/>
        </p:nvPicPr>
        <p:blipFill>
          <a:blip r:embed="rId2"/>
          <a:stretch>
            <a:fillRect/>
          </a:stretch>
        </p:blipFill>
        <p:spPr>
          <a:xfrm>
            <a:off x="0" y="-195051"/>
            <a:ext cx="12192000" cy="7053051"/>
          </a:xfrm>
          <a:prstGeom prst="rect">
            <a:avLst/>
          </a:prstGeom>
        </p:spPr>
      </p:pic>
      <p:sp>
        <p:nvSpPr>
          <p:cNvPr id="3" name="TextBox 2">
            <a:extLst>
              <a:ext uri="{FF2B5EF4-FFF2-40B4-BE49-F238E27FC236}">
                <a16:creationId xmlns:a16="http://schemas.microsoft.com/office/drawing/2014/main" id="{D8ED6BC1-41CB-D9C2-F88C-3FF4705DE8F4}"/>
              </a:ext>
            </a:extLst>
          </p:cNvPr>
          <p:cNvSpPr txBox="1"/>
          <p:nvPr/>
        </p:nvSpPr>
        <p:spPr>
          <a:xfrm>
            <a:off x="323033" y="330704"/>
            <a:ext cx="40731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10:1</a:t>
            </a:r>
            <a:r>
              <a:rPr lang="en-US" sz="2800" b="0" i="0" u="none" strike="noStrike" baseline="0" dirty="0">
                <a:solidFill>
                  <a:schemeClr val="bg1"/>
                </a:solidFill>
                <a:latin typeface="Mangal" panose="02040503050203030202" pitchFamily="18" charset="0"/>
                <a:cs typeface="Mangal" panose="02040503050203030202" pitchFamily="18" charset="0"/>
              </a:rPr>
              <a:t>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2659190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11 </a:t>
            </a:r>
            <a:r>
              <a:rPr lang="hi-IN" sz="4000" dirty="0">
                <a:solidFill>
                  <a:srgbClr val="000000"/>
                </a:solidFill>
                <a:latin typeface="Cambria" panose="02040503050406030204" pitchFamily="18" charset="0"/>
              </a:rPr>
              <a:t>“म असल गोठालो हुँ। असल गोठालोले भेडाका निम्ति आफ्नो जीवन प्रदान गर्दछ। </a:t>
            </a:r>
            <a:endParaRPr lang="en-IN" sz="4000" dirty="0"/>
          </a:p>
        </p:txBody>
      </p:sp>
      <p:sp>
        <p:nvSpPr>
          <p:cNvPr id="3" name="TextBox 2">
            <a:extLst>
              <a:ext uri="{FF2B5EF4-FFF2-40B4-BE49-F238E27FC236}">
                <a16:creationId xmlns:a16="http://schemas.microsoft.com/office/drawing/2014/main" id="{C1EE9ACB-B737-A5ED-D4BC-CCC35AB81A67}"/>
              </a:ext>
            </a:extLst>
          </p:cNvPr>
          <p:cNvSpPr txBox="1"/>
          <p:nvPr/>
        </p:nvSpPr>
        <p:spPr>
          <a:xfrm>
            <a:off x="6096000" y="149949"/>
            <a:ext cx="6096000" cy="6558103"/>
          </a:xfrm>
          <a:prstGeom prst="rect">
            <a:avLst/>
          </a:prstGeom>
          <a:noFill/>
        </p:spPr>
        <p:txBody>
          <a:bodyPr wrap="square" rtlCol="0">
            <a:noAutofit/>
          </a:bodyPr>
          <a:lstStyle/>
          <a:p>
            <a:endParaRPr lang="en-IN" sz="3600" dirty="0"/>
          </a:p>
        </p:txBody>
      </p:sp>
      <p:pic>
        <p:nvPicPr>
          <p:cNvPr id="6" name="Audio 5">
            <a:hlinkClick r:id="" action="ppaction://media"/>
            <a:extLst>
              <a:ext uri="{FF2B5EF4-FFF2-40B4-BE49-F238E27FC236}">
                <a16:creationId xmlns:a16="http://schemas.microsoft.com/office/drawing/2014/main" id="{7851E148-5EBD-65E9-79AC-28354DA11F3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17137865"/>
      </p:ext>
    </p:extLst>
  </p:cSld>
  <p:clrMapOvr>
    <a:masterClrMapping/>
  </p:clrMapOvr>
  <mc:AlternateContent xmlns:mc="http://schemas.openxmlformats.org/markup-compatibility/2006" xmlns:p14="http://schemas.microsoft.com/office/powerpoint/2010/main">
    <mc:Choice Requires="p14">
      <p:transition spd="slow" p14:dur="2000" advTm="9895"/>
    </mc:Choice>
    <mc:Fallback xmlns="">
      <p:transition spd="slow" advTm="98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555620-FDAC-F39A-12CE-047C666D6ACC}"/>
              </a:ext>
            </a:extLst>
          </p:cNvPr>
          <p:cNvPicPr>
            <a:picLocks noChangeAspect="1"/>
          </p:cNvPicPr>
          <p:nvPr/>
        </p:nvPicPr>
        <p:blipFill>
          <a:blip r:embed="rId2"/>
          <a:stretch>
            <a:fillRect/>
          </a:stretch>
        </p:blipFill>
        <p:spPr>
          <a:xfrm>
            <a:off x="-116962" y="0"/>
            <a:ext cx="13282356" cy="6858000"/>
          </a:xfrm>
          <a:prstGeom prst="rect">
            <a:avLst/>
          </a:prstGeom>
        </p:spPr>
      </p:pic>
      <p:sp>
        <p:nvSpPr>
          <p:cNvPr id="4" name="TextBox 3">
            <a:extLst>
              <a:ext uri="{FF2B5EF4-FFF2-40B4-BE49-F238E27FC236}">
                <a16:creationId xmlns:a16="http://schemas.microsoft.com/office/drawing/2014/main" id="{840CE8AE-FF7C-85C0-C1E2-B26C1A1327E2}"/>
              </a:ext>
            </a:extLst>
          </p:cNvPr>
          <p:cNvSpPr txBox="1"/>
          <p:nvPr/>
        </p:nvSpPr>
        <p:spPr>
          <a:xfrm>
            <a:off x="323033" y="330704"/>
            <a:ext cx="40731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10:1</a:t>
            </a:r>
            <a:r>
              <a:rPr lang="en-US" sz="2800" b="0" i="0" u="none" strike="noStrike" baseline="0" dirty="0">
                <a:solidFill>
                  <a:schemeClr val="bg1"/>
                </a:solidFill>
                <a:latin typeface="Mangal" panose="02040503050203030202" pitchFamily="18" charset="0"/>
                <a:cs typeface="Mangal" panose="02040503050203030202" pitchFamily="18" charset="0"/>
              </a:rPr>
              <a:t>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02666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200" b="1" dirty="0">
                <a:solidFill>
                  <a:srgbClr val="333333"/>
                </a:solidFill>
                <a:latin typeface="avenir"/>
              </a:rPr>
              <a:t>12 </a:t>
            </a:r>
            <a:r>
              <a:rPr lang="hi-IN" sz="3200" dirty="0">
                <a:solidFill>
                  <a:srgbClr val="000000"/>
                </a:solidFill>
                <a:latin typeface="Cambria" panose="02040503050406030204" pitchFamily="18" charset="0"/>
              </a:rPr>
              <a:t>पैसा दिएर राखेको कर्मी र खास गोठालोमा भिन्नता हुँदछ। तलब दिएर राखेका गोठालाहरूको आफ्नो भेंडा़ हुदैन। जब उसले ब्वाँसो देख्दछ, ऊ भेंडा़लाई छाडेर भाग्दछ। तब ब्वाँसोले भेंडा़हरूमाथि आक्रमण गरेर तितर-बितर पार्दछ। </a:t>
            </a:r>
            <a:r>
              <a:rPr lang="hi-IN" sz="3200" b="1" dirty="0">
                <a:solidFill>
                  <a:srgbClr val="333333"/>
                </a:solidFill>
                <a:latin typeface="avenir"/>
              </a:rPr>
              <a:t>13 </a:t>
            </a:r>
            <a:r>
              <a:rPr lang="hi-IN" sz="3200" dirty="0">
                <a:solidFill>
                  <a:srgbClr val="000000"/>
                </a:solidFill>
                <a:latin typeface="Cambria" panose="02040503050406030204" pitchFamily="18" charset="0"/>
              </a:rPr>
              <a:t>किनभने ऊ तलबमा राखिएको मान्छे हो। त्यसकारणले भाग्छ। उसले भेडाको देखरेख गर्दैन। उसलाई भेडाको चिन्ता हुँदैन। उसलाई भेडासँग कुनै मतलब रंहदैन। </a:t>
            </a:r>
            <a:endParaRPr lang="en-IN" dirty="0"/>
          </a:p>
        </p:txBody>
      </p:sp>
      <p:sp>
        <p:nvSpPr>
          <p:cNvPr id="3" name="TextBox 2">
            <a:extLst>
              <a:ext uri="{FF2B5EF4-FFF2-40B4-BE49-F238E27FC236}">
                <a16:creationId xmlns:a16="http://schemas.microsoft.com/office/drawing/2014/main" id="{3B5881E1-50C4-2CE9-793C-ABDA40491925}"/>
              </a:ext>
            </a:extLst>
          </p:cNvPr>
          <p:cNvSpPr txBox="1"/>
          <p:nvPr/>
        </p:nvSpPr>
        <p:spPr>
          <a:xfrm>
            <a:off x="5756564" y="149949"/>
            <a:ext cx="6435436" cy="6558103"/>
          </a:xfrm>
          <a:prstGeom prst="rect">
            <a:avLst/>
          </a:prstGeom>
          <a:noFill/>
        </p:spPr>
        <p:txBody>
          <a:bodyPr wrap="square" rtlCol="0">
            <a:noAutofit/>
          </a:bodyPr>
          <a:lstStyle/>
          <a:p>
            <a:endParaRPr lang="en-IN" sz="3200" dirty="0"/>
          </a:p>
        </p:txBody>
      </p:sp>
      <p:pic>
        <p:nvPicPr>
          <p:cNvPr id="14" name="Audio 13">
            <a:hlinkClick r:id="" action="ppaction://media"/>
            <a:extLst>
              <a:ext uri="{FF2B5EF4-FFF2-40B4-BE49-F238E27FC236}">
                <a16:creationId xmlns:a16="http://schemas.microsoft.com/office/drawing/2014/main" id="{D8A50987-1AB5-4044-817E-BC9ADCB707C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37811553"/>
      </p:ext>
    </p:extLst>
  </p:cSld>
  <p:clrMapOvr>
    <a:masterClrMapping/>
  </p:clrMapOvr>
  <mc:AlternateContent xmlns:mc="http://schemas.openxmlformats.org/markup-compatibility/2006" xmlns:p14="http://schemas.microsoft.com/office/powerpoint/2010/main">
    <mc:Choice Requires="p14">
      <p:transition spd="slow" p14:dur="2000" advTm="24877"/>
    </mc:Choice>
    <mc:Fallback xmlns="">
      <p:transition spd="slow" advTm="248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261665-0805-963F-D751-89FDDC6DC62B}"/>
              </a:ext>
            </a:extLst>
          </p:cNvPr>
          <p:cNvPicPr>
            <a:picLocks noChangeAspect="1"/>
          </p:cNvPicPr>
          <p:nvPr/>
        </p:nvPicPr>
        <p:blipFill>
          <a:blip r:embed="rId2"/>
          <a:stretch>
            <a:fillRect/>
          </a:stretch>
        </p:blipFill>
        <p:spPr>
          <a:xfrm>
            <a:off x="1" y="-91641"/>
            <a:ext cx="12192000" cy="6949641"/>
          </a:xfrm>
          <a:prstGeom prst="rect">
            <a:avLst/>
          </a:prstGeom>
        </p:spPr>
      </p:pic>
      <p:sp>
        <p:nvSpPr>
          <p:cNvPr id="4" name="TextBox 3">
            <a:extLst>
              <a:ext uri="{FF2B5EF4-FFF2-40B4-BE49-F238E27FC236}">
                <a16:creationId xmlns:a16="http://schemas.microsoft.com/office/drawing/2014/main" id="{C4634303-C5F1-016C-F382-6D871A2526C9}"/>
              </a:ext>
            </a:extLst>
          </p:cNvPr>
          <p:cNvSpPr txBox="1"/>
          <p:nvPr/>
        </p:nvSpPr>
        <p:spPr>
          <a:xfrm>
            <a:off x="323033" y="330704"/>
            <a:ext cx="40731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10:1</a:t>
            </a:r>
            <a:r>
              <a:rPr lang="en-US" sz="2800" b="0" i="0" u="none" strike="noStrike" baseline="0" dirty="0">
                <a:solidFill>
                  <a:schemeClr val="bg1"/>
                </a:solidFill>
                <a:latin typeface="Mangal" panose="02040503050203030202" pitchFamily="18" charset="0"/>
                <a:cs typeface="Mangal" panose="02040503050203030202" pitchFamily="18" charset="0"/>
              </a:rPr>
              <a:t>2,13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7913001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solidFill>
                  <a:srgbClr val="333333"/>
                </a:solidFill>
                <a:latin typeface="avenir"/>
              </a:rPr>
              <a:t>14-15“म त्यो गोठालो हुँ जसले भेंडा़लाई साँच्चो मनले रक्षा गर्छ। म मेरा भेंडा़हरू चिन्दछु जसरी पिताले मलाई चिन्नुहुन्छ। अनि भेंडा़ले पनि मलाई चिन्दछ जसरी म पितालाई चिन्दछु। म ती भडाहरूका लागि जीवन अर्पण गर्छु।</a:t>
            </a:r>
            <a:endParaRPr lang="en-IN" sz="4000" dirty="0"/>
          </a:p>
        </p:txBody>
      </p:sp>
      <p:sp>
        <p:nvSpPr>
          <p:cNvPr id="3" name="TextBox 2">
            <a:extLst>
              <a:ext uri="{FF2B5EF4-FFF2-40B4-BE49-F238E27FC236}">
                <a16:creationId xmlns:a16="http://schemas.microsoft.com/office/drawing/2014/main" id="{DFB37730-508B-F19C-435B-82E8ADCBE7B3}"/>
              </a:ext>
            </a:extLst>
          </p:cNvPr>
          <p:cNvSpPr txBox="1"/>
          <p:nvPr/>
        </p:nvSpPr>
        <p:spPr>
          <a:xfrm>
            <a:off x="6096000" y="149949"/>
            <a:ext cx="6096000" cy="6558103"/>
          </a:xfrm>
          <a:prstGeom prst="rect">
            <a:avLst/>
          </a:prstGeom>
          <a:noFill/>
        </p:spPr>
        <p:txBody>
          <a:bodyPr wrap="square" rtlCol="0">
            <a:noAutofit/>
          </a:bodyPr>
          <a:lstStyle/>
          <a:p>
            <a:endParaRPr lang="en-IN" sz="3400" dirty="0"/>
          </a:p>
        </p:txBody>
      </p:sp>
      <p:pic>
        <p:nvPicPr>
          <p:cNvPr id="37" name="Audio 36">
            <a:hlinkClick r:id="" action="ppaction://media"/>
            <a:extLst>
              <a:ext uri="{FF2B5EF4-FFF2-40B4-BE49-F238E27FC236}">
                <a16:creationId xmlns:a16="http://schemas.microsoft.com/office/drawing/2014/main" id="{42974C4C-7ADF-D971-1ECB-BC2E6033891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22139011"/>
      </p:ext>
    </p:extLst>
  </p:cSld>
  <p:clrMapOvr>
    <a:masterClrMapping/>
  </p:clrMapOvr>
  <mc:AlternateContent xmlns:mc="http://schemas.openxmlformats.org/markup-compatibility/2006" xmlns:p14="http://schemas.microsoft.com/office/powerpoint/2010/main">
    <mc:Choice Requires="p14">
      <p:transition spd="slow" p14:dur="2000" advTm="18744"/>
    </mc:Choice>
    <mc:Fallback xmlns="">
      <p:transition spd="slow" advTm="187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7"/>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55E31C-7599-937B-AFD4-361641394DFE}"/>
              </a:ext>
            </a:extLst>
          </p:cNvPr>
          <p:cNvPicPr>
            <a:picLocks noChangeAspect="1"/>
          </p:cNvPicPr>
          <p:nvPr/>
        </p:nvPicPr>
        <p:blipFill>
          <a:blip r:embed="rId2"/>
          <a:stretch>
            <a:fillRect/>
          </a:stretch>
        </p:blipFill>
        <p:spPr>
          <a:xfrm>
            <a:off x="0" y="1"/>
            <a:ext cx="13009830" cy="6858000"/>
          </a:xfrm>
          <a:prstGeom prst="rect">
            <a:avLst/>
          </a:prstGeom>
        </p:spPr>
      </p:pic>
      <p:sp>
        <p:nvSpPr>
          <p:cNvPr id="4" name="TextBox 3">
            <a:extLst>
              <a:ext uri="{FF2B5EF4-FFF2-40B4-BE49-F238E27FC236}">
                <a16:creationId xmlns:a16="http://schemas.microsoft.com/office/drawing/2014/main" id="{1473EB87-1AF3-C5DF-B14E-B05FA0339FF1}"/>
              </a:ext>
            </a:extLst>
          </p:cNvPr>
          <p:cNvSpPr txBox="1"/>
          <p:nvPr/>
        </p:nvSpPr>
        <p:spPr>
          <a:xfrm>
            <a:off x="323033" y="330704"/>
            <a:ext cx="40731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10:1</a:t>
            </a:r>
            <a:r>
              <a:rPr lang="en-US" sz="2800" b="0" i="0" u="none" strike="noStrike" baseline="0" dirty="0">
                <a:solidFill>
                  <a:schemeClr val="bg1"/>
                </a:solidFill>
                <a:latin typeface="Mangal" panose="02040503050203030202" pitchFamily="18" charset="0"/>
                <a:cs typeface="Mangal" panose="02040503050203030202" pitchFamily="18" charset="0"/>
              </a:rPr>
              <a:t>4,15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1265116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16 </a:t>
            </a:r>
            <a:r>
              <a:rPr lang="hi-IN" sz="4000" dirty="0">
                <a:solidFill>
                  <a:srgbClr val="000000"/>
                </a:solidFill>
                <a:latin typeface="Cambria" panose="02040503050406030204" pitchFamily="18" charset="0"/>
              </a:rPr>
              <a:t>मसँग अन्य भेंडा़हरू पनि छन्। तिनीहरू यस झुण्डमा छैनन्। मैले तिनीहरूलाई पनि अगुवाई गर्नु पर्छ। तिनीहरूले मेरो आवाज सुन्नेछन्, तब तिनीहरू एउटै झुण्डमा हुनेछन् तब त्यहाँ, एउटा बगाल अनि एउटै गोठालो हुदँछ।</a:t>
            </a:r>
            <a:endParaRPr lang="en-IN" sz="4000" dirty="0"/>
          </a:p>
        </p:txBody>
      </p:sp>
      <p:sp>
        <p:nvSpPr>
          <p:cNvPr id="3" name="TextBox 2">
            <a:extLst>
              <a:ext uri="{FF2B5EF4-FFF2-40B4-BE49-F238E27FC236}">
                <a16:creationId xmlns:a16="http://schemas.microsoft.com/office/drawing/2014/main" id="{8EC45DA4-FE70-9B73-D198-C558CB5B9354}"/>
              </a:ext>
            </a:extLst>
          </p:cNvPr>
          <p:cNvSpPr txBox="1"/>
          <p:nvPr/>
        </p:nvSpPr>
        <p:spPr>
          <a:xfrm>
            <a:off x="5723860" y="-137130"/>
            <a:ext cx="6096000" cy="6558103"/>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15" name="Audio 14">
            <a:hlinkClick r:id="" action="ppaction://media"/>
            <a:extLst>
              <a:ext uri="{FF2B5EF4-FFF2-40B4-BE49-F238E27FC236}">
                <a16:creationId xmlns:a16="http://schemas.microsoft.com/office/drawing/2014/main" id="{4AEDE505-2683-7C74-3B0D-5B0DF921664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66251957"/>
      </p:ext>
    </p:extLst>
  </p:cSld>
  <p:clrMapOvr>
    <a:masterClrMapping/>
  </p:clrMapOvr>
  <mc:AlternateContent xmlns:mc="http://schemas.openxmlformats.org/markup-compatibility/2006" xmlns:p14="http://schemas.microsoft.com/office/powerpoint/2010/main">
    <mc:Choice Requires="p14">
      <p:transition spd="slow" p14:dur="2000" advTm="16750"/>
    </mc:Choice>
    <mc:Fallback xmlns="">
      <p:transition spd="slow" advTm="167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E51DDC-A443-0636-6D86-610D689B70AF}"/>
              </a:ext>
            </a:extLst>
          </p:cNvPr>
          <p:cNvPicPr>
            <a:picLocks noChangeAspect="1"/>
          </p:cNvPicPr>
          <p:nvPr/>
        </p:nvPicPr>
        <p:blipFill>
          <a:blip r:embed="rId2"/>
          <a:stretch>
            <a:fillRect/>
          </a:stretch>
        </p:blipFill>
        <p:spPr>
          <a:xfrm>
            <a:off x="0" y="-356387"/>
            <a:ext cx="12192000" cy="7214387"/>
          </a:xfrm>
          <a:prstGeom prst="rect">
            <a:avLst/>
          </a:prstGeom>
        </p:spPr>
      </p:pic>
      <p:sp>
        <p:nvSpPr>
          <p:cNvPr id="4" name="TextBox 3">
            <a:extLst>
              <a:ext uri="{FF2B5EF4-FFF2-40B4-BE49-F238E27FC236}">
                <a16:creationId xmlns:a16="http://schemas.microsoft.com/office/drawing/2014/main" id="{372C9855-59E2-E83A-BA9E-2FBBC04B79A1}"/>
              </a:ext>
            </a:extLst>
          </p:cNvPr>
          <p:cNvSpPr txBox="1"/>
          <p:nvPr/>
        </p:nvSpPr>
        <p:spPr>
          <a:xfrm>
            <a:off x="323033" y="330704"/>
            <a:ext cx="40731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10:1</a:t>
            </a:r>
            <a:r>
              <a:rPr lang="en-US" sz="2800" b="0" i="0" u="none" strike="noStrike" baseline="0" dirty="0">
                <a:solidFill>
                  <a:schemeClr val="bg1"/>
                </a:solidFill>
                <a:latin typeface="Mangal" panose="02040503050203030202" pitchFamily="18" charset="0"/>
                <a:cs typeface="Mangal" panose="02040503050203030202" pitchFamily="18" charset="0"/>
              </a:rPr>
              <a:t>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31023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82296" y="149948"/>
            <a:ext cx="5818909" cy="6558102"/>
          </a:xfrm>
          <a:prstGeom prst="rect">
            <a:avLst/>
          </a:prstGeom>
          <a:noFill/>
        </p:spPr>
        <p:txBody>
          <a:bodyPr wrap="square" rtlCol="0">
            <a:noAutofit/>
          </a:bodyPr>
          <a:lstStyle/>
          <a:p>
            <a:r>
              <a:rPr lang="hi-IN" sz="5400" b="1">
                <a:solidFill>
                  <a:srgbClr val="121212"/>
                </a:solidFill>
                <a:latin typeface="Inter" panose="020B0502030000000004"/>
              </a:rPr>
              <a:t>येशू असल गोठालो</a:t>
            </a:r>
            <a:endParaRPr lang="en-IN" sz="5400" b="1">
              <a:solidFill>
                <a:srgbClr val="121212"/>
              </a:solidFill>
              <a:latin typeface="Inter" panose="020B0502030000000004"/>
            </a:endParaRPr>
          </a:p>
          <a:p>
            <a:r>
              <a:rPr lang="hi-IN" sz="4800">
                <a:solidFill>
                  <a:prstClr val="black"/>
                </a:solidFill>
              </a:rPr>
              <a:t>यूहन्ना 10:1-21</a:t>
            </a:r>
            <a:endParaRPr lang="en-IN" sz="5400" dirty="0"/>
          </a:p>
        </p:txBody>
      </p:sp>
      <p:sp>
        <p:nvSpPr>
          <p:cNvPr id="2" name="TextBox 1">
            <a:extLst>
              <a:ext uri="{FF2B5EF4-FFF2-40B4-BE49-F238E27FC236}">
                <a16:creationId xmlns:a16="http://schemas.microsoft.com/office/drawing/2014/main" id="{5F97ADD7-8B8A-39C3-208B-612B7F18A61E}"/>
              </a:ext>
            </a:extLst>
          </p:cNvPr>
          <p:cNvSpPr txBox="1"/>
          <p:nvPr/>
        </p:nvSpPr>
        <p:spPr>
          <a:xfrm>
            <a:off x="6096000" y="149948"/>
            <a:ext cx="6096000" cy="6558103"/>
          </a:xfrm>
          <a:prstGeom prst="rect">
            <a:avLst/>
          </a:prstGeom>
          <a:noFill/>
        </p:spPr>
        <p:txBody>
          <a:bodyPr wrap="square" rtlCol="0">
            <a:noAutofit/>
          </a:bodyPr>
          <a:lstStyle/>
          <a:p>
            <a:endParaRPr lang="en-IN" sz="4800" dirty="0"/>
          </a:p>
        </p:txBody>
      </p:sp>
      <p:pic>
        <p:nvPicPr>
          <p:cNvPr id="9" name="Audio 8">
            <a:hlinkClick r:id="" action="ppaction://media"/>
            <a:extLst>
              <a:ext uri="{FF2B5EF4-FFF2-40B4-BE49-F238E27FC236}">
                <a16:creationId xmlns:a16="http://schemas.microsoft.com/office/drawing/2014/main" id="{32FD866F-D495-384E-4DE2-77B5D1D5911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3652"/>
    </mc:Choice>
    <mc:Fallback xmlns="">
      <p:transition spd="slow" advTm="36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9C33B-A028-2405-3D78-099D15C7E49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D2EBA12-3931-3756-8DDC-A45F1289C3A3}"/>
              </a:ext>
            </a:extLst>
          </p:cNvPr>
          <p:cNvPicPr>
            <a:picLocks noChangeAspect="1"/>
          </p:cNvPicPr>
          <p:nvPr/>
        </p:nvPicPr>
        <p:blipFill>
          <a:blip r:embed="rId2"/>
          <a:stretch>
            <a:fillRect/>
          </a:stretch>
        </p:blipFill>
        <p:spPr>
          <a:xfrm>
            <a:off x="0" y="-356387"/>
            <a:ext cx="12192000" cy="7214387"/>
          </a:xfrm>
          <a:prstGeom prst="rect">
            <a:avLst/>
          </a:prstGeom>
        </p:spPr>
      </p:pic>
      <p:sp>
        <p:nvSpPr>
          <p:cNvPr id="4" name="TextBox 3">
            <a:extLst>
              <a:ext uri="{FF2B5EF4-FFF2-40B4-BE49-F238E27FC236}">
                <a16:creationId xmlns:a16="http://schemas.microsoft.com/office/drawing/2014/main" id="{7E20F33C-BCDE-0966-4A1B-6D69F99D32D8}"/>
              </a:ext>
            </a:extLst>
          </p:cNvPr>
          <p:cNvSpPr txBox="1"/>
          <p:nvPr/>
        </p:nvSpPr>
        <p:spPr>
          <a:xfrm>
            <a:off x="6096000" y="3923436"/>
            <a:ext cx="6096000" cy="2006679"/>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येशू असल गोठालो</a:t>
            </a:r>
            <a:endParaRPr kumimoji="0" lang="en-IN" sz="5400" b="1" i="0" u="none" strike="noStrike" kern="1200" cap="none" spc="0" normalizeH="0" baseline="0" noProof="0" dirty="0">
              <a:ln>
                <a:noFill/>
              </a:ln>
              <a:solidFill>
                <a:schemeClr val="bg1"/>
              </a:solidFill>
              <a:effectLst/>
              <a:uLnTx/>
              <a:uFillTx/>
              <a:latin typeface="Inter" panose="020B050203000000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यूहन्ना 10:1-21</a:t>
            </a:r>
            <a:endParaRPr kumimoji="0" lang="en-IN" sz="54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1221F5EE-4BAD-7A1F-F786-9AE8AE624076}"/>
              </a:ext>
            </a:extLst>
          </p:cNvPr>
          <p:cNvSpPr txBox="1"/>
          <p:nvPr/>
        </p:nvSpPr>
        <p:spPr>
          <a:xfrm>
            <a:off x="5065840" y="593011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844520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solidFill>
                  <a:srgbClr val="777A7B"/>
                </a:solidFill>
                <a:latin typeface="Mangal" panose="02040503050203030202" pitchFamily="18" charset="0"/>
                <a:cs typeface="Mangal" panose="02040503050203030202" pitchFamily="18" charset="0"/>
              </a:rPr>
              <a:t>यूहन्ना</a:t>
            </a:r>
            <a:r>
              <a:rPr lang="en-IN" sz="4000" dirty="0">
                <a:solidFill>
                  <a:srgbClr val="777A7B"/>
                </a:solidFill>
                <a:latin typeface="Mangal" panose="02040503050203030202" pitchFamily="18" charset="0"/>
                <a:cs typeface="Mangal" panose="02040503050203030202" pitchFamily="18" charset="0"/>
              </a:rPr>
              <a:t> 10:1</a:t>
            </a:r>
            <a:endParaRPr lang="en-IN" sz="4000" b="1" dirty="0">
              <a:solidFill>
                <a:srgbClr val="000000"/>
              </a:solidFill>
              <a:latin typeface="Mangal" panose="02040503050203030202" pitchFamily="18" charset="0"/>
              <a:cs typeface="Mangal" panose="02040503050203030202" pitchFamily="18" charset="0"/>
            </a:endParaRPr>
          </a:p>
          <a:p>
            <a:r>
              <a:rPr lang="hi-IN" sz="4000" dirty="0">
                <a:solidFill>
                  <a:srgbClr val="000000"/>
                </a:solidFill>
                <a:latin typeface="Cambria" panose="02040503050406030204" pitchFamily="18" charset="0"/>
              </a:rPr>
              <a:t>येशूले भन्नुभयो, “म तिमीहरूलाई साँचो भन्दछु। जब कुनै पनि एक मानिस भेडा-गोठभित्र पस्दछ, त्यो ढोकाबाट पस्दछ। यदि त्यो अर्को तिरबाट पस्छ भने त्यो चोर अनि डाकू हो।</a:t>
            </a:r>
          </a:p>
          <a:p>
            <a:endParaRPr lang="en-IN" sz="4000" dirty="0"/>
          </a:p>
        </p:txBody>
      </p:sp>
      <p:sp>
        <p:nvSpPr>
          <p:cNvPr id="3" name="TextBox 2">
            <a:extLst>
              <a:ext uri="{FF2B5EF4-FFF2-40B4-BE49-F238E27FC236}">
                <a16:creationId xmlns:a16="http://schemas.microsoft.com/office/drawing/2014/main" id="{DDA5391A-EC8F-9AF7-8AB9-522F5C246895}"/>
              </a:ext>
            </a:extLst>
          </p:cNvPr>
          <p:cNvSpPr txBox="1"/>
          <p:nvPr/>
        </p:nvSpPr>
        <p:spPr>
          <a:xfrm>
            <a:off x="6096000" y="149949"/>
            <a:ext cx="6096000" cy="6558103"/>
          </a:xfrm>
          <a:prstGeom prst="rect">
            <a:avLst/>
          </a:prstGeom>
          <a:noFill/>
        </p:spPr>
        <p:txBody>
          <a:bodyPr wrap="square" rtlCol="0">
            <a:noAutofit/>
          </a:bodyPr>
          <a:lstStyle/>
          <a:p>
            <a:endParaRPr lang="en-IN" sz="3200" dirty="0"/>
          </a:p>
        </p:txBody>
      </p:sp>
      <p:pic>
        <p:nvPicPr>
          <p:cNvPr id="8" name="Audio 7">
            <a:hlinkClick r:id="" action="ppaction://media"/>
            <a:extLst>
              <a:ext uri="{FF2B5EF4-FFF2-40B4-BE49-F238E27FC236}">
                <a16:creationId xmlns:a16="http://schemas.microsoft.com/office/drawing/2014/main" id="{C3089AD3-F3DA-7726-9367-C1BF6D0906F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13620"/>
    </mc:Choice>
    <mc:Fallback xmlns="">
      <p:transition spd="slow" advTm="136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77B56C-5A49-C54E-A915-53762BE956CE}"/>
              </a:ext>
            </a:extLst>
          </p:cNvPr>
          <p:cNvPicPr>
            <a:picLocks noChangeAspect="1"/>
          </p:cNvPicPr>
          <p:nvPr/>
        </p:nvPicPr>
        <p:blipFill>
          <a:blip r:embed="rId2"/>
          <a:stretch>
            <a:fillRect/>
          </a:stretch>
        </p:blipFill>
        <p:spPr>
          <a:xfrm>
            <a:off x="-1" y="1"/>
            <a:ext cx="12244551" cy="6858000"/>
          </a:xfrm>
          <a:prstGeom prst="rect">
            <a:avLst/>
          </a:prstGeom>
        </p:spPr>
      </p:pic>
      <p:sp>
        <p:nvSpPr>
          <p:cNvPr id="2" name="TextBox 1">
            <a:extLst>
              <a:ext uri="{FF2B5EF4-FFF2-40B4-BE49-F238E27FC236}">
                <a16:creationId xmlns:a16="http://schemas.microsoft.com/office/drawing/2014/main" id="{A675A12B-C8DF-D365-F78F-0EE9A7CE5E75}"/>
              </a:ext>
            </a:extLst>
          </p:cNvPr>
          <p:cNvSpPr txBox="1"/>
          <p:nvPr/>
        </p:nvSpPr>
        <p:spPr>
          <a:xfrm>
            <a:off x="323033" y="330704"/>
            <a:ext cx="40731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10:1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437059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a:solidFill>
                  <a:srgbClr val="777A7B"/>
                </a:solidFill>
                <a:latin typeface="Mangal" panose="02040503050203030202" pitchFamily="18" charset="0"/>
              </a:rPr>
              <a:t>यूहन्ना</a:t>
            </a:r>
            <a:r>
              <a:rPr lang="en-IN" sz="3600">
                <a:solidFill>
                  <a:srgbClr val="777A7B"/>
                </a:solidFill>
                <a:latin typeface="Mangal" panose="02040503050203030202" pitchFamily="18" charset="0"/>
                <a:cs typeface="Mangal" panose="02040503050203030202" pitchFamily="18" charset="0"/>
              </a:rPr>
              <a:t> 10:1</a:t>
            </a:r>
            <a:endParaRPr lang="en-IN" sz="3600" b="1">
              <a:solidFill>
                <a:srgbClr val="000000"/>
              </a:solidFill>
              <a:latin typeface="Mangal" panose="02040503050203030202" pitchFamily="18" charset="0"/>
              <a:cs typeface="Mangal" panose="02040503050203030202" pitchFamily="18" charset="0"/>
            </a:endParaRPr>
          </a:p>
          <a:p>
            <a:r>
              <a:rPr lang="hi-IN" sz="3600">
                <a:solidFill>
                  <a:srgbClr val="000000"/>
                </a:solidFill>
                <a:latin typeface="Cambria" panose="02040503050406030204" pitchFamily="18" charset="0"/>
              </a:rPr>
              <a:t>येशूले भन्नुभयो, “म तिमीहरूलाई साँचो भन्दछु। जब कुनै पनि एक मानिस भेडा-गोठभित्र पस्दछ, त्यो ढोकाबाट पस्दछ। यदि त्यो अर्को तिरबाट पस्छ भने त्यो चोर अनि डाकू हो।</a:t>
            </a:r>
          </a:p>
          <a:p>
            <a:endParaRPr lang="en-IN" sz="3600" dirty="0"/>
          </a:p>
        </p:txBody>
      </p:sp>
      <p:sp>
        <p:nvSpPr>
          <p:cNvPr id="3" name="TextBox 2">
            <a:extLst>
              <a:ext uri="{FF2B5EF4-FFF2-40B4-BE49-F238E27FC236}">
                <a16:creationId xmlns:a16="http://schemas.microsoft.com/office/drawing/2014/main" id="{2171DA3D-47BE-9A77-2729-3387A3A41377}"/>
              </a:ext>
            </a:extLst>
          </p:cNvPr>
          <p:cNvSpPr txBox="1"/>
          <p:nvPr/>
        </p:nvSpPr>
        <p:spPr>
          <a:xfrm>
            <a:off x="6096000" y="149949"/>
            <a:ext cx="6096000" cy="6558103"/>
          </a:xfrm>
          <a:prstGeom prst="rect">
            <a:avLst/>
          </a:prstGeom>
          <a:noFill/>
        </p:spPr>
        <p:txBody>
          <a:bodyPr wrap="square" rtlCol="0">
            <a:noAutofit/>
          </a:bodyPr>
          <a:lstStyle/>
          <a:p>
            <a:endParaRPr lang="en-IN" sz="3200" dirty="0"/>
          </a:p>
        </p:txBody>
      </p:sp>
      <p:pic>
        <p:nvPicPr>
          <p:cNvPr id="18" name="Audio 17">
            <a:hlinkClick r:id="" action="ppaction://media"/>
            <a:extLst>
              <a:ext uri="{FF2B5EF4-FFF2-40B4-BE49-F238E27FC236}">
                <a16:creationId xmlns:a16="http://schemas.microsoft.com/office/drawing/2014/main" id="{B096C444-5A18-681D-0F3A-37B486387CC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833626110"/>
      </p:ext>
    </p:extLst>
  </p:cSld>
  <p:clrMapOvr>
    <a:masterClrMapping/>
  </p:clrMapOvr>
  <mc:AlternateContent xmlns:mc="http://schemas.openxmlformats.org/markup-compatibility/2006" xmlns:p14="http://schemas.microsoft.com/office/powerpoint/2010/main">
    <mc:Choice Requires="p14">
      <p:transition spd="slow" p14:dur="2000" advTm="8989"/>
    </mc:Choice>
    <mc:Fallback xmlns="">
      <p:transition spd="slow" advTm="89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77B56C-5A49-C54E-A915-53762BE956CE}"/>
              </a:ext>
            </a:extLst>
          </p:cNvPr>
          <p:cNvPicPr>
            <a:picLocks noChangeAspect="1"/>
          </p:cNvPicPr>
          <p:nvPr/>
        </p:nvPicPr>
        <p:blipFill>
          <a:blip r:embed="rId2"/>
          <a:stretch>
            <a:fillRect/>
          </a:stretch>
        </p:blipFill>
        <p:spPr>
          <a:xfrm>
            <a:off x="-1118000" y="-400833"/>
            <a:ext cx="13362551" cy="7484176"/>
          </a:xfrm>
          <a:prstGeom prst="rect">
            <a:avLst/>
          </a:prstGeom>
        </p:spPr>
      </p:pic>
      <p:sp>
        <p:nvSpPr>
          <p:cNvPr id="4" name="TextBox 3">
            <a:extLst>
              <a:ext uri="{FF2B5EF4-FFF2-40B4-BE49-F238E27FC236}">
                <a16:creationId xmlns:a16="http://schemas.microsoft.com/office/drawing/2014/main" id="{B453ED08-ED52-7676-F566-69E21A87759B}"/>
              </a:ext>
            </a:extLst>
          </p:cNvPr>
          <p:cNvSpPr txBox="1"/>
          <p:nvPr/>
        </p:nvSpPr>
        <p:spPr>
          <a:xfrm>
            <a:off x="323033" y="330704"/>
            <a:ext cx="40731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10:1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39110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2 </a:t>
            </a:r>
            <a:r>
              <a:rPr lang="hi-IN" sz="4000" dirty="0">
                <a:solidFill>
                  <a:srgbClr val="000000"/>
                </a:solidFill>
                <a:latin typeface="Cambria" panose="02040503050406030204" pitchFamily="18" charset="0"/>
              </a:rPr>
              <a:t>तर कुनै मानिस ढोका खोलेर गोठमा पस्दछ तब ऊ गोठाला हो। </a:t>
            </a:r>
            <a:r>
              <a:rPr lang="hi-IN" sz="4000" b="1" dirty="0">
                <a:solidFill>
                  <a:srgbClr val="333333"/>
                </a:solidFill>
                <a:latin typeface="avenir"/>
              </a:rPr>
              <a:t>3 </a:t>
            </a:r>
            <a:r>
              <a:rPr lang="hi-IN" sz="4000" dirty="0">
                <a:solidFill>
                  <a:srgbClr val="000000"/>
                </a:solidFill>
                <a:latin typeface="Cambria" panose="02040503050406030204" pitchFamily="18" charset="0"/>
              </a:rPr>
              <a:t>जसले ढोकाको देखरेख गर्छ उसैले गोठालाको लागी ढोका खोल्दछ। अनि भेडाले पनि उसैको कुरा सुन्छ। गोठालाहरूले नामद्वारा आफ्नो भेडाहरूलाई डाक्दछन अनि गोठ बाहिर निकाल्दछन्।</a:t>
            </a:r>
            <a:endParaRPr lang="en-IN" sz="7200" dirty="0"/>
          </a:p>
        </p:txBody>
      </p:sp>
      <p:sp>
        <p:nvSpPr>
          <p:cNvPr id="3" name="TextBox 2">
            <a:extLst>
              <a:ext uri="{FF2B5EF4-FFF2-40B4-BE49-F238E27FC236}">
                <a16:creationId xmlns:a16="http://schemas.microsoft.com/office/drawing/2014/main" id="{5161C8E1-9166-0CE6-76DB-0FC36EDE9251}"/>
              </a:ext>
            </a:extLst>
          </p:cNvPr>
          <p:cNvSpPr txBox="1"/>
          <p:nvPr/>
        </p:nvSpPr>
        <p:spPr>
          <a:xfrm>
            <a:off x="6096000" y="149949"/>
            <a:ext cx="6096000" cy="6558103"/>
          </a:xfrm>
          <a:prstGeom prst="rect">
            <a:avLst/>
          </a:prstGeom>
          <a:noFill/>
        </p:spPr>
        <p:txBody>
          <a:bodyPr wrap="square" rtlCol="0">
            <a:noAutofit/>
          </a:bodyPr>
          <a:lstStyle/>
          <a:p>
            <a:endParaRPr lang="en-IN" sz="3600" dirty="0"/>
          </a:p>
        </p:txBody>
      </p:sp>
      <p:pic>
        <p:nvPicPr>
          <p:cNvPr id="18" name="Audio 17">
            <a:hlinkClick r:id="" action="ppaction://media"/>
            <a:extLst>
              <a:ext uri="{FF2B5EF4-FFF2-40B4-BE49-F238E27FC236}">
                <a16:creationId xmlns:a16="http://schemas.microsoft.com/office/drawing/2014/main" id="{5F7DB674-BA7A-938E-2FF2-0FDAC48A4EE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17885"/>
    </mc:Choice>
    <mc:Fallback xmlns="">
      <p:transition spd="slow" advTm="178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509</TotalTime>
  <Words>597</Words>
  <Application>Microsoft Office PowerPoint</Application>
  <PresentationFormat>Widescreen</PresentationFormat>
  <Paragraphs>43</Paragraphs>
  <Slides>28</Slides>
  <Notes>1</Notes>
  <HiddenSlides>0</HiddenSlides>
  <MMClips>14</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28</vt:i4>
      </vt:variant>
    </vt:vector>
  </HeadingPairs>
  <TitlesOfParts>
    <vt:vector size="39" baseType="lpstr">
      <vt:lpstr>Aptos</vt:lpstr>
      <vt:lpstr>Arial</vt:lpstr>
      <vt:lpstr>avenir</vt:lpstr>
      <vt:lpstr>Calibri</vt:lpstr>
      <vt:lpstr>Calibri Light</vt:lpstr>
      <vt:lpstr>Cambria</vt:lpstr>
      <vt:lpstr>Inter</vt:lpstr>
      <vt:lpstr>Mangal</vt:lpstr>
      <vt:lpstr>PT Serif</vt:lpstr>
      <vt:lpstr>Symbol</vt:lpstr>
      <vt:lpstr>Office Theme</vt:lpstr>
      <vt:lpstr>37-6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70</cp:revision>
  <dcterms:created xsi:type="dcterms:W3CDTF">2022-09-30T06:26:14Z</dcterms:created>
  <dcterms:modified xsi:type="dcterms:W3CDTF">2026-07-16T10:43:30Z</dcterms:modified>
</cp:coreProperties>
</file>