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8" r:id="rId3"/>
    <p:sldId id="259" r:id="rId4"/>
    <p:sldId id="282" r:id="rId5"/>
    <p:sldId id="260" r:id="rId6"/>
    <p:sldId id="271" r:id="rId7"/>
    <p:sldId id="261" r:id="rId8"/>
    <p:sldId id="272" r:id="rId9"/>
    <p:sldId id="262" r:id="rId10"/>
    <p:sldId id="273" r:id="rId11"/>
    <p:sldId id="263" r:id="rId12"/>
    <p:sldId id="281" r:id="rId13"/>
    <p:sldId id="264" r:id="rId14"/>
    <p:sldId id="275" r:id="rId15"/>
    <p:sldId id="265" r:id="rId16"/>
    <p:sldId id="276" r:id="rId17"/>
    <p:sldId id="266" r:id="rId18"/>
    <p:sldId id="280" r:id="rId19"/>
    <p:sldId id="267" r:id="rId20"/>
    <p:sldId id="278" r:id="rId21"/>
    <p:sldId id="268" r:id="rId22"/>
    <p:sldId id="27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C3D19E-0BBC-473D-92C3-B2C6970F3D50}" v="1" dt="2026-07-16T10:43:39.3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75" autoAdjust="0"/>
    <p:restoredTop sz="94184" autoAdjust="0"/>
  </p:normalViewPr>
  <p:slideViewPr>
    <p:cSldViewPr snapToGrid="0">
      <p:cViewPr varScale="1">
        <p:scale>
          <a:sx n="109" d="100"/>
          <a:sy n="109" d="100"/>
        </p:scale>
        <p:origin x="126"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custSel modSld">
      <pc:chgData name="Alfred Smith" userId="3c60a3631c0db8ad" providerId="LiveId" clId="{0761BD21-EAD3-491D-B74D-BFB938B236DA}" dt="2026-07-16T10:43:39.342" v="68"/>
      <pc:docMkLst>
        <pc:docMk/>
      </pc:docMkLst>
      <pc:sldChg chg="modSp mod modNotes modNotesTx">
        <pc:chgData name="Alfred Smith" userId="3c60a3631c0db8ad" providerId="LiveId" clId="{0761BD21-EAD3-491D-B74D-BFB938B236DA}" dt="2026-07-16T10:43:39.342" v="68"/>
        <pc:sldMkLst>
          <pc:docMk/>
          <pc:sldMk cId="1499918570" sldId="257"/>
        </pc:sldMkLst>
        <pc:spChg chg="mod">
          <ac:chgData name="Alfred Smith" userId="3c60a3631c0db8ad" providerId="LiveId" clId="{0761BD21-EAD3-491D-B74D-BFB938B236DA}" dt="2026-07-16T10:43:39.342" v="68"/>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37-7</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79D43530-89C8-9655-F94F-A2560EAB947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3113"/>
    </mc:Choice>
    <mc:Fallback xmlns="">
      <p:transition spd="slow" advTm="31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56DF9C-0AF0-919B-2455-C6D42F70FD3C}"/>
              </a:ext>
            </a:extLst>
          </p:cNvPr>
          <p:cNvPicPr>
            <a:picLocks noChangeAspect="1"/>
          </p:cNvPicPr>
          <p:nvPr/>
        </p:nvPicPr>
        <p:blipFill>
          <a:blip r:embed="rId2"/>
          <a:stretch>
            <a:fillRect/>
          </a:stretch>
        </p:blipFill>
        <p:spPr>
          <a:xfrm>
            <a:off x="0" y="-66907"/>
            <a:ext cx="12344400" cy="6924907"/>
          </a:xfrm>
          <a:prstGeom prst="rect">
            <a:avLst/>
          </a:prstGeom>
        </p:spPr>
      </p:pic>
      <p:sp>
        <p:nvSpPr>
          <p:cNvPr id="4" name="TextBox 3">
            <a:extLst>
              <a:ext uri="{FF2B5EF4-FFF2-40B4-BE49-F238E27FC236}">
                <a16:creationId xmlns:a16="http://schemas.microsoft.com/office/drawing/2014/main" id="{23A5EB31-4890-369E-0E28-1D459A28A86E}"/>
              </a:ext>
            </a:extLst>
          </p:cNvPr>
          <p:cNvSpPr txBox="1"/>
          <p:nvPr/>
        </p:nvSpPr>
        <p:spPr>
          <a:xfrm>
            <a:off x="293925" y="236108"/>
            <a:ext cx="3742041"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10:2</a:t>
            </a:r>
            <a:r>
              <a:rPr lang="en-US" sz="2800" b="0" i="0" u="none" strike="noStrike" baseline="0" dirty="0">
                <a:solidFill>
                  <a:schemeClr val="bg1"/>
                </a:solidFill>
                <a:latin typeface="Mangal" panose="02040503050203030202" pitchFamily="18" charset="0"/>
                <a:cs typeface="Mangal" panose="02040503050203030202" pitchFamily="18" charset="0"/>
              </a:rPr>
              <a:t>7,28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29 </a:t>
            </a:r>
            <a:r>
              <a:rPr lang="hi-IN" sz="4000" dirty="0">
                <a:solidFill>
                  <a:srgbClr val="000000"/>
                </a:solidFill>
                <a:latin typeface="Cambria" panose="02040503050406030204" pitchFamily="18" charset="0"/>
              </a:rPr>
              <a:t>मेरा पिताले मेरो भेडा मलाई दिनु भयो। उहाँ सबैभन्दा महान हुनुहुन्छ। कसैले पनि मेरो पिताको हातबाट भेडा खोसेर लान सक्तैन।</a:t>
            </a:r>
            <a:endParaRPr lang="en-IN" sz="4000" dirty="0"/>
          </a:p>
        </p:txBody>
      </p:sp>
      <p:sp>
        <p:nvSpPr>
          <p:cNvPr id="3" name="TextBox 2">
            <a:extLst>
              <a:ext uri="{FF2B5EF4-FFF2-40B4-BE49-F238E27FC236}">
                <a16:creationId xmlns:a16="http://schemas.microsoft.com/office/drawing/2014/main" id="{EDE62609-F500-22EF-E445-A1D8EA37EF64}"/>
              </a:ext>
            </a:extLst>
          </p:cNvPr>
          <p:cNvSpPr txBox="1"/>
          <p:nvPr/>
        </p:nvSpPr>
        <p:spPr>
          <a:xfrm>
            <a:off x="6096000" y="149949"/>
            <a:ext cx="6096000" cy="6558103"/>
          </a:xfrm>
          <a:prstGeom prst="rect">
            <a:avLst/>
          </a:prstGeom>
          <a:noFill/>
        </p:spPr>
        <p:txBody>
          <a:bodyPr wrap="square" rtlCol="0">
            <a:noAutofit/>
          </a:bodyPr>
          <a:lstStyle/>
          <a:p>
            <a:endParaRPr lang="en-IN" sz="4000" dirty="0"/>
          </a:p>
        </p:txBody>
      </p:sp>
      <p:pic>
        <p:nvPicPr>
          <p:cNvPr id="15" name="Audio 14">
            <a:hlinkClick r:id="" action="ppaction://media"/>
            <a:extLst>
              <a:ext uri="{FF2B5EF4-FFF2-40B4-BE49-F238E27FC236}">
                <a16:creationId xmlns:a16="http://schemas.microsoft.com/office/drawing/2014/main" id="{9709342E-9321-526E-6409-AA513921A2F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16244"/>
    </mc:Choice>
    <mc:Fallback xmlns="">
      <p:transition spd="slow" advTm="162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AF9E73-83AC-2272-EBE6-ED0EFF41E6FB}"/>
              </a:ext>
            </a:extLst>
          </p:cNvPr>
          <p:cNvPicPr>
            <a:picLocks noChangeAspect="1"/>
          </p:cNvPicPr>
          <p:nvPr/>
        </p:nvPicPr>
        <p:blipFill>
          <a:blip r:embed="rId2"/>
          <a:stretch>
            <a:fillRect/>
          </a:stretch>
        </p:blipFill>
        <p:spPr>
          <a:xfrm>
            <a:off x="-471453" y="0"/>
            <a:ext cx="12663453" cy="6858000"/>
          </a:xfrm>
          <a:prstGeom prst="rect">
            <a:avLst/>
          </a:prstGeom>
        </p:spPr>
      </p:pic>
      <p:sp>
        <p:nvSpPr>
          <p:cNvPr id="4" name="TextBox 3">
            <a:extLst>
              <a:ext uri="{FF2B5EF4-FFF2-40B4-BE49-F238E27FC236}">
                <a16:creationId xmlns:a16="http://schemas.microsoft.com/office/drawing/2014/main" id="{F6934087-88E5-4E0F-8C6E-03EB4D6D4439}"/>
              </a:ext>
            </a:extLst>
          </p:cNvPr>
          <p:cNvSpPr txBox="1"/>
          <p:nvPr/>
        </p:nvSpPr>
        <p:spPr>
          <a:xfrm>
            <a:off x="293925" y="236108"/>
            <a:ext cx="3742041"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10:2</a:t>
            </a:r>
            <a:r>
              <a:rPr lang="en-US" sz="2800" b="0" i="0" u="none" strike="noStrike" baseline="0" dirty="0">
                <a:solidFill>
                  <a:schemeClr val="bg1"/>
                </a:solidFill>
                <a:latin typeface="Mangal" panose="02040503050203030202" pitchFamily="18" charset="0"/>
                <a:cs typeface="Mangal" panose="02040503050203030202" pitchFamily="18" charset="0"/>
              </a:rPr>
              <a:t>9,30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638446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31 </a:t>
            </a:r>
            <a:r>
              <a:rPr lang="hi-IN" sz="4000" dirty="0">
                <a:solidFill>
                  <a:srgbClr val="000000"/>
                </a:solidFill>
                <a:latin typeface="Cambria" panose="02040503050406030204" pitchFamily="18" charset="0"/>
              </a:rPr>
              <a:t>फेरि यहूदीहरूले येशूलाई मार्न ढुङ्गा टिपे। </a:t>
            </a:r>
            <a:r>
              <a:rPr lang="hi-IN" sz="4000" b="1" dirty="0">
                <a:solidFill>
                  <a:srgbClr val="333333"/>
                </a:solidFill>
                <a:latin typeface="avenir"/>
              </a:rPr>
              <a:t>32 </a:t>
            </a:r>
            <a:r>
              <a:rPr lang="hi-IN" sz="4000" dirty="0">
                <a:solidFill>
                  <a:srgbClr val="000000"/>
                </a:solidFill>
                <a:latin typeface="Cambria" panose="02040503050406030204" pitchFamily="18" charset="0"/>
              </a:rPr>
              <a:t>तर येशूले तिनीहरूलाई भन्नुभयो, “मेरा पिताबाट तिमीहरूलाई मैले धेरै राम्रा कामहरू देखाइसकेको छु। ती चीजहरू मध्ये कुन चाँहि कामको लागि मलाई ढुङ्गाले हिर्काउन खोज्छौ?”</a:t>
            </a:r>
            <a:endParaRPr lang="en-IN" sz="3600" dirty="0"/>
          </a:p>
        </p:txBody>
      </p:sp>
      <p:sp>
        <p:nvSpPr>
          <p:cNvPr id="3" name="TextBox 2">
            <a:extLst>
              <a:ext uri="{FF2B5EF4-FFF2-40B4-BE49-F238E27FC236}">
                <a16:creationId xmlns:a16="http://schemas.microsoft.com/office/drawing/2014/main" id="{3B4ECCEA-52F7-E01D-372A-7FA638B86FFD}"/>
              </a:ext>
            </a:extLst>
          </p:cNvPr>
          <p:cNvSpPr txBox="1"/>
          <p:nvPr/>
        </p:nvSpPr>
        <p:spPr>
          <a:xfrm>
            <a:off x="5618747" y="149949"/>
            <a:ext cx="6573253" cy="6558103"/>
          </a:xfrm>
          <a:prstGeom prst="rect">
            <a:avLst/>
          </a:prstGeom>
          <a:noFill/>
        </p:spPr>
        <p:txBody>
          <a:bodyPr wrap="square" rtlCol="0">
            <a:noAutofit/>
          </a:bodyPr>
          <a:lstStyle/>
          <a:p>
            <a:endParaRPr lang="en-IN" sz="3600" dirty="0"/>
          </a:p>
        </p:txBody>
      </p:sp>
      <p:pic>
        <p:nvPicPr>
          <p:cNvPr id="19" name="Audio 18">
            <a:hlinkClick r:id="" action="ppaction://media"/>
            <a:extLst>
              <a:ext uri="{FF2B5EF4-FFF2-40B4-BE49-F238E27FC236}">
                <a16:creationId xmlns:a16="http://schemas.microsoft.com/office/drawing/2014/main" id="{4A6C72CE-9DD7-B044-6E59-F863E965EC0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7291"/>
    </mc:Choice>
    <mc:Fallback xmlns="">
      <p:transition spd="slow" advTm="172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DF1071-63EE-3742-45F6-30EA1526420E}"/>
              </a:ext>
            </a:extLst>
          </p:cNvPr>
          <p:cNvPicPr>
            <a:picLocks noChangeAspect="1"/>
          </p:cNvPicPr>
          <p:nvPr/>
        </p:nvPicPr>
        <p:blipFill>
          <a:blip r:embed="rId2"/>
          <a:stretch>
            <a:fillRect/>
          </a:stretch>
        </p:blipFill>
        <p:spPr>
          <a:xfrm>
            <a:off x="0" y="-31597"/>
            <a:ext cx="12192000" cy="6889597"/>
          </a:xfrm>
          <a:prstGeom prst="rect">
            <a:avLst/>
          </a:prstGeom>
        </p:spPr>
      </p:pic>
      <p:sp>
        <p:nvSpPr>
          <p:cNvPr id="4" name="TextBox 3">
            <a:extLst>
              <a:ext uri="{FF2B5EF4-FFF2-40B4-BE49-F238E27FC236}">
                <a16:creationId xmlns:a16="http://schemas.microsoft.com/office/drawing/2014/main" id="{62BA4A0F-EC25-F1A0-781A-2573ED1D9EEB}"/>
              </a:ext>
            </a:extLst>
          </p:cNvPr>
          <p:cNvSpPr txBox="1"/>
          <p:nvPr/>
        </p:nvSpPr>
        <p:spPr>
          <a:xfrm>
            <a:off x="293925" y="236108"/>
            <a:ext cx="3742041"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31,32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33 </a:t>
            </a:r>
            <a:r>
              <a:rPr lang="hi-IN" sz="3600" dirty="0">
                <a:solidFill>
                  <a:srgbClr val="000000"/>
                </a:solidFill>
                <a:latin typeface="Cambria" panose="02040503050406030204" pitchFamily="18" charset="0"/>
              </a:rPr>
              <a:t>यहूदीहरूले भने, “तिमीले कुनै राम्रो काम गरेकोमा तिमीलाई हामी ढुङ्गाले हानेर मार्ने छैनौं। तर तिमीले भनेका ती कुराहरू परमेश्वरको विरूद्ध छन्। तिमी खाली मान्छे मात्र हौ, तर तिमी भन्छौ तिमी परमेश्वर समान हौ। त्यही कारणले गर्दा हामीले तिमीलाई ढुङ्गाले हिर्काएर मार्न खोजेका हौं।”</a:t>
            </a:r>
            <a:endParaRPr lang="en-IN" sz="3600" dirty="0"/>
          </a:p>
        </p:txBody>
      </p:sp>
      <p:sp>
        <p:nvSpPr>
          <p:cNvPr id="3" name="TextBox 2">
            <a:extLst>
              <a:ext uri="{FF2B5EF4-FFF2-40B4-BE49-F238E27FC236}">
                <a16:creationId xmlns:a16="http://schemas.microsoft.com/office/drawing/2014/main" id="{3283C1D8-EB41-B01A-C2FB-5D2A9D15CC99}"/>
              </a:ext>
            </a:extLst>
          </p:cNvPr>
          <p:cNvSpPr txBox="1"/>
          <p:nvPr/>
        </p:nvSpPr>
        <p:spPr>
          <a:xfrm>
            <a:off x="5751095" y="149949"/>
            <a:ext cx="6440905" cy="6558103"/>
          </a:xfrm>
          <a:prstGeom prst="rect">
            <a:avLst/>
          </a:prstGeom>
          <a:noFill/>
        </p:spPr>
        <p:txBody>
          <a:bodyPr wrap="square" rtlCol="0">
            <a:noAutofit/>
          </a:bodyPr>
          <a:lstStyle/>
          <a:p>
            <a:endParaRPr lang="en-IN" sz="4000" dirty="0"/>
          </a:p>
        </p:txBody>
      </p:sp>
      <p:pic>
        <p:nvPicPr>
          <p:cNvPr id="6" name="Audio 5">
            <a:hlinkClick r:id="" action="ppaction://media"/>
            <a:extLst>
              <a:ext uri="{FF2B5EF4-FFF2-40B4-BE49-F238E27FC236}">
                <a16:creationId xmlns:a16="http://schemas.microsoft.com/office/drawing/2014/main" id="{E5B0817D-125B-269D-824E-79CFF7A6D5C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7642"/>
    </mc:Choice>
    <mc:Fallback xmlns="">
      <p:transition spd="slow" advTm="176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D18B4E-039C-1B0E-A723-A8A12B811E59}"/>
              </a:ext>
            </a:extLst>
          </p:cNvPr>
          <p:cNvPicPr>
            <a:picLocks noChangeAspect="1"/>
          </p:cNvPicPr>
          <p:nvPr/>
        </p:nvPicPr>
        <p:blipFill>
          <a:blip r:embed="rId2"/>
          <a:stretch>
            <a:fillRect/>
          </a:stretch>
        </p:blipFill>
        <p:spPr>
          <a:xfrm>
            <a:off x="0" y="-100213"/>
            <a:ext cx="12192000" cy="6958213"/>
          </a:xfrm>
          <a:prstGeom prst="rect">
            <a:avLst/>
          </a:prstGeom>
        </p:spPr>
      </p:pic>
      <p:sp>
        <p:nvSpPr>
          <p:cNvPr id="4" name="TextBox 3">
            <a:extLst>
              <a:ext uri="{FF2B5EF4-FFF2-40B4-BE49-F238E27FC236}">
                <a16:creationId xmlns:a16="http://schemas.microsoft.com/office/drawing/2014/main" id="{67AB3F4A-20FB-474E-5EDC-3046B2781A0E}"/>
              </a:ext>
            </a:extLst>
          </p:cNvPr>
          <p:cNvSpPr txBox="1"/>
          <p:nvPr/>
        </p:nvSpPr>
        <p:spPr>
          <a:xfrm>
            <a:off x="293925" y="236108"/>
            <a:ext cx="3742041"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33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36 </a:t>
            </a:r>
            <a:r>
              <a:rPr lang="hi-IN" sz="4000" dirty="0">
                <a:solidFill>
                  <a:srgbClr val="000000"/>
                </a:solidFill>
                <a:latin typeface="Cambria" panose="02040503050406030204" pitchFamily="18" charset="0"/>
              </a:rPr>
              <a:t>यसर्थ तिमीहरू मलाई किन भन्छौ, “तिमी परमेश्वरको निन्दा गर्छौ, किनभने मैले भने, ‘म परमेश्वरको पुत्र हुँ?’ पिताले मलाई चुन्नु भयो अनि संसारमा पठाउनु भयो।</a:t>
            </a:r>
            <a:endParaRPr lang="en-IN" sz="4800" dirty="0"/>
          </a:p>
        </p:txBody>
      </p:sp>
      <p:sp>
        <p:nvSpPr>
          <p:cNvPr id="3" name="TextBox 2">
            <a:extLst>
              <a:ext uri="{FF2B5EF4-FFF2-40B4-BE49-F238E27FC236}">
                <a16:creationId xmlns:a16="http://schemas.microsoft.com/office/drawing/2014/main" id="{260098DE-D271-EAD7-1EDA-A0552A7814DB}"/>
              </a:ext>
            </a:extLst>
          </p:cNvPr>
          <p:cNvSpPr txBox="1"/>
          <p:nvPr/>
        </p:nvSpPr>
        <p:spPr>
          <a:xfrm>
            <a:off x="5929744" y="149949"/>
            <a:ext cx="6262255" cy="6558103"/>
          </a:xfrm>
          <a:prstGeom prst="rect">
            <a:avLst/>
          </a:prstGeom>
          <a:noFill/>
        </p:spPr>
        <p:txBody>
          <a:bodyPr wrap="square" rtlCol="0">
            <a:noAutofit/>
          </a:bodyPr>
          <a:lstStyle/>
          <a:p>
            <a:endParaRPr lang="en-IN" sz="4400" dirty="0"/>
          </a:p>
        </p:txBody>
      </p:sp>
      <p:pic>
        <p:nvPicPr>
          <p:cNvPr id="16" name="Audio 15">
            <a:hlinkClick r:id="" action="ppaction://media"/>
            <a:extLst>
              <a:ext uri="{FF2B5EF4-FFF2-40B4-BE49-F238E27FC236}">
                <a16:creationId xmlns:a16="http://schemas.microsoft.com/office/drawing/2014/main" id="{33FBE8F6-5898-CF0A-2EE0-C5900895E7C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0964"/>
    </mc:Choice>
    <mc:Fallback xmlns="">
      <p:transition spd="slow" advTm="109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7A900FB-2AF0-66ED-4709-46F71B2A0C3C}"/>
              </a:ext>
            </a:extLst>
          </p:cNvPr>
          <p:cNvPicPr>
            <a:picLocks noChangeAspect="1"/>
          </p:cNvPicPr>
          <p:nvPr/>
        </p:nvPicPr>
        <p:blipFill>
          <a:blip r:embed="rId2"/>
          <a:stretch>
            <a:fillRect/>
          </a:stretch>
        </p:blipFill>
        <p:spPr>
          <a:xfrm>
            <a:off x="-1" y="1"/>
            <a:ext cx="12226697" cy="6858000"/>
          </a:xfrm>
          <a:prstGeom prst="rect">
            <a:avLst/>
          </a:prstGeom>
        </p:spPr>
      </p:pic>
      <p:sp>
        <p:nvSpPr>
          <p:cNvPr id="4" name="TextBox 3">
            <a:extLst>
              <a:ext uri="{FF2B5EF4-FFF2-40B4-BE49-F238E27FC236}">
                <a16:creationId xmlns:a16="http://schemas.microsoft.com/office/drawing/2014/main" id="{F5B322B4-D722-B343-75DE-673201D1F0E5}"/>
              </a:ext>
            </a:extLst>
          </p:cNvPr>
          <p:cNvSpPr txBox="1"/>
          <p:nvPr/>
        </p:nvSpPr>
        <p:spPr>
          <a:xfrm>
            <a:off x="293925" y="236108"/>
            <a:ext cx="3742041"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36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128958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37 </a:t>
            </a:r>
            <a:r>
              <a:rPr lang="hi-IN" sz="3600" dirty="0">
                <a:solidFill>
                  <a:srgbClr val="000000"/>
                </a:solidFill>
                <a:latin typeface="Cambria" panose="02040503050406030204" pitchFamily="18" charset="0"/>
              </a:rPr>
              <a:t>यदि मैले मेरा पिताको कामहरू र्गदिन भने मलाई विश्वास नगर। </a:t>
            </a:r>
            <a:r>
              <a:rPr lang="hi-IN" sz="3600" b="1" dirty="0">
                <a:solidFill>
                  <a:srgbClr val="333333"/>
                </a:solidFill>
                <a:latin typeface="avenir"/>
              </a:rPr>
              <a:t>38 </a:t>
            </a:r>
            <a:r>
              <a:rPr lang="hi-IN" sz="3600" dirty="0">
                <a:solidFill>
                  <a:srgbClr val="000000"/>
                </a:solidFill>
                <a:latin typeface="Cambria" panose="02040503050406030204" pitchFamily="18" charset="0"/>
              </a:rPr>
              <a:t>तर यदी मैले मेरा पिताका कामहरू गरें भने तिमीहरूले मलाई विश्वास गर्नु पर्छ। यदि तिमीहरूले मलाई विश्वास गरेनौ भने, म जे गर्छु मेरो काममा विश्वास गर। तब तिमीहरूले थाहा पाउनेछौ अनि बुझ्नेछौ कि म परमेश्वरमा छु औ परमेश्वर ममा हुनुहुन्छ।”</a:t>
            </a:r>
            <a:endParaRPr lang="en-IN" sz="3600" dirty="0"/>
          </a:p>
        </p:txBody>
      </p:sp>
      <p:sp>
        <p:nvSpPr>
          <p:cNvPr id="3" name="TextBox 2">
            <a:extLst>
              <a:ext uri="{FF2B5EF4-FFF2-40B4-BE49-F238E27FC236}">
                <a16:creationId xmlns:a16="http://schemas.microsoft.com/office/drawing/2014/main" id="{52DD91A5-7B50-B9BB-6542-3F25F3A8E86E}"/>
              </a:ext>
            </a:extLst>
          </p:cNvPr>
          <p:cNvSpPr txBox="1"/>
          <p:nvPr/>
        </p:nvSpPr>
        <p:spPr>
          <a:xfrm>
            <a:off x="5929745" y="149949"/>
            <a:ext cx="6262255" cy="6558103"/>
          </a:xfrm>
          <a:prstGeom prst="rect">
            <a:avLst/>
          </a:prstGeom>
          <a:noFill/>
        </p:spPr>
        <p:txBody>
          <a:bodyPr wrap="square" rtlCol="0">
            <a:noAutofit/>
          </a:bodyPr>
          <a:lstStyle/>
          <a:p>
            <a:endParaRPr lang="hi-IN" sz="2800" b="0" i="0" dirty="0">
              <a:effectLst/>
              <a:latin typeface="Inter" panose="020B0502030000000004" pitchFamily="34" charset="0"/>
            </a:endParaRPr>
          </a:p>
        </p:txBody>
      </p:sp>
      <p:pic>
        <p:nvPicPr>
          <p:cNvPr id="8" name="Audio 7">
            <a:hlinkClick r:id="" action="ppaction://media"/>
            <a:extLst>
              <a:ext uri="{FF2B5EF4-FFF2-40B4-BE49-F238E27FC236}">
                <a16:creationId xmlns:a16="http://schemas.microsoft.com/office/drawing/2014/main" id="{2C7A062A-7676-7F90-B38E-4B808AAD2E1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22804"/>
    </mc:Choice>
    <mc:Fallback xmlns="">
      <p:transition spd="slow" advTm="228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3B1CB1B-2C7F-E805-CCFE-165CB7FF3840}"/>
              </a:ext>
            </a:extLst>
          </p:cNvPr>
          <p:cNvPicPr>
            <a:picLocks noChangeAspect="1"/>
          </p:cNvPicPr>
          <p:nvPr/>
        </p:nvPicPr>
        <p:blipFill>
          <a:blip r:embed="rId2"/>
          <a:stretch>
            <a:fillRect/>
          </a:stretch>
        </p:blipFill>
        <p:spPr>
          <a:xfrm>
            <a:off x="-120930" y="1"/>
            <a:ext cx="12312930" cy="6858000"/>
          </a:xfrm>
          <a:prstGeom prst="rect">
            <a:avLst/>
          </a:prstGeom>
        </p:spPr>
      </p:pic>
      <p:sp>
        <p:nvSpPr>
          <p:cNvPr id="3" name="TextBox 2">
            <a:extLst>
              <a:ext uri="{FF2B5EF4-FFF2-40B4-BE49-F238E27FC236}">
                <a16:creationId xmlns:a16="http://schemas.microsoft.com/office/drawing/2014/main" id="{636B2A14-C99F-B352-FE1B-974BA8059CA6}"/>
              </a:ext>
            </a:extLst>
          </p:cNvPr>
          <p:cNvSpPr txBox="1"/>
          <p:nvPr/>
        </p:nvSpPr>
        <p:spPr>
          <a:xfrm>
            <a:off x="6366933" y="511940"/>
            <a:ext cx="5027664" cy="272434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यहूदीहरूको अविश्‍वास</a:t>
            </a:r>
            <a:endParaRPr kumimoji="0" lang="en-IN" sz="4400" b="1" i="0" u="none" strike="noStrike" kern="1200" cap="none" spc="0" normalizeH="0" baseline="0" noProof="0" dirty="0">
              <a:ln>
                <a:noFill/>
              </a:ln>
              <a:solidFill>
                <a:schemeClr val="bg1"/>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यूहन्ना 10:22-42</a:t>
            </a:r>
            <a:endPar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16ADF75-0DE7-370A-2F48-EC7E042C1C0E}"/>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6E5DE5-C272-5837-110C-CC882095EB45}"/>
              </a:ext>
            </a:extLst>
          </p:cNvPr>
          <p:cNvPicPr>
            <a:picLocks noChangeAspect="1"/>
          </p:cNvPicPr>
          <p:nvPr/>
        </p:nvPicPr>
        <p:blipFill>
          <a:blip r:embed="rId2"/>
          <a:stretch>
            <a:fillRect/>
          </a:stretch>
        </p:blipFill>
        <p:spPr>
          <a:xfrm>
            <a:off x="0" y="-33823"/>
            <a:ext cx="12192000" cy="6891823"/>
          </a:xfrm>
          <a:prstGeom prst="rect">
            <a:avLst/>
          </a:prstGeom>
        </p:spPr>
      </p:pic>
      <p:sp>
        <p:nvSpPr>
          <p:cNvPr id="3" name="TextBox 2">
            <a:extLst>
              <a:ext uri="{FF2B5EF4-FFF2-40B4-BE49-F238E27FC236}">
                <a16:creationId xmlns:a16="http://schemas.microsoft.com/office/drawing/2014/main" id="{9AB04029-F995-8CE8-CEFF-9339DB0274DB}"/>
              </a:ext>
            </a:extLst>
          </p:cNvPr>
          <p:cNvSpPr txBox="1"/>
          <p:nvPr/>
        </p:nvSpPr>
        <p:spPr>
          <a:xfrm>
            <a:off x="293925" y="236108"/>
            <a:ext cx="3742041"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37,38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39 </a:t>
            </a:r>
            <a:r>
              <a:rPr lang="hi-IN" sz="3600" dirty="0">
                <a:solidFill>
                  <a:srgbClr val="000000"/>
                </a:solidFill>
                <a:latin typeface="Cambria" panose="02040503050406030204" pitchFamily="18" charset="0"/>
              </a:rPr>
              <a:t>यहूदीहरूले येशूलाई फेरि पक्रने प्रयास गरे। तर येशू तिनहरूबाट उम्कनु भयो। </a:t>
            </a:r>
            <a:r>
              <a:rPr lang="hi-IN" sz="3600" b="1" dirty="0">
                <a:solidFill>
                  <a:srgbClr val="333333"/>
                </a:solidFill>
                <a:latin typeface="avenir"/>
              </a:rPr>
              <a:t>40 </a:t>
            </a:r>
            <a:r>
              <a:rPr lang="hi-IN" sz="3600" dirty="0">
                <a:solidFill>
                  <a:srgbClr val="000000"/>
                </a:solidFill>
                <a:latin typeface="Cambria" panose="02040503050406030204" pitchFamily="18" charset="0"/>
              </a:rPr>
              <a:t>त्यसपछि येशू फेरि यर्दन नदीको क्षेत्र पार गरेर जानु भयो। येशू त्यस ठाउँ जानु भयो जहाँ यूहन्नाले पहिला बप्तिस्मा दिएका थिए। </a:t>
            </a:r>
            <a:r>
              <a:rPr lang="hi-IN" sz="3600" b="1" dirty="0">
                <a:solidFill>
                  <a:srgbClr val="333333"/>
                </a:solidFill>
                <a:latin typeface="avenir"/>
              </a:rPr>
              <a:t>42 </a:t>
            </a:r>
            <a:r>
              <a:rPr lang="hi-IN" sz="3600" dirty="0">
                <a:solidFill>
                  <a:srgbClr val="000000"/>
                </a:solidFill>
                <a:latin typeface="Cambria" panose="02040503050406030204" pitchFamily="18" charset="0"/>
              </a:rPr>
              <a:t>अनि त्यहाँ धेरै मानिसहरूले येशूमा विश्वास गरे।</a:t>
            </a:r>
            <a:endParaRPr lang="hi-IN" sz="36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16234ABB-3683-8E12-15BE-2A2D6F03B38A}"/>
              </a:ext>
            </a:extLst>
          </p:cNvPr>
          <p:cNvSpPr txBox="1"/>
          <p:nvPr/>
        </p:nvSpPr>
        <p:spPr>
          <a:xfrm>
            <a:off x="6096000" y="149949"/>
            <a:ext cx="6096000" cy="6558103"/>
          </a:xfrm>
          <a:prstGeom prst="rect">
            <a:avLst/>
          </a:prstGeom>
          <a:noFill/>
        </p:spPr>
        <p:txBody>
          <a:bodyPr wrap="square" rtlCol="0">
            <a:noAutofit/>
          </a:bodyPr>
          <a:lstStyle/>
          <a:p>
            <a:pPr algn="l"/>
            <a:endParaRPr lang="hi-IN" sz="4000" b="0" i="0" dirty="0">
              <a:effectLst/>
              <a:latin typeface="Inter" panose="020B0502030000000004" pitchFamily="34" charset="0"/>
            </a:endParaRPr>
          </a:p>
        </p:txBody>
      </p:sp>
      <p:pic>
        <p:nvPicPr>
          <p:cNvPr id="18" name="Audio 17">
            <a:hlinkClick r:id="" action="ppaction://media"/>
            <a:extLst>
              <a:ext uri="{FF2B5EF4-FFF2-40B4-BE49-F238E27FC236}">
                <a16:creationId xmlns:a16="http://schemas.microsoft.com/office/drawing/2014/main" id="{FF8CBC45-33FF-DBA5-4934-014F9FA2858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23745"/>
    </mc:Choice>
    <mc:Fallback xmlns="">
      <p:transition spd="slow" advTm="237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C315915-C9B3-3323-37F2-8E415C81F5DB}"/>
              </a:ext>
            </a:extLst>
          </p:cNvPr>
          <p:cNvPicPr>
            <a:picLocks noChangeAspect="1"/>
          </p:cNvPicPr>
          <p:nvPr/>
        </p:nvPicPr>
        <p:blipFill>
          <a:blip r:embed="rId2"/>
          <a:stretch>
            <a:fillRect/>
          </a:stretch>
        </p:blipFill>
        <p:spPr>
          <a:xfrm>
            <a:off x="-120930" y="1"/>
            <a:ext cx="12312930" cy="6858000"/>
          </a:xfrm>
          <a:prstGeom prst="rect">
            <a:avLst/>
          </a:prstGeom>
        </p:spPr>
      </p:pic>
      <p:sp>
        <p:nvSpPr>
          <p:cNvPr id="4" name="TextBox 3">
            <a:extLst>
              <a:ext uri="{FF2B5EF4-FFF2-40B4-BE49-F238E27FC236}">
                <a16:creationId xmlns:a16="http://schemas.microsoft.com/office/drawing/2014/main" id="{CD843582-1ABE-5214-B021-BEC302CF4C1A}"/>
              </a:ext>
            </a:extLst>
          </p:cNvPr>
          <p:cNvSpPr txBox="1"/>
          <p:nvPr/>
        </p:nvSpPr>
        <p:spPr>
          <a:xfrm>
            <a:off x="293925" y="236108"/>
            <a:ext cx="3742041"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39,40,42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400" b="1">
                <a:solidFill>
                  <a:srgbClr val="121212"/>
                </a:solidFill>
                <a:latin typeface="Inter"/>
              </a:rPr>
              <a:t>यहूदीहरूको अविश्‍वास</a:t>
            </a:r>
            <a:endParaRPr lang="en-IN" sz="4400" b="1">
              <a:solidFill>
                <a:srgbClr val="121212"/>
              </a:solidFill>
              <a:latin typeface="Inter"/>
            </a:endParaRPr>
          </a:p>
          <a:p>
            <a:r>
              <a:rPr lang="hi-IN" sz="4400">
                <a:solidFill>
                  <a:prstClr val="black"/>
                </a:solidFill>
              </a:rPr>
              <a:t>यूहन्ना 10:22-42</a:t>
            </a:r>
            <a:endParaRPr lang="en-IN" sz="4400" dirty="0"/>
          </a:p>
        </p:txBody>
      </p:sp>
      <p:sp>
        <p:nvSpPr>
          <p:cNvPr id="5" name="TextBox 4">
            <a:extLst>
              <a:ext uri="{FF2B5EF4-FFF2-40B4-BE49-F238E27FC236}">
                <a16:creationId xmlns:a16="http://schemas.microsoft.com/office/drawing/2014/main" id="{57CDDB48-CFE4-C0F2-1BFC-97E2CC4CD2F9}"/>
              </a:ext>
            </a:extLst>
          </p:cNvPr>
          <p:cNvSpPr txBox="1"/>
          <p:nvPr/>
        </p:nvSpPr>
        <p:spPr>
          <a:xfrm>
            <a:off x="6096000" y="149949"/>
            <a:ext cx="6096000" cy="6558103"/>
          </a:xfrm>
          <a:prstGeom prst="rect">
            <a:avLst/>
          </a:prstGeom>
          <a:noFill/>
        </p:spPr>
        <p:txBody>
          <a:bodyPr wrap="square" rtlCol="0">
            <a:noAutofit/>
          </a:bodyPr>
          <a:lstStyle/>
          <a:p>
            <a:endParaRPr lang="en-IN" sz="4000" dirty="0"/>
          </a:p>
        </p:txBody>
      </p:sp>
      <p:pic>
        <p:nvPicPr>
          <p:cNvPr id="18" name="Audio 17">
            <a:hlinkClick r:id="" action="ppaction://media"/>
            <a:extLst>
              <a:ext uri="{FF2B5EF4-FFF2-40B4-BE49-F238E27FC236}">
                <a16:creationId xmlns:a16="http://schemas.microsoft.com/office/drawing/2014/main" id="{A9396E21-A812-DBBA-3C4A-4A3E3049D34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2862"/>
    </mc:Choice>
    <mc:Fallback xmlns="">
      <p:transition spd="slow" advTm="28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3FBE3-287A-FBDF-32DA-F78F912D8A5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0BC0AD6-099A-24D4-1221-17556E5A3999}"/>
              </a:ext>
            </a:extLst>
          </p:cNvPr>
          <p:cNvPicPr>
            <a:picLocks noChangeAspect="1"/>
          </p:cNvPicPr>
          <p:nvPr/>
        </p:nvPicPr>
        <p:blipFill>
          <a:blip r:embed="rId2"/>
          <a:stretch>
            <a:fillRect/>
          </a:stretch>
        </p:blipFill>
        <p:spPr>
          <a:xfrm>
            <a:off x="-120930" y="1"/>
            <a:ext cx="12312930" cy="6858000"/>
          </a:xfrm>
          <a:prstGeom prst="rect">
            <a:avLst/>
          </a:prstGeom>
        </p:spPr>
      </p:pic>
      <p:sp>
        <p:nvSpPr>
          <p:cNvPr id="3" name="TextBox 2">
            <a:extLst>
              <a:ext uri="{FF2B5EF4-FFF2-40B4-BE49-F238E27FC236}">
                <a16:creationId xmlns:a16="http://schemas.microsoft.com/office/drawing/2014/main" id="{08297A26-305B-D78A-05FA-9CCF558F25FF}"/>
              </a:ext>
            </a:extLst>
          </p:cNvPr>
          <p:cNvSpPr txBox="1"/>
          <p:nvPr/>
        </p:nvSpPr>
        <p:spPr>
          <a:xfrm>
            <a:off x="6366933" y="511940"/>
            <a:ext cx="5027664" cy="272434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यहूदीहरूको अविश्‍वास</a:t>
            </a:r>
            <a:endParaRPr kumimoji="0" lang="en-IN" sz="4400" b="1" i="0" u="none" strike="noStrike" kern="1200" cap="none" spc="0" normalizeH="0" baseline="0" noProof="0" dirty="0">
              <a:ln>
                <a:noFill/>
              </a:ln>
              <a:solidFill>
                <a:schemeClr val="bg1"/>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यूहन्ना 10:22-42</a:t>
            </a:r>
            <a:endPar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F08478F3-690D-178C-1254-33710D27D7A2}"/>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253809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यूहन्ना</a:t>
            </a:r>
            <a:r>
              <a:rPr lang="en-IN" sz="4000" dirty="0">
                <a:latin typeface="Mangal" panose="02040503050203030202" pitchFamily="18" charset="0"/>
                <a:cs typeface="Mangal" panose="02040503050203030202" pitchFamily="18" charset="0"/>
              </a:rPr>
              <a:t> 10:</a:t>
            </a:r>
            <a:r>
              <a:rPr lang="hi-IN" sz="4000" b="1" dirty="0">
                <a:latin typeface="Mangal" panose="02040503050203030202" pitchFamily="18" charset="0"/>
                <a:cs typeface="Mangal" panose="02040503050203030202" pitchFamily="18" charset="0"/>
              </a:rPr>
              <a:t>23 </a:t>
            </a:r>
            <a:r>
              <a:rPr lang="hi-IN" sz="4000" dirty="0">
                <a:latin typeface="Mangal" panose="02040503050203030202" pitchFamily="18" charset="0"/>
                <a:cs typeface="Mangal" panose="02040503050203030202" pitchFamily="18" charset="0"/>
              </a:rPr>
              <a:t>येशू मन्दिरको प्राङ्गाण अन्तर्गत सुलेमानको दलानमा टहलिरहनुभएको थियो। </a:t>
            </a:r>
            <a:r>
              <a:rPr lang="hi-IN" sz="4000" b="1" dirty="0">
                <a:latin typeface="Mangal" panose="02040503050203030202" pitchFamily="18" charset="0"/>
                <a:cs typeface="Mangal" panose="02040503050203030202" pitchFamily="18" charset="0"/>
              </a:rPr>
              <a:t>24 </a:t>
            </a:r>
            <a:r>
              <a:rPr lang="hi-IN" sz="4000" dirty="0">
                <a:latin typeface="Mangal" panose="02040503050203030202" pitchFamily="18" charset="0"/>
                <a:cs typeface="Mangal" panose="02040503050203030202" pitchFamily="18" charset="0"/>
              </a:rPr>
              <a:t>यहूदीहरूले येशूलाई वरिपरि घेरे। तिनीहरूले भने, “कहिले सम्म तिम्रो विषयमा हामीलाई रहस्यमा राख्छौ? यदि तिमी ख्रीष्ट नै हौ भने, हामीलाई स्पष्ट पार।”</a:t>
            </a:r>
            <a:endParaRPr lang="en-IN" sz="4000" dirty="0">
              <a:latin typeface="Mangal" panose="02040503050203030202" pitchFamily="18" charset="0"/>
              <a:cs typeface="Mangal" panose="02040503050203030202" pitchFamily="18" charset="0"/>
            </a:endParaRPr>
          </a:p>
        </p:txBody>
      </p:sp>
      <p:sp>
        <p:nvSpPr>
          <p:cNvPr id="2" name="TextBox 1">
            <a:extLst>
              <a:ext uri="{FF2B5EF4-FFF2-40B4-BE49-F238E27FC236}">
                <a16:creationId xmlns:a16="http://schemas.microsoft.com/office/drawing/2014/main" id="{EBD6DDCF-5F7E-7C67-5643-8A2917A7C81D}"/>
              </a:ext>
            </a:extLst>
          </p:cNvPr>
          <p:cNvSpPr txBox="1"/>
          <p:nvPr/>
        </p:nvSpPr>
        <p:spPr>
          <a:xfrm>
            <a:off x="6096000" y="149949"/>
            <a:ext cx="6096000" cy="6558103"/>
          </a:xfrm>
          <a:prstGeom prst="rect">
            <a:avLst/>
          </a:prstGeom>
          <a:noFill/>
        </p:spPr>
        <p:txBody>
          <a:bodyPr wrap="square" rtlCol="0">
            <a:noAutofit/>
          </a:bodyPr>
          <a:lstStyle/>
          <a:p>
            <a:endParaRPr lang="en-IN" sz="3600" dirty="0"/>
          </a:p>
        </p:txBody>
      </p:sp>
      <p:pic>
        <p:nvPicPr>
          <p:cNvPr id="7" name="Audio 6">
            <a:hlinkClick r:id="" action="ppaction://media"/>
            <a:extLst>
              <a:ext uri="{FF2B5EF4-FFF2-40B4-BE49-F238E27FC236}">
                <a16:creationId xmlns:a16="http://schemas.microsoft.com/office/drawing/2014/main" id="{15FDBCCA-4DD2-6CC2-8F11-1253D14F8F6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22864"/>
    </mc:Choice>
    <mc:Fallback xmlns="">
      <p:transition spd="slow" advTm="228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4456E9-252E-31A4-98E7-CBBC627841D3}"/>
              </a:ext>
            </a:extLst>
          </p:cNvPr>
          <p:cNvPicPr>
            <a:picLocks noChangeAspect="1"/>
          </p:cNvPicPr>
          <p:nvPr/>
        </p:nvPicPr>
        <p:blipFill>
          <a:blip r:embed="rId2"/>
          <a:stretch>
            <a:fillRect/>
          </a:stretch>
        </p:blipFill>
        <p:spPr>
          <a:xfrm>
            <a:off x="0" y="-106069"/>
            <a:ext cx="12192000" cy="6964070"/>
          </a:xfrm>
          <a:prstGeom prst="rect">
            <a:avLst/>
          </a:prstGeom>
        </p:spPr>
      </p:pic>
      <p:sp>
        <p:nvSpPr>
          <p:cNvPr id="2" name="TextBox 1">
            <a:extLst>
              <a:ext uri="{FF2B5EF4-FFF2-40B4-BE49-F238E27FC236}">
                <a16:creationId xmlns:a16="http://schemas.microsoft.com/office/drawing/2014/main" id="{17597CDF-807F-6073-7840-A49629386DEE}"/>
              </a:ext>
            </a:extLst>
          </p:cNvPr>
          <p:cNvSpPr txBox="1"/>
          <p:nvPr/>
        </p:nvSpPr>
        <p:spPr>
          <a:xfrm>
            <a:off x="293925" y="236108"/>
            <a:ext cx="3742041"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10:23,24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25 </a:t>
            </a:r>
            <a:r>
              <a:rPr lang="hi-IN" sz="4000" dirty="0">
                <a:solidFill>
                  <a:srgbClr val="000000"/>
                </a:solidFill>
                <a:latin typeface="Cambria" panose="02040503050406030204" pitchFamily="18" charset="0"/>
              </a:rPr>
              <a:t>येशूले उत्तर दिनुभयो, “मैले तिमीहरूलाई पहिल्यै भनिसकेको छु, तर तिमीहरूले विश्वास गरेनौ। म चमत्कारहरू गर्छु, मेरो पिताको नाममा। ती चमत्कारहरूले मेरो बारेमा प्रमाण दिन्छ। </a:t>
            </a:r>
            <a:r>
              <a:rPr lang="hi-IN" sz="4000" b="1" dirty="0">
                <a:solidFill>
                  <a:srgbClr val="333333"/>
                </a:solidFill>
                <a:latin typeface="avenir"/>
              </a:rPr>
              <a:t>26 </a:t>
            </a:r>
            <a:r>
              <a:rPr lang="hi-IN" sz="4000" dirty="0">
                <a:solidFill>
                  <a:srgbClr val="000000"/>
                </a:solidFill>
                <a:latin typeface="Cambria" panose="02040503050406030204" pitchFamily="18" charset="0"/>
              </a:rPr>
              <a:t>तिमीहरू तर विश्वास गर्दैनौ। किन? किनभने तिमीहरू मेरा भेडाहरू होइनौ।</a:t>
            </a:r>
            <a:endParaRPr lang="en-IN" sz="7200" dirty="0"/>
          </a:p>
        </p:txBody>
      </p:sp>
      <p:sp>
        <p:nvSpPr>
          <p:cNvPr id="2" name="TextBox 1">
            <a:extLst>
              <a:ext uri="{FF2B5EF4-FFF2-40B4-BE49-F238E27FC236}">
                <a16:creationId xmlns:a16="http://schemas.microsoft.com/office/drawing/2014/main" id="{D4D77AA1-A3AA-8169-D5E1-C87D5BF40951}"/>
              </a:ext>
            </a:extLst>
          </p:cNvPr>
          <p:cNvSpPr txBox="1"/>
          <p:nvPr/>
        </p:nvSpPr>
        <p:spPr>
          <a:xfrm>
            <a:off x="6096000" y="149949"/>
            <a:ext cx="6096000" cy="6558103"/>
          </a:xfrm>
          <a:prstGeom prst="rect">
            <a:avLst/>
          </a:prstGeom>
          <a:noFill/>
        </p:spPr>
        <p:txBody>
          <a:bodyPr wrap="square" rtlCol="0">
            <a:noAutofit/>
          </a:bodyPr>
          <a:lstStyle/>
          <a:p>
            <a:endParaRPr lang="en-IN" sz="4000" dirty="0"/>
          </a:p>
        </p:txBody>
      </p:sp>
      <p:pic>
        <p:nvPicPr>
          <p:cNvPr id="28" name="Audio 27">
            <a:hlinkClick r:id="" action="ppaction://media"/>
            <a:extLst>
              <a:ext uri="{FF2B5EF4-FFF2-40B4-BE49-F238E27FC236}">
                <a16:creationId xmlns:a16="http://schemas.microsoft.com/office/drawing/2014/main" id="{F40A7CF5-FEBF-1B96-03B4-E93815DC29D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21093"/>
    </mc:Choice>
    <mc:Fallback xmlns="">
      <p:transition spd="slow" advTm="210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90F2C2-0E60-87F4-EDC5-7DC9893E4DBA}"/>
              </a:ext>
            </a:extLst>
          </p:cNvPr>
          <p:cNvPicPr>
            <a:picLocks noChangeAspect="1"/>
          </p:cNvPicPr>
          <p:nvPr/>
        </p:nvPicPr>
        <p:blipFill>
          <a:blip r:embed="rId2"/>
          <a:stretch>
            <a:fillRect/>
          </a:stretch>
        </p:blipFill>
        <p:spPr>
          <a:xfrm>
            <a:off x="0" y="0"/>
            <a:ext cx="12192000" cy="7143047"/>
          </a:xfrm>
          <a:prstGeom prst="rect">
            <a:avLst/>
          </a:prstGeom>
        </p:spPr>
      </p:pic>
      <p:sp>
        <p:nvSpPr>
          <p:cNvPr id="4" name="TextBox 3">
            <a:extLst>
              <a:ext uri="{FF2B5EF4-FFF2-40B4-BE49-F238E27FC236}">
                <a16:creationId xmlns:a16="http://schemas.microsoft.com/office/drawing/2014/main" id="{4F52EE51-CEC2-28EE-3A97-6BD15E980CCF}"/>
              </a:ext>
            </a:extLst>
          </p:cNvPr>
          <p:cNvSpPr txBox="1"/>
          <p:nvPr/>
        </p:nvSpPr>
        <p:spPr>
          <a:xfrm>
            <a:off x="293925" y="236108"/>
            <a:ext cx="3742041"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10:2</a:t>
            </a:r>
            <a:r>
              <a:rPr lang="en-US" sz="2800" b="0" i="0" u="none" strike="noStrike" baseline="0" dirty="0">
                <a:solidFill>
                  <a:schemeClr val="bg1"/>
                </a:solidFill>
                <a:latin typeface="Mangal" panose="02040503050203030202" pitchFamily="18" charset="0"/>
                <a:cs typeface="Mangal" panose="02040503050203030202" pitchFamily="18" charset="0"/>
              </a:rPr>
              <a:t>5,26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27 </a:t>
            </a:r>
            <a:r>
              <a:rPr lang="hi-IN" sz="4000" dirty="0">
                <a:solidFill>
                  <a:srgbClr val="000000"/>
                </a:solidFill>
                <a:latin typeface="Cambria" panose="02040503050406030204" pitchFamily="18" charset="0"/>
              </a:rPr>
              <a:t>मेरो भेडाहरू मेरो आवाज सुन्दछन्। म तिनीहरूलाई जान्दछु र तिनीहरूले मलाई पछ्याउँदछन्। </a:t>
            </a:r>
            <a:r>
              <a:rPr lang="hi-IN" sz="4000" b="1" dirty="0">
                <a:solidFill>
                  <a:srgbClr val="333333"/>
                </a:solidFill>
                <a:latin typeface="avenir"/>
              </a:rPr>
              <a:t>28 </a:t>
            </a:r>
            <a:r>
              <a:rPr lang="hi-IN" sz="4000" dirty="0">
                <a:solidFill>
                  <a:srgbClr val="000000"/>
                </a:solidFill>
                <a:latin typeface="Cambria" panose="02040503050406030204" pitchFamily="18" charset="0"/>
              </a:rPr>
              <a:t>म मेरा भेडाहरूलाई अनन्त जीवन दिंदछु। तिनीहरू कहिल्यै मर्ने छैनन्। अनि कसैले पनि तिनीहरूलाई मेरो हातबाट खोसेर लान सक्तैन।</a:t>
            </a:r>
            <a:endParaRPr lang="en-IN" dirty="0"/>
          </a:p>
        </p:txBody>
      </p:sp>
      <p:sp>
        <p:nvSpPr>
          <p:cNvPr id="2" name="TextBox 1">
            <a:extLst>
              <a:ext uri="{FF2B5EF4-FFF2-40B4-BE49-F238E27FC236}">
                <a16:creationId xmlns:a16="http://schemas.microsoft.com/office/drawing/2014/main" id="{D4151071-2AD6-4E37-4009-689855C1D071}"/>
              </a:ext>
            </a:extLst>
          </p:cNvPr>
          <p:cNvSpPr txBox="1"/>
          <p:nvPr/>
        </p:nvSpPr>
        <p:spPr>
          <a:xfrm>
            <a:off x="6096000" y="149949"/>
            <a:ext cx="6096000" cy="6558103"/>
          </a:xfrm>
          <a:prstGeom prst="rect">
            <a:avLst/>
          </a:prstGeom>
          <a:noFill/>
        </p:spPr>
        <p:txBody>
          <a:bodyPr wrap="square" rtlCol="0">
            <a:noAutofit/>
          </a:bodyPr>
          <a:lstStyle/>
          <a:p>
            <a:endParaRPr lang="en-IN" sz="4000" dirty="0"/>
          </a:p>
        </p:txBody>
      </p:sp>
      <p:pic>
        <p:nvPicPr>
          <p:cNvPr id="51" name="Audio 50">
            <a:hlinkClick r:id="" action="ppaction://media"/>
            <a:extLst>
              <a:ext uri="{FF2B5EF4-FFF2-40B4-BE49-F238E27FC236}">
                <a16:creationId xmlns:a16="http://schemas.microsoft.com/office/drawing/2014/main" id="{5561D270-C145-CC72-7AA5-EF4099ECEC5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20050"/>
    </mc:Choice>
    <mc:Fallback xmlns="">
      <p:transition spd="slow" advTm="200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1"/>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2345</TotalTime>
  <Words>539</Words>
  <Application>Microsoft Office PowerPoint</Application>
  <PresentationFormat>Widescreen</PresentationFormat>
  <Paragraphs>35</Paragraphs>
  <Slides>22</Slides>
  <Notes>1</Notes>
  <HiddenSlides>0</HiddenSlides>
  <MMClips>11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Aptos</vt:lpstr>
      <vt:lpstr>Arial</vt:lpstr>
      <vt:lpstr>avenir</vt:lpstr>
      <vt:lpstr>Calibri</vt:lpstr>
      <vt:lpstr>Calibri Light</vt:lpstr>
      <vt:lpstr>Cambria</vt:lpstr>
      <vt:lpstr>Inter</vt:lpstr>
      <vt:lpstr>Mangal</vt:lpstr>
      <vt:lpstr>PT Serif</vt:lpstr>
      <vt:lpstr>Symbol</vt:lpstr>
      <vt:lpstr>Office Theme</vt:lpstr>
      <vt:lpstr>37-7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64</cp:revision>
  <dcterms:created xsi:type="dcterms:W3CDTF">2022-09-30T06:26:14Z</dcterms:created>
  <dcterms:modified xsi:type="dcterms:W3CDTF">2026-07-16T10:43:42Z</dcterms:modified>
</cp:coreProperties>
</file>