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98" r:id="rId5"/>
    <p:sldId id="260" r:id="rId6"/>
    <p:sldId id="271" r:id="rId7"/>
    <p:sldId id="261" r:id="rId8"/>
    <p:sldId id="272" r:id="rId9"/>
    <p:sldId id="296" r:id="rId10"/>
    <p:sldId id="297" r:id="rId11"/>
    <p:sldId id="262" r:id="rId12"/>
    <p:sldId id="273" r:id="rId13"/>
    <p:sldId id="264" r:id="rId14"/>
    <p:sldId id="275" r:id="rId15"/>
    <p:sldId id="265" r:id="rId16"/>
    <p:sldId id="276" r:id="rId17"/>
    <p:sldId id="266" r:id="rId18"/>
    <p:sldId id="277" r:id="rId19"/>
    <p:sldId id="267" r:id="rId20"/>
    <p:sldId id="278" r:id="rId21"/>
    <p:sldId id="268" r:id="rId22"/>
    <p:sldId id="279" r:id="rId23"/>
    <p:sldId id="26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E1C956-893A-4ECD-9138-6E979AC14C24}" v="1" dt="2026-07-16T10:46:42.1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03" autoAdjust="0"/>
    <p:restoredTop sz="93356" autoAdjust="0"/>
  </p:normalViewPr>
  <p:slideViewPr>
    <p:cSldViewPr snapToGrid="0">
      <p:cViewPr varScale="1">
        <p:scale>
          <a:sx n="117" d="100"/>
          <a:sy n="117" d="100"/>
        </p:scale>
        <p:origin x="132" y="102"/>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46:42.119" v="110"/>
      <pc:docMkLst>
        <pc:docMk/>
      </pc:docMkLst>
      <pc:sldChg chg="modSp mod modNotes modNotesTx">
        <pc:chgData name="Alfred Smith" userId="3c60a3631c0db8ad" providerId="LiveId" clId="{0761BD21-EAD3-491D-B74D-BFB938B236DA}" dt="2026-07-16T10:46:42.119" v="110"/>
        <pc:sldMkLst>
          <pc:docMk/>
          <pc:sldMk cId="1499918570" sldId="257"/>
        </pc:sldMkLst>
        <pc:spChg chg="mod">
          <ac:chgData name="Alfred Smith" userId="3c60a3631c0db8ad" providerId="LiveId" clId="{0761BD21-EAD3-491D-B74D-BFB938B236DA}" dt="2026-07-16T10:46:42.119" v="110"/>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5</a:t>
            </a:fld>
            <a:endParaRPr lang="en-IN"/>
          </a:p>
        </p:txBody>
      </p:sp>
    </p:spTree>
    <p:extLst>
      <p:ext uri="{BB962C8B-B14F-4D97-AF65-F5344CB8AC3E}">
        <p14:creationId xmlns:p14="http://schemas.microsoft.com/office/powerpoint/2010/main" val="1122319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23</a:t>
            </a:fld>
            <a:endParaRPr lang="en-IN"/>
          </a:p>
        </p:txBody>
      </p:sp>
    </p:spTree>
    <p:extLst>
      <p:ext uri="{BB962C8B-B14F-4D97-AF65-F5344CB8AC3E}">
        <p14:creationId xmlns:p14="http://schemas.microsoft.com/office/powerpoint/2010/main" val="3221865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38-1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F4818EEF-5CE7-F4DD-B533-3B09A8B0BB3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850"/>
    </mc:Choice>
    <mc:Fallback xmlns="">
      <p:transition spd="slow" advTm="2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D376BD-FBAB-8B4B-B692-6CE38A4CBABB}"/>
              </a:ext>
            </a:extLst>
          </p:cNvPr>
          <p:cNvPicPr>
            <a:picLocks noChangeAspect="1"/>
          </p:cNvPicPr>
          <p:nvPr/>
        </p:nvPicPr>
        <p:blipFill>
          <a:blip r:embed="rId2"/>
          <a:stretch>
            <a:fillRect/>
          </a:stretch>
        </p:blipFill>
        <p:spPr>
          <a:xfrm>
            <a:off x="0" y="-137685"/>
            <a:ext cx="12192000" cy="7133369"/>
          </a:xfrm>
          <a:prstGeom prst="rect">
            <a:avLst/>
          </a:prstGeom>
        </p:spPr>
      </p:pic>
      <p:sp>
        <p:nvSpPr>
          <p:cNvPr id="4" name="TextBox 3">
            <a:extLst>
              <a:ext uri="{FF2B5EF4-FFF2-40B4-BE49-F238E27FC236}">
                <a16:creationId xmlns:a16="http://schemas.microsoft.com/office/drawing/2014/main" id="{62EC8569-11BF-5518-8921-3CA7E286F810}"/>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30989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5 </a:t>
            </a:r>
            <a:r>
              <a:rPr lang="hi-IN" sz="4000" dirty="0"/>
              <a:t>यसकारण फरिसीहरू र शास्त्रीहरूले येशूलाई सोधे, “तापईंको चेलाहरूले त हामीले जस्तो आफ्ना पुर्खाहरूको रीतिहरू पालन गर्दैनन् तिनीहरूले किन फोहोर हातले खान्छन्?”</a:t>
            </a:r>
            <a:endParaRPr lang="en-IN" sz="7200" dirty="0"/>
          </a:p>
        </p:txBody>
      </p:sp>
      <p:sp>
        <p:nvSpPr>
          <p:cNvPr id="3" name="TextBox 2">
            <a:extLst>
              <a:ext uri="{FF2B5EF4-FFF2-40B4-BE49-F238E27FC236}">
                <a16:creationId xmlns:a16="http://schemas.microsoft.com/office/drawing/2014/main" id="{EBD7D7C5-883F-A407-F3BD-86EF01605725}"/>
              </a:ext>
            </a:extLst>
          </p:cNvPr>
          <p:cNvSpPr txBox="1"/>
          <p:nvPr/>
        </p:nvSpPr>
        <p:spPr>
          <a:xfrm>
            <a:off x="6096000" y="166254"/>
            <a:ext cx="6096000" cy="6558101"/>
          </a:xfrm>
          <a:prstGeom prst="rect">
            <a:avLst/>
          </a:prstGeom>
          <a:noFill/>
        </p:spPr>
        <p:txBody>
          <a:bodyPr wrap="square" rtlCol="0">
            <a:noAutofit/>
          </a:bodyPr>
          <a:lstStyle/>
          <a:p>
            <a:endParaRPr lang="en-IN" sz="3600" dirty="0"/>
          </a:p>
        </p:txBody>
      </p:sp>
      <p:pic>
        <p:nvPicPr>
          <p:cNvPr id="13" name="Audio 12">
            <a:hlinkClick r:id="" action="ppaction://media"/>
            <a:extLst>
              <a:ext uri="{FF2B5EF4-FFF2-40B4-BE49-F238E27FC236}">
                <a16:creationId xmlns:a16="http://schemas.microsoft.com/office/drawing/2014/main" id="{FC72A4B9-4746-2522-CEDA-9F71503BE9A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5234"/>
    </mc:Choice>
    <mc:Fallback xmlns="">
      <p:transition spd="slow" advTm="15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360282-BBD9-4F01-E4D4-7F98C0BCAE83}"/>
              </a:ext>
            </a:extLst>
          </p:cNvPr>
          <p:cNvPicPr>
            <a:picLocks noChangeAspect="1"/>
          </p:cNvPicPr>
          <p:nvPr/>
        </p:nvPicPr>
        <p:blipFill>
          <a:blip r:embed="rId2"/>
          <a:stretch>
            <a:fillRect/>
          </a:stretch>
        </p:blipFill>
        <p:spPr>
          <a:xfrm>
            <a:off x="0" y="-314793"/>
            <a:ext cx="13203935" cy="7172793"/>
          </a:xfrm>
          <a:prstGeom prst="rect">
            <a:avLst/>
          </a:prstGeom>
        </p:spPr>
      </p:pic>
      <p:sp>
        <p:nvSpPr>
          <p:cNvPr id="4" name="TextBox 3">
            <a:extLst>
              <a:ext uri="{FF2B5EF4-FFF2-40B4-BE49-F238E27FC236}">
                <a16:creationId xmlns:a16="http://schemas.microsoft.com/office/drawing/2014/main" id="{82E059A8-C30A-8ED7-149D-21BE037BE06C}"/>
              </a:ext>
            </a:extLst>
          </p:cNvPr>
          <p:cNvSpPr txBox="1"/>
          <p:nvPr/>
        </p:nvSpPr>
        <p:spPr>
          <a:xfrm>
            <a:off x="9810523" y="607618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dirty="0">
                <a:solidFill>
                  <a:schemeClr val="bg1"/>
                </a:solidFill>
                <a:latin typeface="Mangal" panose="02040503050203030202" pitchFamily="18" charset="0"/>
                <a:cs typeface="Mangal" panose="02040503050203030202" pitchFamily="18" charset="0"/>
              </a:rPr>
              <a:t>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000" b="1" dirty="0"/>
              <a:t>8 </a:t>
            </a:r>
            <a:r>
              <a:rPr lang="hi-IN" sz="4000" dirty="0"/>
              <a:t>तिमीहरूले परमेश्वरको आज्ञालाई त्यागेकाछौ, अनि तिमीहरू मानिसहरूको परम्परा मान्दछौ।” </a:t>
            </a:r>
            <a:r>
              <a:rPr lang="hi-IN" sz="4000" b="1" dirty="0"/>
              <a:t>9 </a:t>
            </a:r>
            <a:r>
              <a:rPr lang="hi-IN" sz="4000" dirty="0"/>
              <a:t>तब येशूले तिनीहरूलाई भन्नुभयो, “तिमीहरू ठान्दछौ तिमीहरू चलाख छौ। तिमीहरू आफ्ना परम्परालाई कायम राख्न परमेश्वरको आज्ञालाई पर सार्छौ।</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DFC6CDDB-74EF-074F-8680-9A42BF363AD2}"/>
              </a:ext>
            </a:extLst>
          </p:cNvPr>
          <p:cNvSpPr txBox="1"/>
          <p:nvPr/>
        </p:nvSpPr>
        <p:spPr>
          <a:xfrm>
            <a:off x="5573486" y="166254"/>
            <a:ext cx="6618514" cy="6558101"/>
          </a:xfrm>
          <a:prstGeom prst="rect">
            <a:avLst/>
          </a:prstGeom>
          <a:noFill/>
        </p:spPr>
        <p:txBody>
          <a:bodyPr wrap="square" rtlCol="0">
            <a:noAutofit/>
          </a:bodyPr>
          <a:lstStyle/>
          <a:p>
            <a:pPr algn="l"/>
            <a:endParaRPr lang="hi-IN" sz="3200" b="0" i="0" dirty="0">
              <a:effectLst/>
              <a:latin typeface="Inter" panose="020B0502030000000004" pitchFamily="34" charset="0"/>
            </a:endParaRPr>
          </a:p>
        </p:txBody>
      </p:sp>
      <p:pic>
        <p:nvPicPr>
          <p:cNvPr id="41" name="Audio 40">
            <a:hlinkClick r:id="" action="ppaction://media"/>
            <a:extLst>
              <a:ext uri="{FF2B5EF4-FFF2-40B4-BE49-F238E27FC236}">
                <a16:creationId xmlns:a16="http://schemas.microsoft.com/office/drawing/2014/main" id="{4F452FFF-53A8-CB0C-53BA-AD185651975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9424"/>
    </mc:Choice>
    <mc:Fallback xmlns="">
      <p:transition spd="slow" advTm="19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A16B29-49B7-3839-D599-B8F4A2A92FE2}"/>
              </a:ext>
            </a:extLst>
          </p:cNvPr>
          <p:cNvPicPr>
            <a:picLocks noChangeAspect="1"/>
          </p:cNvPicPr>
          <p:nvPr/>
        </p:nvPicPr>
        <p:blipFill>
          <a:blip r:embed="rId2"/>
          <a:stretch>
            <a:fillRect/>
          </a:stretch>
        </p:blipFill>
        <p:spPr>
          <a:xfrm>
            <a:off x="-494676" y="0"/>
            <a:ext cx="13611183" cy="6858000"/>
          </a:xfrm>
          <a:prstGeom prst="rect">
            <a:avLst/>
          </a:prstGeom>
        </p:spPr>
      </p:pic>
      <p:sp>
        <p:nvSpPr>
          <p:cNvPr id="4" name="TextBox 3">
            <a:extLst>
              <a:ext uri="{FF2B5EF4-FFF2-40B4-BE49-F238E27FC236}">
                <a16:creationId xmlns:a16="http://schemas.microsoft.com/office/drawing/2014/main" id="{D93E35A3-0A46-A6EF-C261-543CD92798C2}"/>
              </a:ext>
            </a:extLst>
          </p:cNvPr>
          <p:cNvSpPr txBox="1"/>
          <p:nvPr/>
        </p:nvSpPr>
        <p:spPr>
          <a:xfrm>
            <a:off x="9490483" y="607618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8,9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t>14 </a:t>
            </a:r>
            <a:r>
              <a:rPr lang="hi-IN" sz="3200" dirty="0"/>
              <a:t>येशूले फेरि भीडहरूलाई आफूकहाँ बोलाउनुभयो। उहाँले भन्नुभयो, “प्रत्येकले राम्ररी सुन्नु मेरा कुरा बुझ्नु पर्छ। म के भनिरहेछु। </a:t>
            </a:r>
            <a:r>
              <a:rPr lang="hi-IN" sz="3200" b="1" dirty="0"/>
              <a:t>15 </a:t>
            </a:r>
            <a:r>
              <a:rPr lang="hi-IN" sz="3200" dirty="0"/>
              <a:t>यस्तो केही कुरा छैन जो कुनै मानिस भित्र बाहिरबाट पस्छ जसले उसलाई अशुद्ध पार्छ। तर मानिसको भित्रबाट बाहिर आउने कुराहरूले नै मानिसलाई अशुद्ध पार्न सक्छन्।” </a:t>
            </a:r>
            <a:r>
              <a:rPr lang="hi-IN" sz="3200" b="1" dirty="0"/>
              <a:t>16 </a:t>
            </a:r>
            <a:r>
              <a:rPr lang="hi-IN" sz="3200" dirty="0"/>
              <a:t>तिमीहरू जसले मलाई सुनिरहेकाछौ, सुन। </a:t>
            </a:r>
            <a:endParaRPr lang="en-IN" sz="5400" dirty="0"/>
          </a:p>
        </p:txBody>
      </p:sp>
      <p:sp>
        <p:nvSpPr>
          <p:cNvPr id="3" name="TextBox 2">
            <a:extLst>
              <a:ext uri="{FF2B5EF4-FFF2-40B4-BE49-F238E27FC236}">
                <a16:creationId xmlns:a16="http://schemas.microsoft.com/office/drawing/2014/main" id="{2B8E0119-4541-C750-393D-30BA4E9DFD0A}"/>
              </a:ext>
            </a:extLst>
          </p:cNvPr>
          <p:cNvSpPr txBox="1"/>
          <p:nvPr/>
        </p:nvSpPr>
        <p:spPr>
          <a:xfrm>
            <a:off x="6096000" y="166254"/>
            <a:ext cx="6096000" cy="6558101"/>
          </a:xfrm>
          <a:prstGeom prst="rect">
            <a:avLst/>
          </a:prstGeom>
          <a:noFill/>
        </p:spPr>
        <p:txBody>
          <a:bodyPr wrap="square" rtlCol="0">
            <a:noAutofit/>
          </a:bodyPr>
          <a:lstStyle/>
          <a:p>
            <a:endParaRPr lang="en-IN" sz="3200" dirty="0"/>
          </a:p>
        </p:txBody>
      </p:sp>
      <p:pic>
        <p:nvPicPr>
          <p:cNvPr id="11" name="Audio 10">
            <a:hlinkClick r:id="" action="ppaction://media"/>
            <a:extLst>
              <a:ext uri="{FF2B5EF4-FFF2-40B4-BE49-F238E27FC236}">
                <a16:creationId xmlns:a16="http://schemas.microsoft.com/office/drawing/2014/main" id="{E0434AF4-1550-5833-813C-AE64A68F6AE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27524"/>
    </mc:Choice>
    <mc:Fallback xmlns="">
      <p:transition spd="slow" advTm="27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4E369B-F32F-9EB7-A067-EED0912CFEF3}"/>
              </a:ext>
            </a:extLst>
          </p:cNvPr>
          <p:cNvPicPr>
            <a:picLocks noChangeAspect="1"/>
          </p:cNvPicPr>
          <p:nvPr/>
        </p:nvPicPr>
        <p:blipFill>
          <a:blip r:embed="rId2"/>
          <a:stretch>
            <a:fillRect/>
          </a:stretch>
        </p:blipFill>
        <p:spPr>
          <a:xfrm>
            <a:off x="-1" y="1"/>
            <a:ext cx="13259969" cy="6858000"/>
          </a:xfrm>
          <a:prstGeom prst="rect">
            <a:avLst/>
          </a:prstGeom>
        </p:spPr>
      </p:pic>
      <p:sp>
        <p:nvSpPr>
          <p:cNvPr id="4" name="TextBox 3">
            <a:extLst>
              <a:ext uri="{FF2B5EF4-FFF2-40B4-BE49-F238E27FC236}">
                <a16:creationId xmlns:a16="http://schemas.microsoft.com/office/drawing/2014/main" id="{AB63AD8E-724A-3EC2-C208-B78AC1F9E394}"/>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14-16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17 </a:t>
            </a:r>
            <a:r>
              <a:rPr lang="hi-IN" sz="3600" dirty="0"/>
              <a:t>त्यसपछि येशूले भीडलाई छाडेर घर जानुभयो। चेलाहरूले उहाँलाई त्यो दृष्टान्त बारेमा सोधे। </a:t>
            </a:r>
            <a:r>
              <a:rPr lang="hi-IN" sz="3600" b="1" dirty="0"/>
              <a:t>18 </a:t>
            </a:r>
            <a:r>
              <a:rPr lang="hi-IN" sz="3600" dirty="0"/>
              <a:t>येशूले भन्नुभयो, “के तिमीहरूलाई अझै पनि यो बुझ्न गाह्रो परिरहेछ? के तिमीहरू जान्दैनौ कि कुनै मानिसमा जे पनि बाहिरबाट पस्छ त्यसले उसलाई अशुद्ध पार्न सक्तैन </a:t>
            </a:r>
            <a:endParaRPr lang="en-US" sz="6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8DA49648-6858-4CA1-09B2-B23C8A96D1FF}"/>
              </a:ext>
            </a:extLst>
          </p:cNvPr>
          <p:cNvSpPr txBox="1"/>
          <p:nvPr/>
        </p:nvSpPr>
        <p:spPr>
          <a:xfrm>
            <a:off x="6003235" y="166254"/>
            <a:ext cx="6188765"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31" name="Audio 30">
            <a:hlinkClick r:id="" action="ppaction://media"/>
            <a:extLst>
              <a:ext uri="{FF2B5EF4-FFF2-40B4-BE49-F238E27FC236}">
                <a16:creationId xmlns:a16="http://schemas.microsoft.com/office/drawing/2014/main" id="{6F82CA0C-2D93-E07C-0633-234AD07F6EE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23929"/>
    </mc:Choice>
    <mc:Fallback xmlns="">
      <p:transition spd="slow" advTm="23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33E40A-4B9B-18E0-9F0A-3CB14B4B26D6}"/>
              </a:ext>
            </a:extLst>
          </p:cNvPr>
          <p:cNvPicPr>
            <a:picLocks noChangeAspect="1"/>
          </p:cNvPicPr>
          <p:nvPr/>
        </p:nvPicPr>
        <p:blipFill>
          <a:blip r:embed="rId2"/>
          <a:stretch>
            <a:fillRect/>
          </a:stretch>
        </p:blipFill>
        <p:spPr>
          <a:xfrm>
            <a:off x="0" y="1"/>
            <a:ext cx="13878855" cy="6858000"/>
          </a:xfrm>
          <a:prstGeom prst="rect">
            <a:avLst/>
          </a:prstGeom>
        </p:spPr>
      </p:pic>
      <p:sp>
        <p:nvSpPr>
          <p:cNvPr id="4" name="TextBox 3">
            <a:extLst>
              <a:ext uri="{FF2B5EF4-FFF2-40B4-BE49-F238E27FC236}">
                <a16:creationId xmlns:a16="http://schemas.microsoft.com/office/drawing/2014/main" id="{71D20BAC-940F-0EF1-4D1D-35B97B6811D7}"/>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17,18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19 </a:t>
            </a:r>
            <a:r>
              <a:rPr lang="hi-IN" sz="4000" dirty="0">
                <a:solidFill>
                  <a:srgbClr val="000000"/>
                </a:solidFill>
                <a:latin typeface="Cambria" panose="02040503050406030204" pitchFamily="18" charset="0"/>
              </a:rPr>
              <a:t>किनभने खाना मुटुभित्र जाँदैन तर भूँडीमा जान्छ अनि तब यो शरीरबाट बाहिर नालीमा आउँछ।” (जब येशूले यसो भन्नुभयो उहाँले यस कुरालाई स्पष्ट पार्नु भयो कि सबै खाद्यपदार्थ सफा हुन्छन्।)</a:t>
            </a:r>
            <a:endParaRPr lang="en-IN" sz="3600" dirty="0"/>
          </a:p>
        </p:txBody>
      </p:sp>
      <p:sp>
        <p:nvSpPr>
          <p:cNvPr id="3" name="TextBox 2">
            <a:extLst>
              <a:ext uri="{FF2B5EF4-FFF2-40B4-BE49-F238E27FC236}">
                <a16:creationId xmlns:a16="http://schemas.microsoft.com/office/drawing/2014/main" id="{949F3009-C669-10E6-76FA-9402E008ADAF}"/>
              </a:ext>
            </a:extLst>
          </p:cNvPr>
          <p:cNvSpPr txBox="1"/>
          <p:nvPr/>
        </p:nvSpPr>
        <p:spPr>
          <a:xfrm>
            <a:off x="6096000" y="166254"/>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C62DAD5E-72B5-C428-74D3-A5DB470E700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2160"/>
    </mc:Choice>
    <mc:Fallback xmlns="">
      <p:transition spd="slow" advTm="12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F3028-963E-6D47-9FB1-5700621D7A9B}"/>
              </a:ext>
            </a:extLst>
          </p:cNvPr>
          <p:cNvPicPr>
            <a:picLocks noChangeAspect="1"/>
          </p:cNvPicPr>
          <p:nvPr/>
        </p:nvPicPr>
        <p:blipFill>
          <a:blip r:embed="rId2"/>
          <a:stretch>
            <a:fillRect/>
          </a:stretch>
        </p:blipFill>
        <p:spPr>
          <a:xfrm>
            <a:off x="0" y="0"/>
            <a:ext cx="12192000" cy="6911260"/>
          </a:xfrm>
          <a:prstGeom prst="rect">
            <a:avLst/>
          </a:prstGeom>
        </p:spPr>
      </p:pic>
      <p:sp>
        <p:nvSpPr>
          <p:cNvPr id="2" name="TextBox 1">
            <a:extLst>
              <a:ext uri="{FF2B5EF4-FFF2-40B4-BE49-F238E27FC236}">
                <a16:creationId xmlns:a16="http://schemas.microsoft.com/office/drawing/2014/main" id="{F791C341-4324-B55F-B5AA-36A200A0DCF1}"/>
              </a:ext>
            </a:extLst>
          </p:cNvPr>
          <p:cNvSpPr txBox="1"/>
          <p:nvPr/>
        </p:nvSpPr>
        <p:spPr>
          <a:xfrm>
            <a:off x="3339607" y="3754929"/>
            <a:ext cx="7164335" cy="135401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शुद्ध र अशुद्ध</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lvl="0">
              <a:defRPr/>
            </a:pPr>
            <a:r>
              <a:rPr lang="hi-IN" sz="4000" cap="all" dirty="0">
                <a:solidFill>
                  <a:schemeClr val="bg1"/>
                </a:solidFill>
              </a:rPr>
              <a:t>मर्कूस</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7:1-23</a:t>
            </a:r>
            <a:endParaRPr kumimoji="0" lang="en-IN" sz="54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CD4E90CD-5E6C-F67D-D0DE-3EC3F234A996}"/>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A2F215-C0DA-4F90-0E6C-67CAE84EB863}"/>
              </a:ext>
            </a:extLst>
          </p:cNvPr>
          <p:cNvPicPr>
            <a:picLocks noChangeAspect="1"/>
          </p:cNvPicPr>
          <p:nvPr/>
        </p:nvPicPr>
        <p:blipFill>
          <a:blip r:embed="rId2"/>
          <a:stretch>
            <a:fillRect/>
          </a:stretch>
        </p:blipFill>
        <p:spPr>
          <a:xfrm>
            <a:off x="0" y="-21469"/>
            <a:ext cx="12801600" cy="6879469"/>
          </a:xfrm>
          <a:prstGeom prst="rect">
            <a:avLst/>
          </a:prstGeom>
        </p:spPr>
      </p:pic>
      <p:sp>
        <p:nvSpPr>
          <p:cNvPr id="4" name="TextBox 3">
            <a:extLst>
              <a:ext uri="{FF2B5EF4-FFF2-40B4-BE49-F238E27FC236}">
                <a16:creationId xmlns:a16="http://schemas.microsoft.com/office/drawing/2014/main" id="{B59A8C9E-8C80-488D-9609-427C7754203F}"/>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dirty="0">
                <a:solidFill>
                  <a:schemeClr val="bg1"/>
                </a:solidFill>
                <a:latin typeface="Mangal" panose="02040503050203030202" pitchFamily="18" charset="0"/>
                <a:cs typeface="Mangal" panose="02040503050203030202" pitchFamily="18" charset="0"/>
              </a:rPr>
              <a:t>19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20 </a:t>
            </a:r>
            <a:r>
              <a:rPr lang="hi-IN" sz="4000" dirty="0">
                <a:solidFill>
                  <a:srgbClr val="000000"/>
                </a:solidFill>
                <a:latin typeface="Cambria" panose="02040503050406030204" pitchFamily="18" charset="0"/>
              </a:rPr>
              <a:t>फेरि येशूले भन्नुभयो, “जे कुराहरू मानिसबाट बाहिर निसकन्छ त्यसैले उसलाई अशुद्ध तुल्याउँछ।</a:t>
            </a:r>
            <a:endParaRPr lang="en-IN" sz="3800" dirty="0"/>
          </a:p>
        </p:txBody>
      </p:sp>
      <p:sp>
        <p:nvSpPr>
          <p:cNvPr id="2" name="TextBox 1">
            <a:extLst>
              <a:ext uri="{FF2B5EF4-FFF2-40B4-BE49-F238E27FC236}">
                <a16:creationId xmlns:a16="http://schemas.microsoft.com/office/drawing/2014/main" id="{F8A03159-140E-E280-9891-C65003B304EE}"/>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9AD25D84-3A66-6EA9-9022-A6D102A211D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7685"/>
    </mc:Choice>
    <mc:Fallback xmlns="">
      <p:transition spd="slow" advTm="7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FD6401-2F07-FFEC-399E-89F11A658494}"/>
              </a:ext>
            </a:extLst>
          </p:cNvPr>
          <p:cNvPicPr>
            <a:picLocks noChangeAspect="1"/>
          </p:cNvPicPr>
          <p:nvPr/>
        </p:nvPicPr>
        <p:blipFill>
          <a:blip r:embed="rId2"/>
          <a:stretch>
            <a:fillRect/>
          </a:stretch>
        </p:blipFill>
        <p:spPr>
          <a:xfrm>
            <a:off x="0" y="-454019"/>
            <a:ext cx="13221325" cy="7312019"/>
          </a:xfrm>
          <a:prstGeom prst="rect">
            <a:avLst/>
          </a:prstGeom>
        </p:spPr>
      </p:pic>
      <p:sp>
        <p:nvSpPr>
          <p:cNvPr id="4" name="TextBox 3">
            <a:extLst>
              <a:ext uri="{FF2B5EF4-FFF2-40B4-BE49-F238E27FC236}">
                <a16:creationId xmlns:a16="http://schemas.microsoft.com/office/drawing/2014/main" id="{BE3703AF-5661-6D13-ABE3-7CA4BD551EF7}"/>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21 </a:t>
            </a:r>
            <a:r>
              <a:rPr lang="hi-IN" sz="4000" dirty="0"/>
              <a:t>सबै अशुद्ध कुरा मानिसका भित्रबाटै आउँछ ती पाप, चोरी, हत्या </a:t>
            </a:r>
            <a:r>
              <a:rPr lang="hi-IN" sz="4000" b="1" dirty="0"/>
              <a:t>22 </a:t>
            </a:r>
            <a:r>
              <a:rPr lang="hi-IN" sz="4000" dirty="0"/>
              <a:t>वेश्यागामन, कुदृष्टि, स्वार्थीपन, निन्दा, धोका, अश्लीलता, इर्ष्या, अभद्रता, अहंकार, घमण्ड अनि मूर्खता हुन्।</a:t>
            </a:r>
            <a:endParaRPr lang="en-IN" sz="7200" dirty="0"/>
          </a:p>
        </p:txBody>
      </p:sp>
      <p:sp>
        <p:nvSpPr>
          <p:cNvPr id="3" name="TextBox 2">
            <a:extLst>
              <a:ext uri="{FF2B5EF4-FFF2-40B4-BE49-F238E27FC236}">
                <a16:creationId xmlns:a16="http://schemas.microsoft.com/office/drawing/2014/main" id="{E70A2C9E-1CE1-EADA-5832-C3F7A174DD9D}"/>
              </a:ext>
            </a:extLst>
          </p:cNvPr>
          <p:cNvSpPr txBox="1"/>
          <p:nvPr/>
        </p:nvSpPr>
        <p:spPr>
          <a:xfrm>
            <a:off x="6373090" y="166254"/>
            <a:ext cx="5818910" cy="6558101"/>
          </a:xfrm>
          <a:prstGeom prst="rect">
            <a:avLst/>
          </a:prstGeom>
          <a:noFill/>
        </p:spPr>
        <p:txBody>
          <a:bodyPr wrap="square" rtlCol="0">
            <a:noAutofit/>
          </a:bodyPr>
          <a:lstStyle/>
          <a:p>
            <a:endParaRPr lang="hi-IN" sz="28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62C62F16-82C6-1480-B5AB-CDA3B8AEF80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21187"/>
    </mc:Choice>
    <mc:Fallback xmlns="">
      <p:transition spd="slow" advTm="21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E16F96-C6B5-FA9C-38CF-44E0C0AC1717}"/>
              </a:ext>
            </a:extLst>
          </p:cNvPr>
          <p:cNvPicPr>
            <a:picLocks noChangeAspect="1"/>
          </p:cNvPicPr>
          <p:nvPr/>
        </p:nvPicPr>
        <p:blipFill>
          <a:blip r:embed="rId2"/>
          <a:stretch>
            <a:fillRect/>
          </a:stretch>
        </p:blipFill>
        <p:spPr>
          <a:xfrm>
            <a:off x="0" y="-263321"/>
            <a:ext cx="12192000" cy="7121321"/>
          </a:xfrm>
          <a:prstGeom prst="rect">
            <a:avLst/>
          </a:prstGeom>
        </p:spPr>
      </p:pic>
      <p:sp>
        <p:nvSpPr>
          <p:cNvPr id="4" name="TextBox 3">
            <a:extLst>
              <a:ext uri="{FF2B5EF4-FFF2-40B4-BE49-F238E27FC236}">
                <a16:creationId xmlns:a16="http://schemas.microsoft.com/office/drawing/2014/main" id="{856DDFA6-31CF-B0D7-D3A6-C34DBBAA0CDB}"/>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21,22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23 </a:t>
            </a:r>
            <a:r>
              <a:rPr lang="hi-IN" sz="4000" dirty="0">
                <a:solidFill>
                  <a:srgbClr val="000000"/>
                </a:solidFill>
                <a:latin typeface="Cambria" panose="02040503050406030204" pitchFamily="18" charset="0"/>
              </a:rPr>
              <a:t>यी सबै दुष्ट कुराहरू मानिसका भित्रबाटै निस्कन्छन् अनि अशुद्ध तुल्याउँछ।”</a:t>
            </a:r>
            <a:endParaRPr lang="en-IN" sz="3600" dirty="0"/>
          </a:p>
        </p:txBody>
      </p:sp>
      <p:sp>
        <p:nvSpPr>
          <p:cNvPr id="3" name="TextBox 2">
            <a:extLst>
              <a:ext uri="{FF2B5EF4-FFF2-40B4-BE49-F238E27FC236}">
                <a16:creationId xmlns:a16="http://schemas.microsoft.com/office/drawing/2014/main" id="{B656C092-A4FE-17C9-CBC7-48417F321CD6}"/>
              </a:ext>
            </a:extLst>
          </p:cNvPr>
          <p:cNvSpPr txBox="1"/>
          <p:nvPr/>
        </p:nvSpPr>
        <p:spPr>
          <a:xfrm>
            <a:off x="6096000" y="166254"/>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1C83BAEF-BEAE-B2D0-E250-A8BD8F9C239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6983"/>
    </mc:Choice>
    <mc:Fallback xmlns="">
      <p:transition spd="slow" advTm="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2C51C4-EF98-8DAB-92F2-9F770B1C7538}"/>
              </a:ext>
            </a:extLst>
          </p:cNvPr>
          <p:cNvPicPr>
            <a:picLocks noChangeAspect="1"/>
          </p:cNvPicPr>
          <p:nvPr/>
        </p:nvPicPr>
        <p:blipFill>
          <a:blip r:embed="rId2"/>
          <a:stretch>
            <a:fillRect/>
          </a:stretch>
        </p:blipFill>
        <p:spPr>
          <a:xfrm>
            <a:off x="0" y="0"/>
            <a:ext cx="12192000" cy="6911260"/>
          </a:xfrm>
          <a:prstGeom prst="rect">
            <a:avLst/>
          </a:prstGeom>
        </p:spPr>
      </p:pic>
      <p:sp>
        <p:nvSpPr>
          <p:cNvPr id="4" name="TextBox 3">
            <a:extLst>
              <a:ext uri="{FF2B5EF4-FFF2-40B4-BE49-F238E27FC236}">
                <a16:creationId xmlns:a16="http://schemas.microsoft.com/office/drawing/2014/main" id="{5BDC9A04-FD1F-0E16-9262-A811E7A2DB55}"/>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5400" b="1">
                <a:solidFill>
                  <a:srgbClr val="121212"/>
                </a:solidFill>
                <a:latin typeface="Inter"/>
              </a:rPr>
              <a:t>शुद्ध र अशुद्ध</a:t>
            </a:r>
            <a:endParaRPr lang="en-IN" sz="5400" b="1">
              <a:solidFill>
                <a:srgbClr val="121212"/>
              </a:solidFill>
              <a:latin typeface="Inter"/>
            </a:endParaRPr>
          </a:p>
          <a:p>
            <a:r>
              <a:rPr lang="hi-IN" sz="5400" cap="all"/>
              <a:t>मर्कूस</a:t>
            </a:r>
            <a:r>
              <a:rPr lang="hi-IN" sz="5400">
                <a:solidFill>
                  <a:prstClr val="black"/>
                </a:solidFill>
              </a:rPr>
              <a:t> 7:1-23</a:t>
            </a:r>
            <a:endParaRPr lang="en-IN" sz="54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51FF156-3A17-BE8F-60B7-AFA091B9B1A4}"/>
              </a:ext>
            </a:extLst>
          </p:cNvPr>
          <p:cNvSpPr txBox="1"/>
          <p:nvPr/>
        </p:nvSpPr>
        <p:spPr>
          <a:xfrm>
            <a:off x="6096000" y="149949"/>
            <a:ext cx="6096000" cy="6558101"/>
          </a:xfrm>
          <a:prstGeom prst="rect">
            <a:avLst/>
          </a:prstGeom>
          <a:noFill/>
        </p:spPr>
        <p:txBody>
          <a:bodyPr wrap="square" rtlCol="0">
            <a:noAutofit/>
          </a:bodyPr>
          <a:lstStyle/>
          <a:p>
            <a:endParaRPr lang="en-IN" sz="4000" dirty="0">
              <a:latin typeface="Times New Roman" panose="02020603050405020304" pitchFamily="18" charset="0"/>
              <a:cs typeface="Times New Roman" panose="02020603050405020304" pitchFamily="18" charset="0"/>
            </a:endParaRPr>
          </a:p>
        </p:txBody>
      </p:sp>
      <p:pic>
        <p:nvPicPr>
          <p:cNvPr id="9" name="Audio 8">
            <a:hlinkClick r:id="" action="ppaction://media"/>
            <a:extLst>
              <a:ext uri="{FF2B5EF4-FFF2-40B4-BE49-F238E27FC236}">
                <a16:creationId xmlns:a16="http://schemas.microsoft.com/office/drawing/2014/main" id="{102F71CE-2871-D118-F273-FAD7DE5F596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894"/>
    </mc:Choice>
    <mc:Fallback xmlns="">
      <p:transition spd="slow" advTm="3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B057C-BB9B-14C3-F560-16BB67E70F9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9C8E9E8-B14C-40EB-18F2-19E5A3B1F280}"/>
              </a:ext>
            </a:extLst>
          </p:cNvPr>
          <p:cNvPicPr>
            <a:picLocks noChangeAspect="1"/>
          </p:cNvPicPr>
          <p:nvPr/>
        </p:nvPicPr>
        <p:blipFill>
          <a:blip r:embed="rId2"/>
          <a:stretch>
            <a:fillRect/>
          </a:stretch>
        </p:blipFill>
        <p:spPr>
          <a:xfrm>
            <a:off x="0" y="0"/>
            <a:ext cx="12192000" cy="6911260"/>
          </a:xfrm>
          <a:prstGeom prst="rect">
            <a:avLst/>
          </a:prstGeom>
        </p:spPr>
      </p:pic>
      <p:sp>
        <p:nvSpPr>
          <p:cNvPr id="2" name="TextBox 1">
            <a:extLst>
              <a:ext uri="{FF2B5EF4-FFF2-40B4-BE49-F238E27FC236}">
                <a16:creationId xmlns:a16="http://schemas.microsoft.com/office/drawing/2014/main" id="{BD113F0E-3887-F146-ADD6-6CF219103FA5}"/>
              </a:ext>
            </a:extLst>
          </p:cNvPr>
          <p:cNvSpPr txBox="1"/>
          <p:nvPr/>
        </p:nvSpPr>
        <p:spPr>
          <a:xfrm>
            <a:off x="3339607" y="3754929"/>
            <a:ext cx="7164335" cy="135401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शुद्ध र अशुद्ध</a:t>
            </a:r>
            <a:endParaRPr kumimoji="0" lang="en-IN" sz="5400" b="1" i="0" u="none" strike="noStrike" kern="1200" cap="none" spc="0" normalizeH="0" baseline="0" noProof="0" dirty="0">
              <a:ln>
                <a:noFill/>
              </a:ln>
              <a:solidFill>
                <a:schemeClr val="bg1"/>
              </a:solidFill>
              <a:effectLst/>
              <a:uLnTx/>
              <a:uFillTx/>
              <a:latin typeface="Inter"/>
              <a:ea typeface="+mn-ea"/>
              <a:cs typeface="+mn-cs"/>
            </a:endParaRPr>
          </a:p>
          <a:p>
            <a:pPr lvl="0">
              <a:defRPr/>
            </a:pPr>
            <a:r>
              <a:rPr lang="hi-IN" sz="4000" cap="all" dirty="0">
                <a:solidFill>
                  <a:schemeClr val="bg1"/>
                </a:solidFill>
              </a:rPr>
              <a:t>मर्कूस</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7:1-23</a:t>
            </a:r>
            <a:endParaRPr kumimoji="0" lang="en-IN" sz="54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8487EFA9-D068-136C-8E64-557468BE3A53}"/>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589463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cs typeface="Mangal" panose="02040503050203030202" pitchFamily="18" charset="0"/>
              </a:rPr>
              <a:t>मर्कूस</a:t>
            </a:r>
            <a:r>
              <a:rPr lang="en-IN" sz="4000" dirty="0">
                <a:latin typeface="Mangal" panose="02040503050203030202" pitchFamily="18" charset="0"/>
                <a:cs typeface="Mangal" panose="02040503050203030202" pitchFamily="18" charset="0"/>
              </a:rPr>
              <a:t> 7:1 </a:t>
            </a:r>
            <a:r>
              <a:rPr lang="hi-IN" sz="4000" dirty="0">
                <a:latin typeface="Mangal" panose="02040503050203030202" pitchFamily="18" charset="0"/>
                <a:cs typeface="Mangal" panose="02040503050203030202" pitchFamily="18" charset="0"/>
              </a:rPr>
              <a:t>फरिसीहरू र केही शास्त्रीहरू यरूशलेमबाट आएका थिए। तिनीहरू येशूको वरिपरि भेला भए। </a:t>
            </a:r>
            <a:r>
              <a:rPr lang="hi-IN" sz="4000" b="1" dirty="0">
                <a:latin typeface="Mangal" panose="02040503050203030202" pitchFamily="18" charset="0"/>
                <a:cs typeface="Mangal" panose="02040503050203030202" pitchFamily="18" charset="0"/>
              </a:rPr>
              <a:t>2 </a:t>
            </a:r>
            <a:r>
              <a:rPr lang="hi-IN" sz="4000" dirty="0">
                <a:latin typeface="Mangal" panose="02040503050203030202" pitchFamily="18" charset="0"/>
                <a:cs typeface="Mangal" panose="02040503050203030202" pitchFamily="18" charset="0"/>
              </a:rPr>
              <a:t>तिनीहरूले येशूका केही चेलाहरूले मैला हातले खाना खाइरहेको देखे। (“मैला हात” को अर्थ मानिसहरूले हातहरू धोएका थिएनन्)।</a:t>
            </a:r>
            <a:endParaRPr lang="en-IN" sz="40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214C5665-6173-FEF5-0852-8D1EF7C9107C}"/>
              </a:ext>
            </a:extLst>
          </p:cNvPr>
          <p:cNvSpPr txBox="1"/>
          <p:nvPr/>
        </p:nvSpPr>
        <p:spPr>
          <a:xfrm>
            <a:off x="6096000" y="166254"/>
            <a:ext cx="6096000" cy="6558101"/>
          </a:xfrm>
          <a:prstGeom prst="rect">
            <a:avLst/>
          </a:prstGeom>
          <a:noFill/>
        </p:spPr>
        <p:txBody>
          <a:bodyPr wrap="square" rtlCol="0">
            <a:noAutofit/>
          </a:bodyPr>
          <a:lstStyle/>
          <a:p>
            <a:endParaRPr lang="en-IN" sz="4000" dirty="0"/>
          </a:p>
        </p:txBody>
      </p:sp>
      <p:pic>
        <p:nvPicPr>
          <p:cNvPr id="17" name="Audio 16">
            <a:hlinkClick r:id="" action="ppaction://media"/>
            <a:extLst>
              <a:ext uri="{FF2B5EF4-FFF2-40B4-BE49-F238E27FC236}">
                <a16:creationId xmlns:a16="http://schemas.microsoft.com/office/drawing/2014/main" id="{572A559B-B787-3A59-F422-0AE8B6B5FAD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5365"/>
    </mc:Choice>
    <mc:Fallback xmlns="">
      <p:transition spd="slow" advTm="153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1FEFED-274F-C578-1377-1E91CD952238}"/>
              </a:ext>
            </a:extLst>
          </p:cNvPr>
          <p:cNvPicPr>
            <a:picLocks noChangeAspect="1"/>
          </p:cNvPicPr>
          <p:nvPr/>
        </p:nvPicPr>
        <p:blipFill>
          <a:blip r:embed="rId2"/>
          <a:stretch>
            <a:fillRect/>
          </a:stretch>
        </p:blipFill>
        <p:spPr>
          <a:xfrm>
            <a:off x="-1" y="1"/>
            <a:ext cx="13059567" cy="6858000"/>
          </a:xfrm>
          <a:prstGeom prst="rect">
            <a:avLst/>
          </a:prstGeom>
        </p:spPr>
      </p:pic>
      <p:sp>
        <p:nvSpPr>
          <p:cNvPr id="2" name="TextBox 1">
            <a:extLst>
              <a:ext uri="{FF2B5EF4-FFF2-40B4-BE49-F238E27FC236}">
                <a16:creationId xmlns:a16="http://schemas.microsoft.com/office/drawing/2014/main" id="{A0C556A9-3FC7-B286-E5E3-790751E3D54D}"/>
              </a:ext>
            </a:extLst>
          </p:cNvPr>
          <p:cNvSpPr txBox="1"/>
          <p:nvPr/>
        </p:nvSpPr>
        <p:spPr>
          <a:xfrm>
            <a:off x="30076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3 </a:t>
            </a:r>
            <a:r>
              <a:rPr lang="hi-IN" sz="4000" dirty="0">
                <a:solidFill>
                  <a:srgbClr val="000000"/>
                </a:solidFill>
                <a:latin typeface="Cambria" panose="02040503050406030204" pitchFamily="18" charset="0"/>
              </a:rPr>
              <a:t>फरिसीहरू र सबै यहुदीहरुले परम्परा अनुसार राम्ररी हात नधोई खाँदैनन्। तिनीहरु आफ्ना पुर्खाले दिएको शिक्षा अनुसार यसो गर्ने गर्दछन्।</a:t>
            </a:r>
            <a:endParaRPr lang="en-IN" sz="3200" dirty="0"/>
          </a:p>
        </p:txBody>
      </p:sp>
      <p:sp>
        <p:nvSpPr>
          <p:cNvPr id="3" name="TextBox 2">
            <a:extLst>
              <a:ext uri="{FF2B5EF4-FFF2-40B4-BE49-F238E27FC236}">
                <a16:creationId xmlns:a16="http://schemas.microsoft.com/office/drawing/2014/main" id="{32582A0C-2F7C-DF0E-BE2A-93227D8DC1CF}"/>
              </a:ext>
            </a:extLst>
          </p:cNvPr>
          <p:cNvSpPr txBox="1"/>
          <p:nvPr/>
        </p:nvSpPr>
        <p:spPr>
          <a:xfrm>
            <a:off x="6096000" y="166254"/>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F8661CAD-9667-159A-3EC0-990DE1CECF3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1997"/>
    </mc:Choice>
    <mc:Fallback xmlns="">
      <p:transition spd="slow" advTm="11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2E276-71A2-B561-EE2C-98FA2B7E1784}"/>
              </a:ext>
            </a:extLst>
          </p:cNvPr>
          <p:cNvPicPr>
            <a:picLocks noChangeAspect="1"/>
          </p:cNvPicPr>
          <p:nvPr/>
        </p:nvPicPr>
        <p:blipFill>
          <a:blip r:embed="rId2"/>
          <a:stretch>
            <a:fillRect/>
          </a:stretch>
        </p:blipFill>
        <p:spPr>
          <a:xfrm>
            <a:off x="0" y="-580299"/>
            <a:ext cx="12192000" cy="7438299"/>
          </a:xfrm>
          <a:prstGeom prst="rect">
            <a:avLst/>
          </a:prstGeom>
        </p:spPr>
      </p:pic>
      <p:sp>
        <p:nvSpPr>
          <p:cNvPr id="4" name="TextBox 3">
            <a:extLst>
              <a:ext uri="{FF2B5EF4-FFF2-40B4-BE49-F238E27FC236}">
                <a16:creationId xmlns:a16="http://schemas.microsoft.com/office/drawing/2014/main" id="{8B45EA9B-A250-5983-C6C4-D073CEA6133F}"/>
              </a:ext>
            </a:extLst>
          </p:cNvPr>
          <p:cNvSpPr txBox="1"/>
          <p:nvPr/>
        </p:nvSpPr>
        <p:spPr>
          <a:xfrm>
            <a:off x="9780043" y="330704"/>
            <a:ext cx="3417797" cy="646331"/>
          </a:xfrm>
          <a:prstGeom prst="rect">
            <a:avLst/>
          </a:prstGeom>
          <a:noFill/>
        </p:spPr>
        <p:txBody>
          <a:bodyPr wrap="square" rtlCol="0">
            <a:spAutoFit/>
          </a:bodyPr>
          <a:lstStyle/>
          <a:p>
            <a:r>
              <a:rPr lang="hi-IN" sz="3600" cap="all" dirty="0">
                <a:solidFill>
                  <a:schemeClr val="bg1"/>
                </a:solidFill>
              </a:rPr>
              <a:t>मर्कूस</a:t>
            </a:r>
            <a:r>
              <a:rPr lang="hi-IN" sz="2800" i="0" u="none" strike="noStrike" baseline="0" dirty="0">
                <a:solidFill>
                  <a:schemeClr val="bg1"/>
                </a:solidFill>
                <a:latin typeface="Mangal" panose="02040503050203030202" pitchFamily="18" charset="0"/>
                <a:cs typeface="Mangal" panose="02040503050203030202" pitchFamily="18" charset="0"/>
              </a:rPr>
              <a:t> 7:</a:t>
            </a:r>
            <a:r>
              <a:rPr lang="en-US" sz="280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t>4 </a:t>
            </a:r>
            <a:r>
              <a:rPr lang="hi-IN" sz="3200" dirty="0"/>
              <a:t>यहूदीहरूले बजारमा केहि चिजहरू किने भने त्यसलाई पनि बिशेष रुपले नधोई खाँदैनन्। तिनीहरूले आफ्ना पुर्खाहरूले बजारमा केही चीजहरू किने भने त्यसलाई पनि विशेषरूपले नधोई खाँदैनन्। तिनीहरूले आफ्ना पुर्खाहरूबाट प्राप्त गरेका अरू धेरै रीति-तिथिहरू पनि त्यसरी नै पालन गर्छन् जस्तै कचौराहरू, गाग्रो वा लोहोटाहरू र तामाका भाँडा-कुँडाहरू माझ्छन् इत्यादि।</a:t>
            </a:r>
            <a:endParaRPr lang="en-IN" sz="4400" dirty="0"/>
          </a:p>
        </p:txBody>
      </p:sp>
      <p:sp>
        <p:nvSpPr>
          <p:cNvPr id="3" name="TextBox 2">
            <a:extLst>
              <a:ext uri="{FF2B5EF4-FFF2-40B4-BE49-F238E27FC236}">
                <a16:creationId xmlns:a16="http://schemas.microsoft.com/office/drawing/2014/main" id="{A5B38802-2203-A120-1C86-CEC58A7955F1}"/>
              </a:ext>
            </a:extLst>
          </p:cNvPr>
          <p:cNvSpPr txBox="1"/>
          <p:nvPr/>
        </p:nvSpPr>
        <p:spPr>
          <a:xfrm>
            <a:off x="6096000" y="166254"/>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898E7301-7701-B427-EB8A-B1956AACBCD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78328111"/>
      </p:ext>
    </p:extLst>
  </p:cSld>
  <p:clrMapOvr>
    <a:masterClrMapping/>
  </p:clrMapOvr>
  <mc:AlternateContent xmlns:mc="http://schemas.openxmlformats.org/markup-compatibility/2006" xmlns:p14="http://schemas.microsoft.com/office/powerpoint/2010/main">
    <mc:Choice Requires="p14">
      <p:transition spd="slow" p14:dur="2000" advTm="19013"/>
    </mc:Choice>
    <mc:Fallback xmlns="">
      <p:transition spd="slow" advTm="190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2069</TotalTime>
  <Words>551</Words>
  <Application>Microsoft Office PowerPoint</Application>
  <PresentationFormat>Widescreen</PresentationFormat>
  <Paragraphs>41</Paragraphs>
  <Slides>26</Slides>
  <Notes>3</Notes>
  <HiddenSlides>0</HiddenSlides>
  <MMClips>13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Aptos</vt:lpstr>
      <vt:lpstr>Arial</vt:lpstr>
      <vt:lpstr>avenir</vt:lpstr>
      <vt:lpstr>Calibri</vt:lpstr>
      <vt:lpstr>Calibri Light</vt:lpstr>
      <vt:lpstr>Cambria</vt:lpstr>
      <vt:lpstr>Inter</vt:lpstr>
      <vt:lpstr>Mangal</vt:lpstr>
      <vt:lpstr>PT Serif</vt:lpstr>
      <vt:lpstr>Symbol</vt:lpstr>
      <vt:lpstr>Times New Roman</vt:lpstr>
      <vt:lpstr>Office Theme</vt:lpstr>
      <vt:lpstr>38-1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80</cp:revision>
  <dcterms:created xsi:type="dcterms:W3CDTF">2022-09-30T06:26:14Z</dcterms:created>
  <dcterms:modified xsi:type="dcterms:W3CDTF">2026-07-16T10:46:47Z</dcterms:modified>
</cp:coreProperties>
</file>