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77" r:id="rId5"/>
    <p:sldId id="260" r:id="rId6"/>
    <p:sldId id="271" r:id="rId7"/>
    <p:sldId id="261" r:id="rId8"/>
    <p:sldId id="272" r:id="rId9"/>
    <p:sldId id="262" r:id="rId10"/>
    <p:sldId id="273" r:id="rId11"/>
    <p:sldId id="263" r:id="rId12"/>
    <p:sldId id="274" r:id="rId13"/>
    <p:sldId id="264" r:id="rId14"/>
    <p:sldId id="275" r:id="rId15"/>
    <p:sldId id="265"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F228E-E1B9-45CC-9D76-7BA88B09038B}" v="1" dt="2026-07-16T10:47:01.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467" autoAdjust="0"/>
  </p:normalViewPr>
  <p:slideViewPr>
    <p:cSldViewPr snapToGrid="0">
      <p:cViewPr varScale="1">
        <p:scale>
          <a:sx n="117" d="100"/>
          <a:sy n="117" d="100"/>
        </p:scale>
        <p:origin x="354" y="10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modSld">
      <pc:chgData name="Alfred Smith" userId="3c60a3631c0db8ad" providerId="LiveId" clId="{0761BD21-EAD3-491D-B74D-BFB938B236DA}" dt="2026-07-16T10:47:01.648" v="66"/>
      <pc:docMkLst>
        <pc:docMk/>
      </pc:docMkLst>
      <pc:sldChg chg="modSp mod modNotes modNotesTx">
        <pc:chgData name="Alfred Smith" userId="3c60a3631c0db8ad" providerId="LiveId" clId="{0761BD21-EAD3-491D-B74D-BFB938B236DA}" dt="2026-07-16T10:47:01.648" v="66"/>
        <pc:sldMkLst>
          <pc:docMk/>
          <pc:sldMk cId="1499918570" sldId="257"/>
        </pc:sldMkLst>
        <pc:spChg chg="mod">
          <ac:chgData name="Alfred Smith" userId="3c60a3631c0db8ad" providerId="LiveId" clId="{0761BD21-EAD3-491D-B74D-BFB938B236DA}" dt="2026-07-16T10:47:01.648" v="66"/>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38-2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121F1D4D-7AE8-07F5-FADD-6B35BFD52C5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027"/>
    </mc:Choice>
    <mc:Fallback xmlns="">
      <p:transition spd="slow" advTm="3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AC0B12-B10B-BE5D-CD4F-B4C7BDD3AD43}"/>
              </a:ext>
            </a:extLst>
          </p:cNvPr>
          <p:cNvPicPr>
            <a:picLocks noChangeAspect="1"/>
          </p:cNvPicPr>
          <p:nvPr/>
        </p:nvPicPr>
        <p:blipFill>
          <a:blip r:embed="rId2"/>
          <a:stretch>
            <a:fillRect/>
          </a:stretch>
        </p:blipFill>
        <p:spPr>
          <a:xfrm>
            <a:off x="-1070358" y="0"/>
            <a:ext cx="13262358" cy="6858000"/>
          </a:xfrm>
          <a:prstGeom prst="rect">
            <a:avLst/>
          </a:prstGeom>
        </p:spPr>
      </p:pic>
      <p:sp>
        <p:nvSpPr>
          <p:cNvPr id="3" name="TextBox 2">
            <a:extLst>
              <a:ext uri="{FF2B5EF4-FFF2-40B4-BE49-F238E27FC236}">
                <a16:creationId xmlns:a16="http://schemas.microsoft.com/office/drawing/2014/main" id="{B1DA041B-2FE9-8CB5-354E-F9CACEE0162A}"/>
              </a:ext>
            </a:extLst>
          </p:cNvPr>
          <p:cNvSpPr txBox="1"/>
          <p:nvPr/>
        </p:nvSpPr>
        <p:spPr>
          <a:xfrm>
            <a:off x="31600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a:t>
            </a:r>
            <a:r>
              <a:rPr lang="en-US"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4</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35 </a:t>
            </a:r>
            <a:r>
              <a:rPr lang="hi-IN" sz="4000" dirty="0"/>
              <a:t>जब येशूले त्यसो गर्नुभयो, त्यस मानिसको कान खोलिए अनि जिब्रो को वन्धन फुक्यो। अनि उ र स्पष्ट बोल्ने भयो। </a:t>
            </a:r>
            <a:endParaRPr lang="en-IN" sz="8000" dirty="0"/>
          </a:p>
        </p:txBody>
      </p:sp>
      <p:sp>
        <p:nvSpPr>
          <p:cNvPr id="3" name="TextBox 2">
            <a:extLst>
              <a:ext uri="{FF2B5EF4-FFF2-40B4-BE49-F238E27FC236}">
                <a16:creationId xmlns:a16="http://schemas.microsoft.com/office/drawing/2014/main" id="{8D6D9127-09E9-1DB9-AF10-FCBE662A0B37}"/>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BB28B3D8-2B5D-69F0-8D51-402A7D7A697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8954"/>
    </mc:Choice>
    <mc:Fallback xmlns="">
      <p:transition spd="slow" advTm="8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B3E001-EB79-4FED-2422-F61AA2C0E603}"/>
              </a:ext>
            </a:extLst>
          </p:cNvPr>
          <p:cNvPicPr>
            <a:picLocks noChangeAspect="1"/>
          </p:cNvPicPr>
          <p:nvPr/>
        </p:nvPicPr>
        <p:blipFill>
          <a:blip r:embed="rId2"/>
          <a:stretch>
            <a:fillRect/>
          </a:stretch>
        </p:blipFill>
        <p:spPr>
          <a:xfrm>
            <a:off x="0" y="-5429"/>
            <a:ext cx="12192000" cy="6863430"/>
          </a:xfrm>
          <a:prstGeom prst="rect">
            <a:avLst/>
          </a:prstGeom>
        </p:spPr>
      </p:pic>
      <p:sp>
        <p:nvSpPr>
          <p:cNvPr id="4" name="TextBox 3">
            <a:extLst>
              <a:ext uri="{FF2B5EF4-FFF2-40B4-BE49-F238E27FC236}">
                <a16:creationId xmlns:a16="http://schemas.microsoft.com/office/drawing/2014/main" id="{CEE4512E-1FD1-60EA-9AD9-278AAA5B3CA1}"/>
              </a:ext>
            </a:extLst>
          </p:cNvPr>
          <p:cNvSpPr txBox="1"/>
          <p:nvPr/>
        </p:nvSpPr>
        <p:spPr>
          <a:xfrm>
            <a:off x="962764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a:t>
            </a:r>
            <a:r>
              <a:rPr lang="en-US"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5</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36 </a:t>
            </a:r>
            <a:r>
              <a:rPr lang="hi-IN" sz="3600" dirty="0"/>
              <a:t>येशूले यी सबै भएका घट्नाहरूको बारे कसैलाई नभन्नु भनेर तिनीहरूलाई कड़ा आज्ञा गर्नुभयो। उहाँले सधैँ नै मानिसहरूलाई आफ्नो बारेमा केही नभन्नु भनेर आज्ञा गर्नु भएको छ। तर जति उहाँले मानिसहरूलाई उहाँको विषयमा कसैलाई नभन्नु भन्नु भयो त्यति नै मानिसहरूले भने। </a:t>
            </a:r>
            <a:endParaRPr lang="en-IN" sz="6600" dirty="0"/>
          </a:p>
        </p:txBody>
      </p:sp>
      <p:sp>
        <p:nvSpPr>
          <p:cNvPr id="2" name="TextBox 1">
            <a:extLst>
              <a:ext uri="{FF2B5EF4-FFF2-40B4-BE49-F238E27FC236}">
                <a16:creationId xmlns:a16="http://schemas.microsoft.com/office/drawing/2014/main" id="{CDAD635B-2B59-04E5-C64F-24C6E0971E78}"/>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85E8E642-F887-C1BF-3631-386B570F6C7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3603"/>
    </mc:Choice>
    <mc:Fallback xmlns="">
      <p:transition spd="slow" advTm="13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AAEEA5-DB11-0F15-392D-82D8A3DC5690}"/>
              </a:ext>
            </a:extLst>
          </p:cNvPr>
          <p:cNvPicPr>
            <a:picLocks noChangeAspect="1"/>
          </p:cNvPicPr>
          <p:nvPr/>
        </p:nvPicPr>
        <p:blipFill>
          <a:blip r:embed="rId2"/>
          <a:stretch>
            <a:fillRect/>
          </a:stretch>
        </p:blipFill>
        <p:spPr>
          <a:xfrm>
            <a:off x="-209863" y="0"/>
            <a:ext cx="13441680" cy="6858000"/>
          </a:xfrm>
          <a:prstGeom prst="rect">
            <a:avLst/>
          </a:prstGeom>
        </p:spPr>
      </p:pic>
      <p:sp>
        <p:nvSpPr>
          <p:cNvPr id="4" name="TextBox 3">
            <a:extLst>
              <a:ext uri="{FF2B5EF4-FFF2-40B4-BE49-F238E27FC236}">
                <a16:creationId xmlns:a16="http://schemas.microsoft.com/office/drawing/2014/main" id="{546A3BEE-3CB0-03C3-F4DA-EA23B023E019}"/>
              </a:ext>
            </a:extLst>
          </p:cNvPr>
          <p:cNvSpPr txBox="1"/>
          <p:nvPr/>
        </p:nvSpPr>
        <p:spPr>
          <a:xfrm>
            <a:off x="31600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a:t>
            </a:r>
            <a:r>
              <a:rPr lang="en-US"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6</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37 </a:t>
            </a:r>
            <a:r>
              <a:rPr lang="hi-IN" sz="4000" dirty="0">
                <a:solidFill>
                  <a:srgbClr val="000000"/>
                </a:solidFill>
                <a:latin typeface="Cambria" panose="02040503050406030204" pitchFamily="18" charset="0"/>
              </a:rPr>
              <a:t>मानिसहरू साँचै चकित भए। तिनीहरूले भने, “येशूले जे पनि गर्नु भेएको छ। येशूले बैह्रोलाई पनि सुन्नसक्ने अनि लाटोलाईपनि बोल्न सक्ने बनाउनु हुनछ।”</a:t>
            </a:r>
            <a:endParaRPr lang="en-IN" sz="4000" dirty="0"/>
          </a:p>
        </p:txBody>
      </p:sp>
      <p:sp>
        <p:nvSpPr>
          <p:cNvPr id="3" name="TextBox 2">
            <a:extLst>
              <a:ext uri="{FF2B5EF4-FFF2-40B4-BE49-F238E27FC236}">
                <a16:creationId xmlns:a16="http://schemas.microsoft.com/office/drawing/2014/main" id="{2EBB84E2-2E6C-47FC-852F-3B415AB16DF0}"/>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DCA7A7D4-B5A1-8CB7-0BAE-E107AE04A23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934"/>
    </mc:Choice>
    <mc:Fallback xmlns="">
      <p:transition spd="slow" advTm="13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53F999-0EE5-EFA4-B910-99FD61EA2E54}"/>
              </a:ext>
            </a:extLst>
          </p:cNvPr>
          <p:cNvPicPr>
            <a:picLocks noChangeAspect="1"/>
          </p:cNvPicPr>
          <p:nvPr/>
        </p:nvPicPr>
        <p:blipFill>
          <a:blip r:embed="rId2"/>
          <a:stretch>
            <a:fillRect/>
          </a:stretch>
        </p:blipFill>
        <p:spPr>
          <a:xfrm>
            <a:off x="0" y="0"/>
            <a:ext cx="12502974" cy="6858000"/>
          </a:xfrm>
          <a:prstGeom prst="rect">
            <a:avLst/>
          </a:prstGeom>
        </p:spPr>
      </p:pic>
      <p:sp>
        <p:nvSpPr>
          <p:cNvPr id="4" name="TextBox 3">
            <a:extLst>
              <a:ext uri="{FF2B5EF4-FFF2-40B4-BE49-F238E27FC236}">
                <a16:creationId xmlns:a16="http://schemas.microsoft.com/office/drawing/2014/main" id="{C2B0448B-3044-54D4-0B6D-D82DC0A2EB6B}"/>
              </a:ext>
            </a:extLst>
          </p:cNvPr>
          <p:cNvSpPr txBox="1"/>
          <p:nvPr/>
        </p:nvSpPr>
        <p:spPr>
          <a:xfrm>
            <a:off x="31600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a:t>
            </a:r>
            <a:r>
              <a:rPr lang="en-US"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7</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052ABE-B273-171C-DE92-AC5D8A0385F9}"/>
              </a:ext>
            </a:extLst>
          </p:cNvPr>
          <p:cNvPicPr>
            <a:picLocks noChangeAspect="1"/>
          </p:cNvPicPr>
          <p:nvPr/>
        </p:nvPicPr>
        <p:blipFill>
          <a:blip r:embed="rId2"/>
          <a:stretch>
            <a:fillRect/>
          </a:stretch>
        </p:blipFill>
        <p:spPr>
          <a:xfrm>
            <a:off x="-155487" y="0"/>
            <a:ext cx="12502974" cy="6858000"/>
          </a:xfrm>
          <a:prstGeom prst="rect">
            <a:avLst/>
          </a:prstGeom>
        </p:spPr>
      </p:pic>
      <p:sp>
        <p:nvSpPr>
          <p:cNvPr id="5" name="TextBox 4">
            <a:extLst>
              <a:ext uri="{FF2B5EF4-FFF2-40B4-BE49-F238E27FC236}">
                <a16:creationId xmlns:a16="http://schemas.microsoft.com/office/drawing/2014/main" id="{663E6598-D840-0DEA-7C56-618A8ED95BB8}"/>
              </a:ext>
            </a:extLst>
          </p:cNvPr>
          <p:cNvSpPr txBox="1"/>
          <p:nvPr/>
        </p:nvSpPr>
        <p:spPr>
          <a:xfrm>
            <a:off x="252650" y="351920"/>
            <a:ext cx="7642860" cy="2752928"/>
          </a:xfrm>
          <a:prstGeom prst="rect">
            <a:avLst/>
          </a:prstGeom>
          <a:noFill/>
        </p:spPr>
        <p:txBody>
          <a:bodyPr wrap="square" rtlCol="0">
            <a:noAutofit/>
          </a:bodyPr>
          <a:lstStyle/>
          <a:p>
            <a:r>
              <a:rPr lang="hi-IN" sz="5400" b="1" i="0" dirty="0">
                <a:solidFill>
                  <a:schemeClr val="bg1"/>
                </a:solidFill>
                <a:effectLst/>
                <a:latin typeface="Inter"/>
              </a:rPr>
              <a:t>बहिरो र गूँगो मानिस</a:t>
            </a:r>
            <a:endParaRPr lang="en-IN" sz="5400" b="1" i="0" dirty="0">
              <a:solidFill>
                <a:schemeClr val="bg1"/>
              </a:solidFill>
              <a:effectLst/>
              <a:latin typeface="Inter"/>
            </a:endParaRPr>
          </a:p>
          <a:p>
            <a:r>
              <a:rPr lang="hi-IN" sz="5400" b="0" i="0" u="none" strike="noStrike" baseline="0" dirty="0">
                <a:solidFill>
                  <a:schemeClr val="bg1"/>
                </a:solidFill>
                <a:latin typeface="TimesNewRomanPSMT"/>
              </a:rPr>
              <a:t>मर्कूस 7:31-37</a:t>
            </a:r>
          </a:p>
        </p:txBody>
      </p:sp>
      <p:sp>
        <p:nvSpPr>
          <p:cNvPr id="2" name="TextBox 1">
            <a:extLst>
              <a:ext uri="{FF2B5EF4-FFF2-40B4-BE49-F238E27FC236}">
                <a16:creationId xmlns:a16="http://schemas.microsoft.com/office/drawing/2014/main" id="{E3C764B9-98D6-EAA2-4361-763623B6FC63}"/>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a:rPr>
              <a:t>बहिरो र गूँगो मानिस</a:t>
            </a:r>
            <a:endParaRPr lang="en-IN" sz="4800" b="1">
              <a:solidFill>
                <a:srgbClr val="121212"/>
              </a:solidFill>
              <a:latin typeface="Inter"/>
            </a:endParaRPr>
          </a:p>
          <a:p>
            <a:r>
              <a:rPr lang="hi-IN" sz="4800" cap="all"/>
              <a:t>मर्कूस</a:t>
            </a:r>
            <a:r>
              <a:rPr lang="en-US" sz="4800">
                <a:latin typeface="TimesNewRomanPSMT"/>
              </a:rPr>
              <a:t> 7:31-37 </a:t>
            </a:r>
            <a:endParaRPr lang="en-IN" sz="4800" dirty="0"/>
          </a:p>
        </p:txBody>
      </p:sp>
      <p:sp>
        <p:nvSpPr>
          <p:cNvPr id="5" name="TextBox 4">
            <a:extLst>
              <a:ext uri="{FF2B5EF4-FFF2-40B4-BE49-F238E27FC236}">
                <a16:creationId xmlns:a16="http://schemas.microsoft.com/office/drawing/2014/main" id="{64483EE7-8F26-06EF-BCFA-0237C225E633}"/>
              </a:ext>
            </a:extLst>
          </p:cNvPr>
          <p:cNvSpPr txBox="1"/>
          <p:nvPr/>
        </p:nvSpPr>
        <p:spPr>
          <a:xfrm>
            <a:off x="6096000" y="166254"/>
            <a:ext cx="6096000" cy="6558101"/>
          </a:xfrm>
          <a:prstGeom prst="rect">
            <a:avLst/>
          </a:prstGeom>
          <a:noFill/>
        </p:spPr>
        <p:txBody>
          <a:bodyPr wrap="square" rtlCol="0">
            <a:noAutofit/>
          </a:bodyPr>
          <a:lstStyle/>
          <a:p>
            <a:endParaRPr lang="en-IN" sz="4000" dirty="0"/>
          </a:p>
        </p:txBody>
      </p:sp>
      <p:pic>
        <p:nvPicPr>
          <p:cNvPr id="13" name="Audio 12">
            <a:hlinkClick r:id="" action="ppaction://media"/>
            <a:extLst>
              <a:ext uri="{FF2B5EF4-FFF2-40B4-BE49-F238E27FC236}">
                <a16:creationId xmlns:a16="http://schemas.microsoft.com/office/drawing/2014/main" id="{E644362E-C0E6-A151-8E6F-4BB5CC2DFBF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4335"/>
    </mc:Choice>
    <mc:Fallback xmlns="">
      <p:transition spd="slow" advTm="4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FB533-EED6-7FC0-FE9D-73CD1A89858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7106B3-E75B-2A8A-72A8-D2DB30D8F430}"/>
              </a:ext>
            </a:extLst>
          </p:cNvPr>
          <p:cNvPicPr>
            <a:picLocks noChangeAspect="1"/>
          </p:cNvPicPr>
          <p:nvPr/>
        </p:nvPicPr>
        <p:blipFill>
          <a:blip r:embed="rId2"/>
          <a:stretch>
            <a:fillRect/>
          </a:stretch>
        </p:blipFill>
        <p:spPr>
          <a:xfrm>
            <a:off x="-155487" y="0"/>
            <a:ext cx="12502974" cy="6858000"/>
          </a:xfrm>
          <a:prstGeom prst="rect">
            <a:avLst/>
          </a:prstGeom>
        </p:spPr>
      </p:pic>
      <p:sp>
        <p:nvSpPr>
          <p:cNvPr id="5" name="TextBox 4">
            <a:extLst>
              <a:ext uri="{FF2B5EF4-FFF2-40B4-BE49-F238E27FC236}">
                <a16:creationId xmlns:a16="http://schemas.microsoft.com/office/drawing/2014/main" id="{413FE06B-5EA8-DB90-7434-1345687B44BF}"/>
              </a:ext>
            </a:extLst>
          </p:cNvPr>
          <p:cNvSpPr txBox="1"/>
          <p:nvPr/>
        </p:nvSpPr>
        <p:spPr>
          <a:xfrm>
            <a:off x="252650" y="351920"/>
            <a:ext cx="7642860" cy="2752928"/>
          </a:xfrm>
          <a:prstGeom prst="rect">
            <a:avLst/>
          </a:prstGeom>
          <a:noFill/>
        </p:spPr>
        <p:txBody>
          <a:bodyPr wrap="square" rtlCol="0">
            <a:noAutofit/>
          </a:bodyPr>
          <a:lstStyle/>
          <a:p>
            <a:r>
              <a:rPr lang="hi-IN" sz="5400" b="1" i="0" dirty="0">
                <a:solidFill>
                  <a:schemeClr val="bg1"/>
                </a:solidFill>
                <a:effectLst/>
                <a:latin typeface="Inter"/>
              </a:rPr>
              <a:t>बहिरो र गूँगो मानिस</a:t>
            </a:r>
            <a:endParaRPr lang="en-IN" sz="5400" b="1" i="0" dirty="0">
              <a:solidFill>
                <a:schemeClr val="bg1"/>
              </a:solidFill>
              <a:effectLst/>
              <a:latin typeface="Inter"/>
            </a:endParaRPr>
          </a:p>
          <a:p>
            <a:r>
              <a:rPr lang="hi-IN" sz="5400" b="0" i="0" u="none" strike="noStrike" baseline="0" dirty="0">
                <a:solidFill>
                  <a:schemeClr val="bg1"/>
                </a:solidFill>
                <a:latin typeface="TimesNewRomanPSMT"/>
              </a:rPr>
              <a:t>मर्कूस 7:31-37</a:t>
            </a:r>
          </a:p>
        </p:txBody>
      </p:sp>
      <p:sp>
        <p:nvSpPr>
          <p:cNvPr id="2" name="TextBox 1">
            <a:extLst>
              <a:ext uri="{FF2B5EF4-FFF2-40B4-BE49-F238E27FC236}">
                <a16:creationId xmlns:a16="http://schemas.microsoft.com/office/drawing/2014/main" id="{CF9ED65B-7C3D-EA74-FDF4-92DB813B432F}"/>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419941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मर्कूस</a:t>
            </a:r>
            <a:r>
              <a:rPr lang="en-IN" sz="4000" dirty="0">
                <a:latin typeface="Mangal" panose="02040503050203030202" pitchFamily="18" charset="0"/>
                <a:cs typeface="Mangal" panose="02040503050203030202" pitchFamily="18" charset="0"/>
              </a:rPr>
              <a:t> 7:32</a:t>
            </a:r>
            <a:r>
              <a:rPr lang="hi-IN" sz="4000" b="1"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जब उहाँ त्यस ठाउँमा पुग्नुभयो, केही मानिसहरूले उहाँ कहाँ एकजना मानिसलाई लिएर आए। त्यो मानिस बैहो र लाटो थियो। ती मानिसहरूले उहाँलाई त्यो मानिसमा उहाँको हात राखेर निको परिदिनुहोस् भनी बिन्ती गरे।</a:t>
            </a:r>
            <a:endParaRPr lang="en-IN"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48480C2A-234A-4B83-B7A1-889CEBEDD922}"/>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D073595B-1E9D-5985-11CC-C7DEA4B1852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185"/>
    </mc:Choice>
    <mc:Fallback xmlns="">
      <p:transition spd="slow" advTm="12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A1DA38-CF12-D876-2537-598146A60460}"/>
              </a:ext>
            </a:extLst>
          </p:cNvPr>
          <p:cNvPicPr>
            <a:picLocks noChangeAspect="1"/>
          </p:cNvPicPr>
          <p:nvPr/>
        </p:nvPicPr>
        <p:blipFill>
          <a:blip r:embed="rId2"/>
          <a:stretch>
            <a:fillRect/>
          </a:stretch>
        </p:blipFill>
        <p:spPr>
          <a:xfrm>
            <a:off x="0" y="0"/>
            <a:ext cx="12989660" cy="6858000"/>
          </a:xfrm>
          <a:prstGeom prst="rect">
            <a:avLst/>
          </a:prstGeom>
        </p:spPr>
      </p:pic>
      <p:sp>
        <p:nvSpPr>
          <p:cNvPr id="5" name="TextBox 4">
            <a:extLst>
              <a:ext uri="{FF2B5EF4-FFF2-40B4-BE49-F238E27FC236}">
                <a16:creationId xmlns:a16="http://schemas.microsoft.com/office/drawing/2014/main" id="{A518193B-009A-BE76-0BBC-39E23C78B2D0}"/>
              </a:ext>
            </a:extLst>
          </p:cNvPr>
          <p:cNvSpPr txBox="1"/>
          <p:nvPr/>
        </p:nvSpPr>
        <p:spPr>
          <a:xfrm>
            <a:off x="31600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7:32</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33 </a:t>
            </a:r>
            <a:r>
              <a:rPr lang="hi-IN" sz="4000" dirty="0"/>
              <a:t>येशूले त्यस मानिसलाई भीडबाट उहाँसंगै अलग लानुभयो। उहाँले आफ्नो हातका औंलाहरू त्यो मानिसको कानहरूमा राख्नुभयो। त्यसपछि थुक्नुभयो अनि त्यो मानिसको जिब्रो छुनुभयो। </a:t>
            </a:r>
            <a:endParaRPr lang="en-IN" sz="8000" dirty="0"/>
          </a:p>
        </p:txBody>
      </p:sp>
      <p:sp>
        <p:nvSpPr>
          <p:cNvPr id="3" name="TextBox 2">
            <a:extLst>
              <a:ext uri="{FF2B5EF4-FFF2-40B4-BE49-F238E27FC236}">
                <a16:creationId xmlns:a16="http://schemas.microsoft.com/office/drawing/2014/main" id="{D5B10EFF-B8D6-0A01-6E9E-2FEB43EE40DB}"/>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91F646CF-3133-931C-D53F-3F7956DA805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3244"/>
    </mc:Choice>
    <mc:Fallback xmlns="">
      <p:transition spd="slow" advTm="13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EAE351-4613-80C4-9E07-12AB3B77860E}"/>
              </a:ext>
            </a:extLst>
          </p:cNvPr>
          <p:cNvPicPr>
            <a:picLocks noChangeAspect="1"/>
          </p:cNvPicPr>
          <p:nvPr/>
        </p:nvPicPr>
        <p:blipFill>
          <a:blip r:embed="rId2"/>
          <a:stretch>
            <a:fillRect/>
          </a:stretch>
        </p:blipFill>
        <p:spPr>
          <a:xfrm>
            <a:off x="0" y="0"/>
            <a:ext cx="13308806" cy="6858000"/>
          </a:xfrm>
          <a:prstGeom prst="rect">
            <a:avLst/>
          </a:prstGeom>
        </p:spPr>
      </p:pic>
      <p:sp>
        <p:nvSpPr>
          <p:cNvPr id="2" name="TextBox 1">
            <a:extLst>
              <a:ext uri="{FF2B5EF4-FFF2-40B4-BE49-F238E27FC236}">
                <a16:creationId xmlns:a16="http://schemas.microsoft.com/office/drawing/2014/main" id="{029A43A5-E69C-E830-577E-77082791E91D}"/>
              </a:ext>
            </a:extLst>
          </p:cNvPr>
          <p:cNvSpPr txBox="1"/>
          <p:nvPr/>
        </p:nvSpPr>
        <p:spPr>
          <a:xfrm>
            <a:off x="316003" y="330704"/>
            <a:ext cx="3722597" cy="646331"/>
          </a:xfrm>
          <a:prstGeom prst="rect">
            <a:avLst/>
          </a:prstGeom>
          <a:noFill/>
        </p:spPr>
        <p:txBody>
          <a:bodyPr wrap="square" rtlCol="0">
            <a:spAutoFit/>
          </a:bodyPr>
          <a:lstStyle/>
          <a:p>
            <a:r>
              <a:rPr lang="hi-IN" sz="3600" cap="all" dirty="0">
                <a:solidFill>
                  <a:schemeClr val="bg1"/>
                </a:solidFill>
              </a:rPr>
              <a:t>मर्कूस</a:t>
            </a:r>
            <a:r>
              <a:rPr lang="hi-IN"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 7:3</a:t>
            </a:r>
            <a:r>
              <a:rPr lang="en-US" sz="2800" cap="all" dirty="0">
                <a:solidFill>
                  <a:schemeClr val="bg1"/>
                </a:solidFill>
                <a:latin typeface="Mangal" panose="02040503050203030202" pitchFamily="18" charset="0"/>
                <a:ea typeface="Microsoft Himalaya" panose="01010100010101010101" pitchFamily="2" charset="0"/>
                <a:cs typeface="Mangal" panose="02040503050203030202" pitchFamily="18" charset="0"/>
              </a:rPr>
              <a:t>3</a:t>
            </a:r>
            <a:endParaRPr lang="bo-CN" sz="2800"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34 </a:t>
            </a:r>
            <a:r>
              <a:rPr lang="hi-IN" sz="4000" dirty="0"/>
              <a:t>येशूले आकाशमा हेर्नुभयो, अनि उहाँले लामो सास लिनु भयो। उहाँले त्यस मानिसलाई भन्नुभयो, “इफ्फाता” (यसको अर्थ “खोलिजा!”)</a:t>
            </a:r>
            <a:endParaRPr lang="en-IN" sz="7200" dirty="0"/>
          </a:p>
        </p:txBody>
      </p:sp>
      <p:sp>
        <p:nvSpPr>
          <p:cNvPr id="3" name="TextBox 2">
            <a:extLst>
              <a:ext uri="{FF2B5EF4-FFF2-40B4-BE49-F238E27FC236}">
                <a16:creationId xmlns:a16="http://schemas.microsoft.com/office/drawing/2014/main" id="{B0CB865F-FDA1-918E-C117-698682C0F9EA}"/>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29" name="Audio 28">
            <a:hlinkClick r:id="" action="ppaction://media"/>
            <a:extLst>
              <a:ext uri="{FF2B5EF4-FFF2-40B4-BE49-F238E27FC236}">
                <a16:creationId xmlns:a16="http://schemas.microsoft.com/office/drawing/2014/main" id="{58C464B2-B7DA-AF5C-ABF4-8C171E8533D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8742"/>
    </mc:Choice>
    <mc:Fallback xmlns="">
      <p:transition spd="slow" advTm="8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348</Words>
  <Application>Microsoft Office PowerPoint</Application>
  <PresentationFormat>Widescreen</PresentationFormat>
  <Paragraphs>29</Paragraphs>
  <Slides>16</Slides>
  <Notes>1</Notes>
  <HiddenSlides>0</HiddenSlides>
  <MMClips>8</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Arial</vt:lpstr>
      <vt:lpstr>avenir</vt:lpstr>
      <vt:lpstr>Calibri</vt:lpstr>
      <vt:lpstr>Calibri Light</vt:lpstr>
      <vt:lpstr>Cambria</vt:lpstr>
      <vt:lpstr>Inter</vt:lpstr>
      <vt:lpstr>Mangal</vt:lpstr>
      <vt:lpstr>PT Serif</vt:lpstr>
      <vt:lpstr>Symbol</vt:lpstr>
      <vt:lpstr>TimesNewRomanPSMT</vt:lpstr>
      <vt:lpstr>Office Theme</vt:lpstr>
      <vt:lpstr>38-2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40</cp:revision>
  <dcterms:created xsi:type="dcterms:W3CDTF">2022-09-30T06:26:14Z</dcterms:created>
  <dcterms:modified xsi:type="dcterms:W3CDTF">2026-07-16T10:47:06Z</dcterms:modified>
</cp:coreProperties>
</file>