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7" r:id="rId2"/>
    <p:sldId id="258" r:id="rId3"/>
    <p:sldId id="259" r:id="rId4"/>
    <p:sldId id="280" r:id="rId5"/>
    <p:sldId id="260" r:id="rId6"/>
    <p:sldId id="271" r:id="rId7"/>
    <p:sldId id="261" r:id="rId8"/>
    <p:sldId id="272" r:id="rId9"/>
    <p:sldId id="262" r:id="rId10"/>
    <p:sldId id="273" r:id="rId11"/>
    <p:sldId id="263" r:id="rId12"/>
    <p:sldId id="274" r:id="rId13"/>
    <p:sldId id="264" r:id="rId14"/>
    <p:sldId id="275" r:id="rId15"/>
    <p:sldId id="265" r:id="rId16"/>
    <p:sldId id="276" r:id="rId17"/>
    <p:sldId id="266" r:id="rId18"/>
    <p:sldId id="277" r:id="rId19"/>
    <p:sldId id="267" r:id="rId20"/>
    <p:sldId id="278" r:id="rId21"/>
    <p:sldId id="268" r:id="rId22"/>
    <p:sldId id="27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3E39703-EF51-4025-8EAD-3E3EDDDADD94}" v="1" dt="2026-07-16T10:47:15.99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87430" autoAdjust="0"/>
  </p:normalViewPr>
  <p:slideViewPr>
    <p:cSldViewPr snapToGrid="0">
      <p:cViewPr varScale="1">
        <p:scale>
          <a:sx n="117" d="100"/>
          <a:sy n="117" d="100"/>
        </p:scale>
        <p:origin x="354" y="102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custSel modSld">
      <pc:chgData name="Alfred Smith" userId="3c60a3631c0db8ad" providerId="LiveId" clId="{0761BD21-EAD3-491D-B74D-BFB938B236DA}" dt="2026-07-16T10:47:15.994" v="49"/>
      <pc:docMkLst>
        <pc:docMk/>
      </pc:docMkLst>
      <pc:sldChg chg="modSp mod modNotes modNotesTx">
        <pc:chgData name="Alfred Smith" userId="3c60a3631c0db8ad" providerId="LiveId" clId="{0761BD21-EAD3-491D-B74D-BFB938B236DA}" dt="2026-07-16T10:47:15.994" v="49"/>
        <pc:sldMkLst>
          <pc:docMk/>
          <pc:sldMk cId="1499918570" sldId="257"/>
        </pc:sldMkLst>
        <pc:spChg chg="mod">
          <ac:chgData name="Alfred Smith" userId="3c60a3631c0db8ad" providerId="LiveId" clId="{0761BD21-EAD3-491D-B74D-BFB938B236DA}" dt="2026-07-16T10:47:15.994" v="49"/>
          <ac:spMkLst>
            <pc:docMk/>
            <pc:sldMk cId="1499918570" sldId="257"/>
            <ac:spMk id="3" creationId="{0228937D-0D81-2DA1-1C55-FD99B23FE1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38-3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CC840920-9C43-FBA3-C5C4-701A40FBDF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979"/>
    </mc:Choice>
    <mc:Fallback xmlns="">
      <p:transition spd="slow" advTm="297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E28CFA4-F75A-440D-03AD-613CD1BFF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3128" y="0"/>
            <a:ext cx="12315128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3A6194B-2DC4-A31D-1CDD-54943741CEC8}"/>
              </a:ext>
            </a:extLst>
          </p:cNvPr>
          <p:cNvSpPr txBox="1"/>
          <p:nvPr/>
        </p:nvSpPr>
        <p:spPr>
          <a:xfrm>
            <a:off x="247423" y="6099044"/>
            <a:ext cx="3706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15: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31</a:t>
            </a:r>
            <a:endParaRPr lang="bo-CN" sz="2800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79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3600" b="1" dirty="0">
                <a:solidFill>
                  <a:srgbClr val="333333"/>
                </a:solidFill>
                <a:latin typeface="avenir"/>
              </a:rPr>
              <a:t>32 </a:t>
            </a:r>
            <a:r>
              <a:rPr lang="hi-IN" sz="36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आफ्ना चेलाहरूलाई बोलाएर भन्नुभयो, “यी मानिसहरूलाई देखेर मलाई दया लागेको छ। अहिले तिनीहरू मसँग तिनदिनदेखि छन्, अनि तिनीहरूको खानेकुरा छैन। म तिनीहरूलाई भोकै पठाउन चाहन्न घर जाने बाटोमा तिनीहरू मुर्छा पर्न सक्छन्।”</a:t>
            </a:r>
            <a:endParaRPr lang="en-IN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DC19FDC-2999-3283-4613-E5BB67C5B235}"/>
              </a:ext>
            </a:extLst>
          </p:cNvPr>
          <p:cNvSpPr txBox="1"/>
          <p:nvPr/>
        </p:nvSpPr>
        <p:spPr>
          <a:xfrm>
            <a:off x="6262256" y="149950"/>
            <a:ext cx="5929743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29" name="Audio 28">
            <a:hlinkClick r:id="" action="ppaction://media"/>
            <a:extLst>
              <a:ext uri="{FF2B5EF4-FFF2-40B4-BE49-F238E27FC236}">
                <a16:creationId xmlns:a16="http://schemas.microsoft.com/office/drawing/2014/main" id="{9394BFA4-184C-448B-6B25-1459F43C56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4120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26"/>
    </mc:Choice>
    <mc:Fallback xmlns="">
      <p:transition spd="slow" advTm="217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3D62ED-4BA1-3F31-2978-1AC8F04D1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14396"/>
            <a:ext cx="12435840" cy="697239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32B5EC45-9529-CEFB-607A-17DFCBBF294E}"/>
              </a:ext>
            </a:extLst>
          </p:cNvPr>
          <p:cNvSpPr txBox="1"/>
          <p:nvPr/>
        </p:nvSpPr>
        <p:spPr>
          <a:xfrm>
            <a:off x="247423" y="323084"/>
            <a:ext cx="3706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15: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32</a:t>
            </a:r>
            <a:endParaRPr lang="bo-CN" sz="2800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01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33 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चेलाहरूले येशूलाई सोधे, “यी मानिसहरूलाई खुवाउन यति विघ्न भोजन हामी कहाँ पाउन सक्छौ? शहरदेखि हामी धेरै टाढा छौं।”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AF6C45B-39DB-0459-F971-58BF43ED0B31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33" name="Audio 32">
            <a:hlinkClick r:id="" action="ppaction://media"/>
            <a:extLst>
              <a:ext uri="{FF2B5EF4-FFF2-40B4-BE49-F238E27FC236}">
                <a16:creationId xmlns:a16="http://schemas.microsoft.com/office/drawing/2014/main" id="{42F20784-651A-FB99-7376-62030AE8DB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44745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159"/>
    </mc:Choice>
    <mc:Fallback xmlns="">
      <p:transition spd="slow" advTm="111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F62B6B-2160-B49F-B2B9-2AA1EEEF7C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54676" y="0"/>
            <a:ext cx="12846676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706DD1F-B6B1-16C2-A55A-009AB09DA058}"/>
              </a:ext>
            </a:extLst>
          </p:cNvPr>
          <p:cNvSpPr txBox="1"/>
          <p:nvPr/>
        </p:nvSpPr>
        <p:spPr>
          <a:xfrm>
            <a:off x="247423" y="323084"/>
            <a:ext cx="3706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15: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33</a:t>
            </a:r>
            <a:endParaRPr lang="bo-CN" sz="2800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69691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34 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जवाफ दिनु भयो, “तिमीहरूसित कतिवटा रोटी छन्?”चेलाहरूले जवाफ दिए, “हामीसित सातवटा रोटी र केही ससाना माछा छन्।’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35 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सबैलाई भूईमा बस्न भन्नुभयो। </a:t>
            </a:r>
            <a:endParaRPr lang="hi-IN" sz="40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CF572C1-A22C-DAB2-5C07-7EF0F1BD6616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32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7" name="Audio 6">
            <a:hlinkClick r:id="" action="ppaction://media"/>
            <a:extLst>
              <a:ext uri="{FF2B5EF4-FFF2-40B4-BE49-F238E27FC236}">
                <a16:creationId xmlns:a16="http://schemas.microsoft.com/office/drawing/2014/main" id="{E3C68BD8-1CF2-DA86-8A80-4293A47833B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82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63"/>
    </mc:Choice>
    <mc:Fallback xmlns="">
      <p:transition spd="slow" advTm="153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832896-F1AB-99A5-10CD-A6A8AB20A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05047" y="1"/>
            <a:ext cx="1309704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1C8799D-A0FF-C858-E946-7F5E97AFFEDC}"/>
              </a:ext>
            </a:extLst>
          </p:cNvPr>
          <p:cNvSpPr txBox="1"/>
          <p:nvPr/>
        </p:nvSpPr>
        <p:spPr>
          <a:xfrm>
            <a:off x="247423" y="323084"/>
            <a:ext cx="3706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15: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34,35</a:t>
            </a:r>
            <a:endParaRPr lang="bo-CN" sz="2800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76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36 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येशूले सातवटा रोटी र केही माछा लिनुभयो। अनि भोजनकोलागि परमेश्वरलाई धन्यवाद दिनुभयो। उहाँले ती रोटीलाई भाँचेर चेलाहरूलाई दिनुभयो। तिनीहरूले मानिसहरूलाई बाँडिदिए। 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C48D7F7-6B7B-CCBC-3174-E730D997B5E5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29D432D7-B051-AA6D-450F-300F2C517B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587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30"/>
    </mc:Choice>
    <mc:Fallback xmlns="">
      <p:transition spd="slow" advTm="120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C0D26BB-7370-74F3-1980-4C9316FE2D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23524"/>
            <a:ext cx="12192000" cy="698152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18C6437-C3AF-6282-82C3-026690A1A3D6}"/>
              </a:ext>
            </a:extLst>
          </p:cNvPr>
          <p:cNvSpPr txBox="1"/>
          <p:nvPr/>
        </p:nvSpPr>
        <p:spPr>
          <a:xfrm>
            <a:off x="247423" y="323084"/>
            <a:ext cx="3706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15: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36</a:t>
            </a:r>
            <a:endParaRPr lang="bo-CN" sz="2800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190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37 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सबै मानिसहरू खाए र तृप्त भए। चेलाहरूले उब्रेका रोटीको टुक्राहरू बटुले ती सात टोकरीभरि भए।</a:t>
            </a:r>
            <a:endParaRPr lang="en-IN"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CD781E8-B121-B54B-8075-32CDAAD6F787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8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071A2274-9271-AA82-48E5-229155D76BD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71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55"/>
    </mc:Choice>
    <mc:Fallback xmlns="">
      <p:transition spd="slow" advTm="84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747E00F-CB10-DDDF-D38B-A1569F029E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6449"/>
            <a:ext cx="12192000" cy="694444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59BBF43-F95C-0C93-F9EA-F3A0D8470CA3}"/>
              </a:ext>
            </a:extLst>
          </p:cNvPr>
          <p:cNvSpPr/>
          <p:nvPr/>
        </p:nvSpPr>
        <p:spPr>
          <a:xfrm>
            <a:off x="0" y="2642716"/>
            <a:ext cx="12192000" cy="421528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3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8C247D-150B-D394-AD0E-6191AED40713}"/>
              </a:ext>
            </a:extLst>
          </p:cNvPr>
          <p:cNvSpPr txBox="1"/>
          <p:nvPr/>
        </p:nvSpPr>
        <p:spPr>
          <a:xfrm>
            <a:off x="2957404" y="268083"/>
            <a:ext cx="9508916" cy="12378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येशूले चार हजारलाई खुवाउनुभएको</a:t>
            </a:r>
            <a:endParaRPr kumimoji="0" lang="en-IN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                                  </a:t>
            </a:r>
            <a:r>
              <a:rPr kumimoji="0" lang="hi-IN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मत्ती 15:29-39</a:t>
            </a:r>
            <a:endParaRPr kumimoji="0" lang="en-IN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278D9B-CA88-B8AB-5EB0-A1362BA956B4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B45A3E8-93CD-D48E-9ABF-B2B6DA066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687"/>
            <a:ext cx="12192000" cy="687668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50BC221-362C-482B-BDDD-36D42370BA50}"/>
              </a:ext>
            </a:extLst>
          </p:cNvPr>
          <p:cNvSpPr txBox="1"/>
          <p:nvPr/>
        </p:nvSpPr>
        <p:spPr>
          <a:xfrm>
            <a:off x="247423" y="323084"/>
            <a:ext cx="3706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15: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37</a:t>
            </a:r>
            <a:endParaRPr lang="bo-CN" sz="2800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66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38 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त्यहाँ प्राय चार हजार मानिसहरू थिए। जसले खाए। त्यसमा स्त्री र बालकहरू पनि थिए। 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39 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जब तिनीहरूले खाए येशूले तिनीहरूलाई आ-आफ्नो घर पठाउनुभयो अनि उहाँ एउटा डुङ्गामा चढेर मग्दानको क्षेत्रमा जानुभयो।</a:t>
            </a:r>
            <a:endParaRPr lang="en-US" sz="40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98F700-829F-BE08-F56A-4D548470DFC7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22" name="Audio 21">
            <a:hlinkClick r:id="" action="ppaction://media"/>
            <a:extLst>
              <a:ext uri="{FF2B5EF4-FFF2-40B4-BE49-F238E27FC236}">
                <a16:creationId xmlns:a16="http://schemas.microsoft.com/office/drawing/2014/main" id="{90E5805C-96BD-8ABC-23A3-E3DD01D68A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78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378"/>
    </mc:Choice>
    <mc:Fallback xmlns="">
      <p:transition spd="slow" advTm="153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77FD112-D5BF-EB27-79D6-E6797BABBE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6449"/>
            <a:ext cx="12192000" cy="6944449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A849A39-30B6-CB64-90DD-F21E23B99D94}"/>
              </a:ext>
            </a:extLst>
          </p:cNvPr>
          <p:cNvSpPr txBox="1"/>
          <p:nvPr/>
        </p:nvSpPr>
        <p:spPr>
          <a:xfrm>
            <a:off x="247423" y="323084"/>
            <a:ext cx="3706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15: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38,39</a:t>
            </a:r>
            <a:endParaRPr lang="bo-CN" sz="2800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433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82296" y="0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800" b="1">
                <a:solidFill>
                  <a:srgbClr val="121212"/>
                </a:solidFill>
                <a:latin typeface="Inter"/>
              </a:rPr>
              <a:t>येशूले चार हजारलाई खुवाउनुभएको</a:t>
            </a:r>
            <a:endParaRPr lang="en-IN" sz="4800" b="1">
              <a:solidFill>
                <a:srgbClr val="121212"/>
              </a:solidFill>
              <a:latin typeface="Inter"/>
            </a:endParaRPr>
          </a:p>
          <a:p>
            <a:r>
              <a:rPr lang="hi-IN" sz="4800">
                <a:solidFill>
                  <a:prstClr val="black"/>
                </a:solidFill>
              </a:rPr>
              <a:t>मत्ती 15:29-39</a:t>
            </a:r>
            <a:endParaRPr lang="en-IN" sz="48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E739E57-D041-FD6D-63A8-C813B5D6AA95}"/>
              </a:ext>
            </a:extLst>
          </p:cNvPr>
          <p:cNvSpPr txBox="1"/>
          <p:nvPr/>
        </p:nvSpPr>
        <p:spPr>
          <a:xfrm>
            <a:off x="6096000" y="166254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4000" dirty="0"/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8FAF3778-912C-6AB4-9F26-FA57CE0D9E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559"/>
    </mc:Choice>
    <mc:Fallback xmlns="">
      <p:transition spd="slow" advTm="35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B0A4E-E568-4782-F7AD-1AA6B55EA7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B54F9B2-79CE-351A-8860-12E316CC8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6449"/>
            <a:ext cx="12192000" cy="694444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A862354-4461-268F-8A89-63AC1474E98B}"/>
              </a:ext>
            </a:extLst>
          </p:cNvPr>
          <p:cNvSpPr/>
          <p:nvPr/>
        </p:nvSpPr>
        <p:spPr>
          <a:xfrm>
            <a:off x="0" y="2642716"/>
            <a:ext cx="12192000" cy="421528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100000">
                <a:schemeClr val="tx1">
                  <a:alpha val="53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23F2F6A-8696-79A0-8E1D-E1605ADBDB5D}"/>
              </a:ext>
            </a:extLst>
          </p:cNvPr>
          <p:cNvSpPr txBox="1"/>
          <p:nvPr/>
        </p:nvSpPr>
        <p:spPr>
          <a:xfrm>
            <a:off x="2957404" y="268083"/>
            <a:ext cx="9508916" cy="123786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येशूले चार हजारलाई खुवाउनुभएको</a:t>
            </a:r>
            <a:endParaRPr kumimoji="0" lang="en-IN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N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                                  </a:t>
            </a:r>
            <a:r>
              <a:rPr kumimoji="0" lang="hi-IN" sz="4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मत्ती 15:29-39</a:t>
            </a:r>
            <a:endParaRPr kumimoji="0" lang="en-IN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DD1E2B-ABA6-A077-2661-CFE1E5535B23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3030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>
                <a:solidFill>
                  <a:srgbClr val="777A7B"/>
                </a:solidFill>
                <a:latin typeface="Inter" panose="020B0502030000000004" pitchFamily="34" charset="0"/>
              </a:rPr>
              <a:t>मत्ती</a:t>
            </a:r>
            <a:r>
              <a:rPr lang="en-IN" sz="4000" dirty="0">
                <a:solidFill>
                  <a:srgbClr val="777A7B"/>
                </a:solidFill>
                <a:latin typeface="Inter" panose="020B0502030000000004" pitchFamily="34" charset="0"/>
              </a:rPr>
              <a:t> 15:29</a:t>
            </a:r>
            <a:r>
              <a:rPr lang="hi-IN" sz="4000" b="1" dirty="0">
                <a:solidFill>
                  <a:srgbClr val="333333"/>
                </a:solidFill>
                <a:latin typeface="avenir"/>
              </a:rPr>
              <a:t>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त्यसपछि येशूले त्यो ठाउँ छोड्नुभयो अनि गालील झीलको किनारमा जानुभयो। येशू डाँडामा चढनु भयो र त्यहाँ बस्नुभयो।</a:t>
            </a:r>
            <a:endParaRPr lang="en-IN" sz="4000" dirty="0">
              <a:solidFill>
                <a:srgbClr val="777A7B"/>
              </a:solidFill>
              <a:latin typeface="Inter" panose="020B05020300000000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F853D7F-A6F9-9B03-DDF1-E61CC3B9AAAC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8" name="Audio 7">
            <a:hlinkClick r:id="" action="ppaction://media"/>
            <a:extLst>
              <a:ext uri="{FF2B5EF4-FFF2-40B4-BE49-F238E27FC236}">
                <a16:creationId xmlns:a16="http://schemas.microsoft.com/office/drawing/2014/main" id="{792784B3-BC08-9304-DEE0-52FF8A8E25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461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00"/>
    </mc:Choice>
    <mc:Fallback xmlns="">
      <p:transition spd="slow" advTm="9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FDE01C-0D46-B79F-CAB0-04409806D3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9560" y="0"/>
            <a:ext cx="1248156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D4BE6C8-4E56-ECC5-97C1-EED01236311C}"/>
              </a:ext>
            </a:extLst>
          </p:cNvPr>
          <p:cNvSpPr txBox="1"/>
          <p:nvPr/>
        </p:nvSpPr>
        <p:spPr>
          <a:xfrm>
            <a:off x="247423" y="6099044"/>
            <a:ext cx="3706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15:29</a:t>
            </a:r>
            <a:endParaRPr lang="bo-CN" sz="2800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1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30 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धेरै, मानिसहरू येशूकहाँ आए। ती मानिसहरूले थुप्रै रोगीहरूलाई लिएर आए अनि येशूको अघि राखिदिए। लङ्गडा, अन्धा, गुंगा अनि बहिरा भीडद्वारा ल्याइएका थिए। येशूले यी सबैलाई निको पारिदिनु भयो।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5DF6EE-2C98-B916-3E15-D02CB660D7B2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26170010-0407-353F-49C2-79C7374D10B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73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401"/>
    </mc:Choice>
    <mc:Fallback xmlns="">
      <p:transition spd="slow" advTm="194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CCBC749-6639-D422-148F-81CA427EF6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50683" y="0"/>
            <a:ext cx="13693366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2FD9F2-571D-1616-75B9-B705971DA022}"/>
              </a:ext>
            </a:extLst>
          </p:cNvPr>
          <p:cNvSpPr txBox="1"/>
          <p:nvPr/>
        </p:nvSpPr>
        <p:spPr>
          <a:xfrm>
            <a:off x="247423" y="6099044"/>
            <a:ext cx="37061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मत्ती</a:t>
            </a:r>
            <a:r>
              <a:rPr lang="hi-IN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15: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30</a:t>
            </a:r>
            <a:endParaRPr lang="bo-CN" sz="2800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6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>
                <a:solidFill>
                  <a:srgbClr val="333333"/>
                </a:solidFill>
                <a:latin typeface="avenir"/>
              </a:rPr>
              <a:t>31 </a:t>
            </a:r>
            <a:r>
              <a:rPr lang="hi-IN" sz="4000" dirty="0">
                <a:solidFill>
                  <a:srgbClr val="000000"/>
                </a:solidFill>
                <a:latin typeface="Cambria" panose="02040503050406030204" pitchFamily="18" charset="0"/>
              </a:rPr>
              <a:t>लाटाहरू बोल्न सक्ने भए लुलाहरू बलिया भए हिँड्न नसक्नेहरू फेरि हिँड्न सक्ने भए र अन्धाहरू फेरि देख्न सक्ने भए यस्तो आश्चर्य देखेर ती मानिसहरू चकित भएर पहिले यस्तो कहिल्यै देखिएको थिएन भन्दै इस्राएलका परमेश्वरलाई धन्यवाद चढाए।</a:t>
            </a:r>
            <a:endParaRPr lang="en-IN" sz="40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1616BC-1F59-C7B3-2121-5390BF1DC948}"/>
              </a:ext>
            </a:extLst>
          </p:cNvPr>
          <p:cNvSpPr txBox="1"/>
          <p:nvPr/>
        </p:nvSpPr>
        <p:spPr>
          <a:xfrm>
            <a:off x="6096000" y="149950"/>
            <a:ext cx="6096000" cy="655810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93320CFB-C5E6-583B-A1F8-EFB7E0F19B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963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99"/>
    </mc:Choice>
    <mc:Fallback xmlns="">
      <p:transition spd="slow" advTm="178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428</TotalTime>
  <Words>445</Words>
  <Application>Microsoft Office PowerPoint</Application>
  <PresentationFormat>Widescreen</PresentationFormat>
  <Paragraphs>35</Paragraphs>
  <Slides>22</Slides>
  <Notes>1</Notes>
  <HiddenSlides>0</HiddenSlides>
  <MMClips>11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3" baseType="lpstr">
      <vt:lpstr>Aptos</vt:lpstr>
      <vt:lpstr>Arial</vt:lpstr>
      <vt:lpstr>avenir</vt:lpstr>
      <vt:lpstr>Calibri</vt:lpstr>
      <vt:lpstr>Calibri Light</vt:lpstr>
      <vt:lpstr>Cambria</vt:lpstr>
      <vt:lpstr>Inter</vt:lpstr>
      <vt:lpstr>Mangal</vt:lpstr>
      <vt:lpstr>PT Serif</vt:lpstr>
      <vt:lpstr>Symbol</vt:lpstr>
      <vt:lpstr>Office Theme</vt:lpstr>
      <vt:lpstr>38-3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63</cp:revision>
  <dcterms:created xsi:type="dcterms:W3CDTF">2022-09-30T06:26:14Z</dcterms:created>
  <dcterms:modified xsi:type="dcterms:W3CDTF">2026-07-16T10:47:21Z</dcterms:modified>
</cp:coreProperties>
</file>