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257" r:id="rId2"/>
    <p:sldId id="258" r:id="rId3"/>
    <p:sldId id="259" r:id="rId4"/>
    <p:sldId id="298" r:id="rId5"/>
    <p:sldId id="260" r:id="rId6"/>
    <p:sldId id="271" r:id="rId7"/>
    <p:sldId id="263" r:id="rId8"/>
    <p:sldId id="274" r:id="rId9"/>
    <p:sldId id="261" r:id="rId10"/>
    <p:sldId id="272" r:id="rId11"/>
    <p:sldId id="296" r:id="rId12"/>
    <p:sldId id="297" r:id="rId13"/>
    <p:sldId id="264" r:id="rId14"/>
    <p:sldId id="275" r:id="rId15"/>
    <p:sldId id="265" r:id="rId16"/>
    <p:sldId id="276" r:id="rId17"/>
    <p:sldId id="266" r:id="rId18"/>
    <p:sldId id="277" r:id="rId19"/>
    <p:sldId id="267" r:id="rId20"/>
    <p:sldId id="278" r:id="rId21"/>
    <p:sldId id="268" r:id="rId22"/>
    <p:sldId id="279"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980112B-9157-43A2-ABCE-C29FBE3E75B5}" v="1" dt="2026-07-16T10:47:30.97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803" autoAdjust="0"/>
    <p:restoredTop sz="90467" autoAdjust="0"/>
  </p:normalViewPr>
  <p:slideViewPr>
    <p:cSldViewPr snapToGrid="0">
      <p:cViewPr varScale="1">
        <p:scale>
          <a:sx n="117" d="100"/>
          <a:sy n="117" d="100"/>
        </p:scale>
        <p:origin x="132"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modSld">
      <pc:chgData name="Alfred Smith" userId="3c60a3631c0db8ad" providerId="LiveId" clId="{0761BD21-EAD3-491D-B74D-BFB938B236DA}" dt="2026-07-16T10:47:30.977" v="150"/>
      <pc:docMkLst>
        <pc:docMk/>
      </pc:docMkLst>
      <pc:sldChg chg="modSp mod modNotes modNotesTx">
        <pc:chgData name="Alfred Smith" userId="3c60a3631c0db8ad" providerId="LiveId" clId="{0761BD21-EAD3-491D-B74D-BFB938B236DA}" dt="2026-07-16T10:47:30.977" v="150"/>
        <pc:sldMkLst>
          <pc:docMk/>
          <pc:sldMk cId="1499918570" sldId="257"/>
        </pc:sldMkLst>
        <pc:spChg chg="mod">
          <ac:chgData name="Alfred Smith" userId="3c60a3631c0db8ad" providerId="LiveId" clId="{0761BD21-EAD3-491D-B74D-BFB938B236DA}" dt="2026-07-16T10:47:30.977" v="150"/>
          <ac:spMkLst>
            <pc:docMk/>
            <pc:sldMk cId="1499918570" sldId="257"/>
            <ac:spMk id="3" creationId="{0228937D-0D81-2DA1-1C55-FD99B23FE1AE}"/>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A1084DD-7FC0-4A22-9CF3-02422E1B05B3}" type="datetimeFigureOut">
              <a:rPr lang="en-IN" smtClean="0"/>
              <a:t>16-07-2026</a:t>
            </a:fld>
            <a:endParaRPr lang="en-I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CD9FD99-6F09-4AC6-8D62-5D15F886FEC9}" type="slidenum">
              <a:rPr lang="en-IN" smtClean="0"/>
              <a:t>‹#›</a:t>
            </a:fld>
            <a:endParaRPr lang="en-IN"/>
          </a:p>
        </p:txBody>
      </p:sp>
    </p:spTree>
    <p:extLst>
      <p:ext uri="{BB962C8B-B14F-4D97-AF65-F5344CB8AC3E}">
        <p14:creationId xmlns:p14="http://schemas.microsoft.com/office/powerpoint/2010/main" val="5281345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DCD9FD99-6F09-4AC6-8D62-5D15F886FEC9}" type="slidenum">
              <a:rPr lang="en-IN" smtClean="0"/>
              <a:t>1</a:t>
            </a:fld>
            <a:endParaRPr lang="en-IN"/>
          </a:p>
        </p:txBody>
      </p:sp>
    </p:spTree>
    <p:extLst>
      <p:ext uri="{BB962C8B-B14F-4D97-AF65-F5344CB8AC3E}">
        <p14:creationId xmlns:p14="http://schemas.microsoft.com/office/powerpoint/2010/main" val="40243501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A30F0A-9E6B-005F-3BD1-94A3124B916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7523F1CC-DA31-4B44-95DC-806A6923E68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5400E8C7-E854-8B54-6A49-5398EEA65C65}"/>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DE44E68-D797-0B35-DE3D-0F9D9F1D963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ED32246E-C35B-0B16-82B6-7BACDBC943A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484495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B4F5D5-34CC-89FF-C594-314B86680CE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69D8E815-A46B-7E8F-EA35-FA41604C2E4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1984FE9D-9E42-EC87-F93F-14C9798CBB9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8A891782-3CD9-C4FF-5D00-1A3A077D41C3}"/>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5803DBA-2AAD-DCAE-1F76-F7304272825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1420411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A8A5718-FD07-EA23-DEBC-FA196403A1F9}"/>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32AACDA-8ADC-FEA7-D804-7DC20970FFB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BF7E821-A101-FCBF-8D20-267967D99992}"/>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1EABF3C7-ECE0-528A-1D6E-FDDBA1544C6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B49B08B3-124A-2D72-BF55-231A33F617E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526079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99F82-2AAC-A171-C9C7-34707B6EAF0A}"/>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7029339C-D66D-B0E4-642D-5B5B8BB2D54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601482C-E22A-7192-7E25-D5FAB04E747C}"/>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E29DBCB2-9534-CF75-0913-6197E1588FD0}"/>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F337408-1094-8554-47B5-264EE4AD9C14}"/>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115066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015324-4A5C-2505-6EC6-CBA54A6E5FE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8A4E747C-2398-87E4-31C2-612F519EB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80C750-C22E-CB2E-8BDD-99CFBB54B719}"/>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C60E239C-AF17-42D9-5035-A86F95C8E507}"/>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5165979C-34C2-EC4B-32C2-5CD65C5A2342}"/>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6465862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AFD331-51E3-8AB5-97E1-4402D3D60168}"/>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758C797-A3A0-60E3-ECD8-CBA4D591D48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0DC10FEC-03E4-44AC-C222-FD52E5D648E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D6B87F45-3A02-A9B2-98E0-BD12587CE1CB}"/>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89B579F0-E32F-559B-B3D7-E4F2212BBFED}"/>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180AE78A-F486-4F12-86E3-8E1485154537}"/>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877077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390F28-E105-AE3C-0D2A-61DE2C3B4638}"/>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B4B398F9-61DA-A8AD-4B3A-BECAB803568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7D6D6DA-1CF5-657F-79C7-88618AD4135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74C0A03-0E58-5883-C688-8A1887EA18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26893DC-A047-19A2-49DB-93B70EDE72D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B0A3D9C3-ED44-D74C-98E5-3314CDF66AC6}"/>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8" name="Footer Placeholder 7">
            <a:extLst>
              <a:ext uri="{FF2B5EF4-FFF2-40B4-BE49-F238E27FC236}">
                <a16:creationId xmlns:a16="http://schemas.microsoft.com/office/drawing/2014/main" id="{C8AC3819-06A9-AF6E-5732-BBEA928B1483}"/>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629C1E8A-EB49-0C05-6719-D054FABE1DC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1086956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7AFF47-E5CA-FB14-E368-67FD18E36C42}"/>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A02C9E80-E92B-AFFE-AB1E-EA640DA43CDE}"/>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4" name="Footer Placeholder 3">
            <a:extLst>
              <a:ext uri="{FF2B5EF4-FFF2-40B4-BE49-F238E27FC236}">
                <a16:creationId xmlns:a16="http://schemas.microsoft.com/office/drawing/2014/main" id="{9BCA4A95-3028-5F1E-5BE3-D519E093190D}"/>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1DD1ACDC-9485-603E-1E45-36B778A789EA}"/>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40805096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87D1C37-FF40-1787-4D78-9B02C9581748}"/>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3" name="Footer Placeholder 2">
            <a:extLst>
              <a:ext uri="{FF2B5EF4-FFF2-40B4-BE49-F238E27FC236}">
                <a16:creationId xmlns:a16="http://schemas.microsoft.com/office/drawing/2014/main" id="{26EB9049-52D3-31A6-BD4F-CA2CA5A0F553}"/>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290AAEA8-6A4B-1D48-749C-24088D28E356}"/>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35296155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2914F-E599-6015-1D60-BEEB0E141D3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FE211434-FEE2-C962-04FE-1F62D03A7E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F607A6F4-4247-7A2D-A606-D9D9EAE345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ED54FD1-FB71-2B26-8F94-EA083F30410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68DE8CFA-751C-1E0B-FED5-513D22103895}"/>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0B7E5C96-3FF3-8A90-1C67-1ED205E59183}"/>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204522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C67F52-8BAD-5713-B978-E77A7202AA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EF573C86-7D72-F14C-DA3E-EA2F9E6FC94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F8FBCE5-3F85-14C6-532E-105B49E53E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03F889-898C-CDE6-A5BF-7D350A89CDF7}"/>
              </a:ext>
            </a:extLst>
          </p:cNvPr>
          <p:cNvSpPr>
            <a:spLocks noGrp="1"/>
          </p:cNvSpPr>
          <p:nvPr>
            <p:ph type="dt" sz="half" idx="10"/>
          </p:nvPr>
        </p:nvSpPr>
        <p:spPr/>
        <p:txBody>
          <a:bodyPr/>
          <a:lstStyle/>
          <a:p>
            <a:fld id="{9AFB49F8-33D0-4DA0-8476-0927F5147411}" type="datetimeFigureOut">
              <a:rPr lang="en-IN" smtClean="0"/>
              <a:t>16-07-2026</a:t>
            </a:fld>
            <a:endParaRPr lang="en-IN"/>
          </a:p>
        </p:txBody>
      </p:sp>
      <p:sp>
        <p:nvSpPr>
          <p:cNvPr id="6" name="Footer Placeholder 5">
            <a:extLst>
              <a:ext uri="{FF2B5EF4-FFF2-40B4-BE49-F238E27FC236}">
                <a16:creationId xmlns:a16="http://schemas.microsoft.com/office/drawing/2014/main" id="{215092D4-9ED2-6CEA-36E0-41B68DBB98C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3DA7D34-A2EA-9EA4-B558-FECEF7420415}"/>
              </a:ext>
            </a:extLst>
          </p:cNvPr>
          <p:cNvSpPr>
            <a:spLocks noGrp="1"/>
          </p:cNvSpPr>
          <p:nvPr>
            <p:ph type="sldNum" sz="quarter" idx="12"/>
          </p:nvPr>
        </p:nvSpPr>
        <p:spPr/>
        <p:txBody>
          <a:bodyPr/>
          <a:lstStyle/>
          <a:p>
            <a:fld id="{3D6D5E6A-89B3-4842-9EAE-274B25D1111A}" type="slidenum">
              <a:rPr lang="en-IN" smtClean="0"/>
              <a:t>‹#›</a:t>
            </a:fld>
            <a:endParaRPr lang="en-IN"/>
          </a:p>
        </p:txBody>
      </p:sp>
    </p:spTree>
    <p:extLst>
      <p:ext uri="{BB962C8B-B14F-4D97-AF65-F5344CB8AC3E}">
        <p14:creationId xmlns:p14="http://schemas.microsoft.com/office/powerpoint/2010/main" val="27326681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37F1FC9-20E7-E331-E8D9-0F9B82CC0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82E20B9-D945-7A22-DE69-DF4F55554A3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FCA441C5-42D0-FD67-0418-5811BA2696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AFB49F8-33D0-4DA0-8476-0927F5147411}" type="datetimeFigureOut">
              <a:rPr lang="en-IN" smtClean="0"/>
              <a:t>16-07-2026</a:t>
            </a:fld>
            <a:endParaRPr lang="en-IN"/>
          </a:p>
        </p:txBody>
      </p:sp>
      <p:sp>
        <p:nvSpPr>
          <p:cNvPr id="5" name="Footer Placeholder 4">
            <a:extLst>
              <a:ext uri="{FF2B5EF4-FFF2-40B4-BE49-F238E27FC236}">
                <a16:creationId xmlns:a16="http://schemas.microsoft.com/office/drawing/2014/main" id="{55049AE3-5747-A7F2-B309-4E0D6D255CC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82BA8F99-58FE-3A85-36C2-7EC86CF8692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6D5E6A-89B3-4842-9EAE-274B25D1111A}" type="slidenum">
              <a:rPr lang="en-IN" smtClean="0"/>
              <a:t>‹#›</a:t>
            </a:fld>
            <a:endParaRPr lang="en-IN"/>
          </a:p>
        </p:txBody>
      </p:sp>
    </p:spTree>
    <p:extLst>
      <p:ext uri="{BB962C8B-B14F-4D97-AF65-F5344CB8AC3E}">
        <p14:creationId xmlns:p14="http://schemas.microsoft.com/office/powerpoint/2010/main" val="32095221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14029F-D823-8CA0-19FD-0251CC3E3412}"/>
              </a:ext>
            </a:extLst>
          </p:cNvPr>
          <p:cNvSpPr>
            <a:spLocks noGrp="1"/>
          </p:cNvSpPr>
          <p:nvPr>
            <p:ph type="title"/>
          </p:nvPr>
        </p:nvSpPr>
        <p:spPr/>
        <p:txBody>
          <a:bodyPr/>
          <a:lstStyle/>
          <a:p>
            <a:r>
              <a:rPr lang="en-IN" dirty="0"/>
              <a:t>38-4</a:t>
            </a:r>
          </a:p>
        </p:txBody>
      </p:sp>
      <p:sp>
        <p:nvSpPr>
          <p:cNvPr id="3" name="Content Placeholder 2">
            <a:extLst>
              <a:ext uri="{FF2B5EF4-FFF2-40B4-BE49-F238E27FC236}">
                <a16:creationId xmlns:a16="http://schemas.microsoft.com/office/drawing/2014/main" id="{0228937D-0D81-2DA1-1C55-FD99B23FE1AE}"/>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6" name="Audio 5">
            <a:hlinkClick r:id="" action="ppaction://media"/>
            <a:extLst>
              <a:ext uri="{FF2B5EF4-FFF2-40B4-BE49-F238E27FC236}">
                <a16:creationId xmlns:a16="http://schemas.microsoft.com/office/drawing/2014/main" id="{B1CE00CA-32B5-9973-FADB-33B9F1560BED}"/>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499918570"/>
      </p:ext>
    </p:extLst>
  </p:cSld>
  <p:clrMapOvr>
    <a:masterClrMapping/>
  </p:clrMapOvr>
  <mc:AlternateContent xmlns:mc="http://schemas.openxmlformats.org/markup-compatibility/2006" xmlns:p14="http://schemas.microsoft.com/office/powerpoint/2010/main">
    <mc:Choice Requires="p14">
      <p:transition spd="slow" p14:dur="2000" advTm="2763"/>
    </mc:Choice>
    <mc:Fallback xmlns="">
      <p:transition spd="slow" advTm="276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993B6FF-BAFB-015F-7790-F49B79E72204}"/>
              </a:ext>
            </a:extLst>
          </p:cNvPr>
          <p:cNvPicPr>
            <a:picLocks noChangeAspect="1"/>
          </p:cNvPicPr>
          <p:nvPr/>
        </p:nvPicPr>
        <p:blipFill>
          <a:blip r:embed="rId2"/>
          <a:stretch>
            <a:fillRect/>
          </a:stretch>
        </p:blipFill>
        <p:spPr>
          <a:xfrm>
            <a:off x="0" y="-52351"/>
            <a:ext cx="12192000" cy="6910351"/>
          </a:xfrm>
          <a:prstGeom prst="rect">
            <a:avLst/>
          </a:prstGeom>
        </p:spPr>
      </p:pic>
      <p:sp>
        <p:nvSpPr>
          <p:cNvPr id="2" name="TextBox 1">
            <a:extLst>
              <a:ext uri="{FF2B5EF4-FFF2-40B4-BE49-F238E27FC236}">
                <a16:creationId xmlns:a16="http://schemas.microsoft.com/office/drawing/2014/main" id="{CA26D5C7-3E11-22DB-36E1-AE6189F367B3}"/>
              </a:ext>
            </a:extLst>
          </p:cNvPr>
          <p:cNvSpPr txBox="1"/>
          <p:nvPr/>
        </p:nvSpPr>
        <p:spPr>
          <a:xfrm>
            <a:off x="10084843" y="239264"/>
            <a:ext cx="335683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16</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245697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3 </a:t>
            </a:r>
            <a:r>
              <a:rPr lang="hi-IN" sz="3600" dirty="0">
                <a:solidFill>
                  <a:srgbClr val="000000"/>
                </a:solidFill>
                <a:latin typeface="Cambria" panose="02040503050406030204" pitchFamily="18" charset="0"/>
              </a:rPr>
              <a:t>अनि बिहान तिमीहरू भन्छौ। आकाश अन्धकार र रातो छ, यसकारण आज आँधी चल्ने छ। यी मौसमका संकेतहरू हुन्। जब तिमीहरू आकाशमा हेरेर त्यसको संकेत बुझ्छौ। भने, अहिले के भइरहेछ त्यो तिमीहरूले बुझ्नु पर्छ। यी पनि संकेतहरू हुन्। तर यी संकेतहरूको अर्थ तिमीहरू बुझ्दैनौ। </a:t>
            </a:r>
            <a:endParaRPr lang="en-IN" sz="2000" dirty="0"/>
          </a:p>
        </p:txBody>
      </p:sp>
      <p:sp>
        <p:nvSpPr>
          <p:cNvPr id="3" name="TextBox 2">
            <a:extLst>
              <a:ext uri="{FF2B5EF4-FFF2-40B4-BE49-F238E27FC236}">
                <a16:creationId xmlns:a16="http://schemas.microsoft.com/office/drawing/2014/main" id="{92C78EC6-AFE7-F6F8-B36D-328874F4B2F7}"/>
              </a:ext>
            </a:extLst>
          </p:cNvPr>
          <p:cNvSpPr txBox="1"/>
          <p:nvPr/>
        </p:nvSpPr>
        <p:spPr>
          <a:xfrm>
            <a:off x="6096000" y="166254"/>
            <a:ext cx="6096000" cy="6558101"/>
          </a:xfrm>
          <a:prstGeom prst="rect">
            <a:avLst/>
          </a:prstGeom>
          <a:noFill/>
        </p:spPr>
        <p:txBody>
          <a:bodyPr wrap="square" rtlCol="0">
            <a:noAutofit/>
          </a:bodyPr>
          <a:lstStyle/>
          <a:p>
            <a:endParaRPr lang="en-IN" sz="4000" dirty="0"/>
          </a:p>
        </p:txBody>
      </p:sp>
      <p:pic>
        <p:nvPicPr>
          <p:cNvPr id="16" name="Audio 15">
            <a:hlinkClick r:id="" action="ppaction://media"/>
            <a:extLst>
              <a:ext uri="{FF2B5EF4-FFF2-40B4-BE49-F238E27FC236}">
                <a16:creationId xmlns:a16="http://schemas.microsoft.com/office/drawing/2014/main" id="{19E0EC94-A526-58AB-B58C-943A11F09A7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92265021"/>
      </p:ext>
    </p:extLst>
  </p:cSld>
  <p:clrMapOvr>
    <a:masterClrMapping/>
  </p:clrMapOvr>
  <mc:AlternateContent xmlns:mc="http://schemas.openxmlformats.org/markup-compatibility/2006" xmlns:p14="http://schemas.microsoft.com/office/powerpoint/2010/main">
    <mc:Choice Requires="p14">
      <p:transition spd="slow" p14:dur="2000" advTm="19898"/>
    </mc:Choice>
    <mc:Fallback xmlns="">
      <p:transition spd="slow" advTm="1989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F786E83-B29F-E121-6E62-E05A45B5E1C4}"/>
              </a:ext>
            </a:extLst>
          </p:cNvPr>
          <p:cNvPicPr>
            <a:picLocks noChangeAspect="1"/>
          </p:cNvPicPr>
          <p:nvPr/>
        </p:nvPicPr>
        <p:blipFill>
          <a:blip r:embed="rId2"/>
          <a:stretch>
            <a:fillRect/>
          </a:stretch>
        </p:blipFill>
        <p:spPr>
          <a:xfrm>
            <a:off x="-169333" y="1"/>
            <a:ext cx="12361333" cy="6858000"/>
          </a:xfrm>
          <a:prstGeom prst="rect">
            <a:avLst/>
          </a:prstGeom>
        </p:spPr>
      </p:pic>
      <p:sp>
        <p:nvSpPr>
          <p:cNvPr id="4" name="TextBox 3">
            <a:extLst>
              <a:ext uri="{FF2B5EF4-FFF2-40B4-BE49-F238E27FC236}">
                <a16:creationId xmlns:a16="http://schemas.microsoft.com/office/drawing/2014/main" id="{8925E5C9-12F7-4DE4-E27A-1AE464837489}"/>
              </a:ext>
            </a:extLst>
          </p:cNvPr>
          <p:cNvSpPr txBox="1"/>
          <p:nvPr/>
        </p:nvSpPr>
        <p:spPr>
          <a:xfrm>
            <a:off x="10084843" y="239264"/>
            <a:ext cx="335683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16</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8622581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800" dirty="0">
                <a:latin typeface="Mangal" panose="02040503050203030202" pitchFamily="18" charset="0"/>
              </a:rPr>
              <a:t>मत्ती</a:t>
            </a:r>
            <a:r>
              <a:rPr lang="hi-IN" sz="4000" dirty="0">
                <a:latin typeface="Mangal" panose="02040503050203030202" pitchFamily="18" charset="0"/>
              </a:rPr>
              <a:t> </a:t>
            </a:r>
            <a:r>
              <a:rPr lang="en-US" sz="4000" dirty="0">
                <a:latin typeface="Mangal" panose="02040503050203030202" pitchFamily="18" charset="0"/>
                <a:cs typeface="Mangal" panose="02040503050203030202" pitchFamily="18" charset="0"/>
              </a:rPr>
              <a:t>12</a:t>
            </a:r>
            <a:r>
              <a:rPr lang="hi-IN" sz="4000" dirty="0">
                <a:latin typeface="Mangal" panose="02040503050203030202" pitchFamily="18" charset="0"/>
              </a:rPr>
              <a:t>:</a:t>
            </a:r>
            <a:r>
              <a:rPr lang="en-US" sz="4000" dirty="0">
                <a:latin typeface="Mangal" panose="02040503050203030202" pitchFamily="18" charset="0"/>
                <a:cs typeface="Mangal" panose="02040503050203030202" pitchFamily="18" charset="0"/>
              </a:rPr>
              <a:t>39</a:t>
            </a:r>
            <a:r>
              <a:rPr lang="hi-IN" sz="4000" b="1" dirty="0">
                <a:solidFill>
                  <a:srgbClr val="333333"/>
                </a:solidFill>
                <a:latin typeface="avenir"/>
              </a:rPr>
              <a:t> </a:t>
            </a:r>
            <a:r>
              <a:rPr lang="hi-IN" sz="4000" dirty="0">
                <a:solidFill>
                  <a:srgbClr val="000000"/>
                </a:solidFill>
                <a:latin typeface="Cambria" panose="02040503050406030204" pitchFamily="18" charset="0"/>
              </a:rPr>
              <a:t>येशूले जवाफ दिनुभयो, “दुष्ट र पापी मानिसहरूले प्रमाणकोलगि चमत्कार खोज्दैछन्। तर त्यस्ता मानिसहरूलाई प्रमाणकोलागि कुनै चमत्कार देखाइने छैन। अगमवक्ता योनाको चिन्ह बाहेक। </a:t>
            </a:r>
            <a:endParaRPr lang="en-IN" sz="4000" dirty="0"/>
          </a:p>
        </p:txBody>
      </p:sp>
      <p:sp>
        <p:nvSpPr>
          <p:cNvPr id="3" name="TextBox 2">
            <a:extLst>
              <a:ext uri="{FF2B5EF4-FFF2-40B4-BE49-F238E27FC236}">
                <a16:creationId xmlns:a16="http://schemas.microsoft.com/office/drawing/2014/main" id="{ED18835B-2D9A-140A-070E-532F4233AE22}"/>
              </a:ext>
            </a:extLst>
          </p:cNvPr>
          <p:cNvSpPr txBox="1"/>
          <p:nvPr/>
        </p:nvSpPr>
        <p:spPr>
          <a:xfrm>
            <a:off x="6096000" y="166254"/>
            <a:ext cx="6096000" cy="6558101"/>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25" name="Audio 24">
            <a:hlinkClick r:id="" action="ppaction://media"/>
            <a:extLst>
              <a:ext uri="{FF2B5EF4-FFF2-40B4-BE49-F238E27FC236}">
                <a16:creationId xmlns:a16="http://schemas.microsoft.com/office/drawing/2014/main" id="{F99F1AA4-9B15-B096-D609-54C1156227D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4745628"/>
      </p:ext>
    </p:extLst>
  </p:cSld>
  <p:clrMapOvr>
    <a:masterClrMapping/>
  </p:clrMapOvr>
  <mc:AlternateContent xmlns:mc="http://schemas.openxmlformats.org/markup-compatibility/2006" xmlns:p14="http://schemas.microsoft.com/office/powerpoint/2010/main">
    <mc:Choice Requires="p14">
      <p:transition spd="slow" p14:dur="2000" advTm="15345"/>
    </mc:Choice>
    <mc:Fallback xmlns="">
      <p:transition spd="slow" advTm="153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D8C916B-25FA-5E1E-7DCD-8C6BB90F2CC4}"/>
              </a:ext>
            </a:extLst>
          </p:cNvPr>
          <p:cNvPicPr>
            <a:picLocks noChangeAspect="1"/>
          </p:cNvPicPr>
          <p:nvPr/>
        </p:nvPicPr>
        <p:blipFill>
          <a:blip r:embed="rId2"/>
          <a:stretch>
            <a:fillRect/>
          </a:stretch>
        </p:blipFill>
        <p:spPr>
          <a:xfrm>
            <a:off x="-233881" y="0"/>
            <a:ext cx="12425881" cy="6858000"/>
          </a:xfrm>
          <a:prstGeom prst="rect">
            <a:avLst/>
          </a:prstGeom>
        </p:spPr>
      </p:pic>
      <p:sp>
        <p:nvSpPr>
          <p:cNvPr id="4" name="TextBox 3">
            <a:extLst>
              <a:ext uri="{FF2B5EF4-FFF2-40B4-BE49-F238E27FC236}">
                <a16:creationId xmlns:a16="http://schemas.microsoft.com/office/drawing/2014/main" id="{51E1BDF2-E346-995E-0819-A3A935D52985}"/>
              </a:ext>
            </a:extLst>
          </p:cNvPr>
          <p:cNvSpPr txBox="1"/>
          <p:nvPr/>
        </p:nvSpPr>
        <p:spPr>
          <a:xfrm>
            <a:off x="9985093" y="239264"/>
            <a:ext cx="335683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12</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39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969691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40 </a:t>
            </a:r>
            <a:r>
              <a:rPr lang="hi-IN" sz="4000" dirty="0">
                <a:solidFill>
                  <a:srgbClr val="000000"/>
                </a:solidFill>
                <a:latin typeface="Cambria" panose="02040503050406030204" pitchFamily="18" charset="0"/>
              </a:rPr>
              <a:t>तीन दिन र तीन रात सम्म योना एउटा ठूलो माछाको पेटमा थिए। त्यसरी नै तीन दिन र तीन रात सम्म मानिसको पुत्र पृथ्वीको पेटभित्र रहनेछ।</a:t>
            </a:r>
            <a:endParaRPr lang="en-IN" sz="4000" dirty="0"/>
          </a:p>
        </p:txBody>
      </p:sp>
      <p:sp>
        <p:nvSpPr>
          <p:cNvPr id="3" name="TextBox 2">
            <a:extLst>
              <a:ext uri="{FF2B5EF4-FFF2-40B4-BE49-F238E27FC236}">
                <a16:creationId xmlns:a16="http://schemas.microsoft.com/office/drawing/2014/main" id="{2D91FD66-677E-500F-8761-D85DD866C7C5}"/>
              </a:ext>
            </a:extLst>
          </p:cNvPr>
          <p:cNvSpPr txBox="1"/>
          <p:nvPr/>
        </p:nvSpPr>
        <p:spPr>
          <a:xfrm>
            <a:off x="6096000" y="166254"/>
            <a:ext cx="6096000" cy="6558101"/>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19" name="Audio 18">
            <a:hlinkClick r:id="" action="ppaction://media"/>
            <a:extLst>
              <a:ext uri="{FF2B5EF4-FFF2-40B4-BE49-F238E27FC236}">
                <a16:creationId xmlns:a16="http://schemas.microsoft.com/office/drawing/2014/main" id="{BF7955D8-B9C9-0555-FDE0-CBAE3F6F6A1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23764" y="4800600"/>
            <a:ext cx="2057400" cy="2057400"/>
          </a:xfrm>
          <a:prstGeom prst="ellipse">
            <a:avLst/>
          </a:prstGeom>
        </p:spPr>
      </p:pic>
    </p:spTree>
    <p:extLst>
      <p:ext uri="{BB962C8B-B14F-4D97-AF65-F5344CB8AC3E}">
        <p14:creationId xmlns:p14="http://schemas.microsoft.com/office/powerpoint/2010/main" val="978260341"/>
      </p:ext>
    </p:extLst>
  </p:cSld>
  <p:clrMapOvr>
    <a:masterClrMapping/>
  </p:clrMapOvr>
  <mc:AlternateContent xmlns:mc="http://schemas.openxmlformats.org/markup-compatibility/2006" xmlns:p14="http://schemas.microsoft.com/office/powerpoint/2010/main">
    <mc:Choice Requires="p14">
      <p:transition spd="slow" p14:dur="2000" advTm="13041"/>
    </mc:Choice>
    <mc:Fallback xmlns="">
      <p:transition spd="slow" advTm="130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0470FCA-E4A9-F65B-9B4D-FAEE810823BF}"/>
              </a:ext>
            </a:extLst>
          </p:cNvPr>
          <p:cNvPicPr>
            <a:picLocks noChangeAspect="1"/>
          </p:cNvPicPr>
          <p:nvPr/>
        </p:nvPicPr>
        <p:blipFill>
          <a:blip r:embed="rId2"/>
          <a:stretch>
            <a:fillRect/>
          </a:stretch>
        </p:blipFill>
        <p:spPr>
          <a:xfrm>
            <a:off x="-610748" y="0"/>
            <a:ext cx="12802748" cy="6858000"/>
          </a:xfrm>
          <a:prstGeom prst="rect">
            <a:avLst/>
          </a:prstGeom>
        </p:spPr>
      </p:pic>
      <p:sp>
        <p:nvSpPr>
          <p:cNvPr id="4" name="TextBox 3">
            <a:extLst>
              <a:ext uri="{FF2B5EF4-FFF2-40B4-BE49-F238E27FC236}">
                <a16:creationId xmlns:a16="http://schemas.microsoft.com/office/drawing/2014/main" id="{EB83D808-C2EB-6520-2444-8DFA517E8F9A}"/>
              </a:ext>
            </a:extLst>
          </p:cNvPr>
          <p:cNvSpPr txBox="1"/>
          <p:nvPr/>
        </p:nvSpPr>
        <p:spPr>
          <a:xfrm>
            <a:off x="259193" y="239264"/>
            <a:ext cx="335683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12</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40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3903769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latin typeface="Mangal" panose="02040503050203030202" pitchFamily="18" charset="0"/>
              </a:rPr>
              <a:t>लूका </a:t>
            </a:r>
            <a:r>
              <a:rPr lang="en-US" sz="4000" dirty="0">
                <a:latin typeface="Mangal" panose="02040503050203030202" pitchFamily="18" charset="0"/>
                <a:cs typeface="Mangal" panose="02040503050203030202" pitchFamily="18" charset="0"/>
              </a:rPr>
              <a:t>11</a:t>
            </a:r>
            <a:r>
              <a:rPr lang="hi-IN" sz="4000" dirty="0">
                <a:latin typeface="Mangal" panose="02040503050203030202" pitchFamily="18" charset="0"/>
              </a:rPr>
              <a:t>:</a:t>
            </a:r>
            <a:r>
              <a:rPr lang="hi-IN" sz="4000" b="1" dirty="0">
                <a:solidFill>
                  <a:srgbClr val="333333"/>
                </a:solidFill>
                <a:latin typeface="avenir"/>
              </a:rPr>
              <a:t>30 </a:t>
            </a:r>
            <a:r>
              <a:rPr lang="hi-IN" sz="4000" dirty="0">
                <a:solidFill>
                  <a:srgbClr val="000000"/>
                </a:solidFill>
                <a:latin typeface="Cambria" panose="02040503050406030204" pitchFamily="18" charset="0"/>
              </a:rPr>
              <a:t>योना निनवेका वासिन्दाहरूको लागि चिन्ह हुनेछन्। त्यसरी नै यस पुस्ताको लागि मानिसका पुत्र पनि चिन्ह हुनेछन्। </a:t>
            </a:r>
            <a:endParaRPr lang="en-IN" sz="6600" dirty="0"/>
          </a:p>
        </p:txBody>
      </p:sp>
      <p:sp>
        <p:nvSpPr>
          <p:cNvPr id="3" name="TextBox 2">
            <a:extLst>
              <a:ext uri="{FF2B5EF4-FFF2-40B4-BE49-F238E27FC236}">
                <a16:creationId xmlns:a16="http://schemas.microsoft.com/office/drawing/2014/main" id="{044EA976-1AEA-F910-5CDD-7D5C7CFE3A47}"/>
              </a:ext>
            </a:extLst>
          </p:cNvPr>
          <p:cNvSpPr txBox="1"/>
          <p:nvPr/>
        </p:nvSpPr>
        <p:spPr>
          <a:xfrm>
            <a:off x="6096000" y="166254"/>
            <a:ext cx="6096000" cy="6558101"/>
          </a:xfrm>
          <a:prstGeom prst="rect">
            <a:avLst/>
          </a:prstGeom>
          <a:noFill/>
        </p:spPr>
        <p:txBody>
          <a:bodyPr wrap="square" rtlCol="0">
            <a:noAutofit/>
          </a:bodyPr>
          <a:lstStyle/>
          <a:p>
            <a:endParaRPr lang="hi-IN" sz="3200" dirty="0">
              <a:solidFill>
                <a:schemeClr val="bg1">
                  <a:lumMod val="50000"/>
                </a:schemeClr>
              </a:solidFill>
            </a:endParaRPr>
          </a:p>
        </p:txBody>
      </p:sp>
      <p:pic>
        <p:nvPicPr>
          <p:cNvPr id="7" name="Audio 6">
            <a:hlinkClick r:id="" action="ppaction://media"/>
            <a:extLst>
              <a:ext uri="{FF2B5EF4-FFF2-40B4-BE49-F238E27FC236}">
                <a16:creationId xmlns:a16="http://schemas.microsoft.com/office/drawing/2014/main" id="{B8DCDCAE-78BA-D400-1437-EAE57842494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583221"/>
      </p:ext>
    </p:extLst>
  </p:cSld>
  <p:clrMapOvr>
    <a:masterClrMapping/>
  </p:clrMapOvr>
  <mc:AlternateContent xmlns:mc="http://schemas.openxmlformats.org/markup-compatibility/2006" xmlns:p14="http://schemas.microsoft.com/office/powerpoint/2010/main">
    <mc:Choice Requires="p14">
      <p:transition spd="slow" p14:dur="2000" advTm="14568"/>
    </mc:Choice>
    <mc:Fallback xmlns="">
      <p:transition spd="slow" advTm="145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1620329-C05C-3012-0FA4-D9EDDBB59BDD}"/>
              </a:ext>
            </a:extLst>
          </p:cNvPr>
          <p:cNvPicPr>
            <a:picLocks noChangeAspect="1"/>
          </p:cNvPicPr>
          <p:nvPr/>
        </p:nvPicPr>
        <p:blipFill>
          <a:blip r:embed="rId2"/>
          <a:stretch>
            <a:fillRect/>
          </a:stretch>
        </p:blipFill>
        <p:spPr>
          <a:xfrm>
            <a:off x="0" y="1"/>
            <a:ext cx="12634122" cy="6858000"/>
          </a:xfrm>
          <a:prstGeom prst="rect">
            <a:avLst/>
          </a:prstGeom>
        </p:spPr>
      </p:pic>
      <p:sp>
        <p:nvSpPr>
          <p:cNvPr id="4" name="TextBox 3">
            <a:extLst>
              <a:ext uri="{FF2B5EF4-FFF2-40B4-BE49-F238E27FC236}">
                <a16:creationId xmlns:a16="http://schemas.microsoft.com/office/drawing/2014/main" id="{0F3F4109-6107-1157-06A2-73FC73FBCA03}"/>
              </a:ext>
            </a:extLst>
          </p:cNvPr>
          <p:cNvSpPr txBox="1"/>
          <p:nvPr/>
        </p:nvSpPr>
        <p:spPr>
          <a:xfrm>
            <a:off x="224563" y="239264"/>
            <a:ext cx="335683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11</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30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2659190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en-US" sz="4000" dirty="0">
                <a:latin typeface="Mangal" panose="02040503050203030202" pitchFamily="18" charset="0"/>
                <a:cs typeface="Mangal" panose="02040503050203030202" pitchFamily="18" charset="0"/>
              </a:rPr>
              <a:t>32 </a:t>
            </a:r>
            <a:r>
              <a:rPr lang="hi-IN" sz="4000" dirty="0">
                <a:latin typeface="Mangal" panose="02040503050203030202" pitchFamily="18" charset="0"/>
                <a:cs typeface="Mangal" panose="02040503050203030202" pitchFamily="18" charset="0"/>
              </a:rPr>
              <a:t>न्यायको दिनमा निनवेका मानिसहरू यी पुस्ताको मानिसहरू विरूद्धमा उठ्नेछन् अनि तिनीहरू दोषी भएको प्रमाण दिनछन्। किन? किनभने जतिबेला योनाले मानिसहरूलाई प्रचार गरे तिनीहरूले आफ्नो</a:t>
            </a:r>
            <a:endParaRPr lang="en-IN" sz="4000" dirty="0">
              <a:latin typeface="Mangal" panose="02040503050203030202" pitchFamily="18" charset="0"/>
              <a:cs typeface="Mangal" panose="02040503050203030202" pitchFamily="18" charset="0"/>
            </a:endParaRPr>
          </a:p>
        </p:txBody>
      </p:sp>
      <p:sp>
        <p:nvSpPr>
          <p:cNvPr id="3" name="TextBox 2">
            <a:extLst>
              <a:ext uri="{FF2B5EF4-FFF2-40B4-BE49-F238E27FC236}">
                <a16:creationId xmlns:a16="http://schemas.microsoft.com/office/drawing/2014/main" id="{B68E3B5B-CBF6-BD28-FAFC-E7A4158C4AEE}"/>
              </a:ext>
            </a:extLst>
          </p:cNvPr>
          <p:cNvSpPr txBox="1"/>
          <p:nvPr/>
        </p:nvSpPr>
        <p:spPr>
          <a:xfrm>
            <a:off x="6096000" y="166254"/>
            <a:ext cx="6096000" cy="6558101"/>
          </a:xfrm>
          <a:prstGeom prst="rect">
            <a:avLst/>
          </a:prstGeom>
          <a:noFill/>
        </p:spPr>
        <p:txBody>
          <a:bodyPr wrap="square" rtlCol="0">
            <a:noAutofit/>
          </a:bodyPr>
          <a:lstStyle/>
          <a:p>
            <a:endParaRPr lang="hi-IN" sz="3200" dirty="0"/>
          </a:p>
        </p:txBody>
      </p:sp>
      <p:pic>
        <p:nvPicPr>
          <p:cNvPr id="15" name="Audio 14">
            <a:hlinkClick r:id="" action="ppaction://media"/>
            <a:extLst>
              <a:ext uri="{FF2B5EF4-FFF2-40B4-BE49-F238E27FC236}">
                <a16:creationId xmlns:a16="http://schemas.microsoft.com/office/drawing/2014/main" id="{C2E8395B-32F1-1FDF-285E-B9F98C19033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17137865"/>
      </p:ext>
    </p:extLst>
  </p:cSld>
  <p:clrMapOvr>
    <a:masterClrMapping/>
  </p:clrMapOvr>
  <mc:AlternateContent xmlns:mc="http://schemas.openxmlformats.org/markup-compatibility/2006" xmlns:p14="http://schemas.microsoft.com/office/powerpoint/2010/main">
    <mc:Choice Requires="p14">
      <p:transition spd="slow" p14:dur="2000" advTm="11544"/>
    </mc:Choice>
    <mc:Fallback xmlns="">
      <p:transition spd="slow" advTm="1154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63F059D-0117-15F4-8B70-6E8B7E630F14}"/>
              </a:ext>
            </a:extLst>
          </p:cNvPr>
          <p:cNvPicPr>
            <a:picLocks noChangeAspect="1"/>
          </p:cNvPicPr>
          <p:nvPr/>
        </p:nvPicPr>
        <p:blipFill>
          <a:blip r:embed="rId2"/>
          <a:stretch>
            <a:fillRect/>
          </a:stretch>
        </p:blipFill>
        <p:spPr>
          <a:xfrm>
            <a:off x="0" y="-140698"/>
            <a:ext cx="12192000" cy="6998698"/>
          </a:xfrm>
          <a:prstGeom prst="rect">
            <a:avLst/>
          </a:prstGeom>
        </p:spPr>
      </p:pic>
      <p:sp>
        <p:nvSpPr>
          <p:cNvPr id="5" name="TextBox 4">
            <a:extLst>
              <a:ext uri="{FF2B5EF4-FFF2-40B4-BE49-F238E27FC236}">
                <a16:creationId xmlns:a16="http://schemas.microsoft.com/office/drawing/2014/main" id="{C8013147-315A-5C1C-11FC-499BFBBD15C1}"/>
              </a:ext>
            </a:extLst>
          </p:cNvPr>
          <p:cNvSpPr txBox="1"/>
          <p:nvPr/>
        </p:nvSpPr>
        <p:spPr>
          <a:xfrm>
            <a:off x="189802" y="153986"/>
            <a:ext cx="10157356" cy="246275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ईश्‍वरीय चिन्‍हको माग</a:t>
            </a:r>
            <a:endParaRPr lang="en-IN" sz="4400" b="1" dirty="0">
              <a:solidFill>
                <a:schemeClr val="bg1"/>
              </a:solidFill>
              <a:latin typeface="Inter" panose="020B05020300000000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0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मत्ती 16:1-4; </a:t>
            </a:r>
            <a:r>
              <a:rPr kumimoji="0" lang="hi-IN" sz="40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kumimoji="0" lang="hi-IN" sz="40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 8:11-13; मत्ती 12:38-42; लूका 11:29-32</a:t>
            </a:r>
            <a:endParaRPr kumimoji="0" lang="en-IN" sz="40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D859A43C-FE1A-C2B2-FA8D-C3868A37D842}"/>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8811166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1BF4824-2AE5-AE30-22C2-CFCE36497A79}"/>
              </a:ext>
            </a:extLst>
          </p:cNvPr>
          <p:cNvPicPr>
            <a:picLocks noChangeAspect="1"/>
          </p:cNvPicPr>
          <p:nvPr/>
        </p:nvPicPr>
        <p:blipFill>
          <a:blip r:embed="rId2"/>
          <a:stretch>
            <a:fillRect/>
          </a:stretch>
        </p:blipFill>
        <p:spPr>
          <a:xfrm>
            <a:off x="-560325" y="0"/>
            <a:ext cx="12752325" cy="6858000"/>
          </a:xfrm>
          <a:prstGeom prst="rect">
            <a:avLst/>
          </a:prstGeom>
        </p:spPr>
      </p:pic>
      <p:sp>
        <p:nvSpPr>
          <p:cNvPr id="4" name="TextBox 3">
            <a:extLst>
              <a:ext uri="{FF2B5EF4-FFF2-40B4-BE49-F238E27FC236}">
                <a16:creationId xmlns:a16="http://schemas.microsoft.com/office/drawing/2014/main" id="{6FC7B7E8-8411-958B-AA27-0FA6A2946136}"/>
              </a:ext>
            </a:extLst>
          </p:cNvPr>
          <p:cNvSpPr txBox="1"/>
          <p:nvPr/>
        </p:nvSpPr>
        <p:spPr>
          <a:xfrm>
            <a:off x="224563" y="239264"/>
            <a:ext cx="335683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लूका</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11</a:t>
            </a:r>
            <a:r>
              <a:rPr lang="hi-IN" sz="2800" b="0" i="0" u="none" strike="noStrike" baseline="0" dirty="0">
                <a:solidFill>
                  <a:schemeClr val="bg1"/>
                </a:solidFill>
                <a:latin typeface="Mangal" panose="02040503050203030202" pitchFamily="18" charset="0"/>
                <a:cs typeface="Mangal" panose="02040503050203030202" pitchFamily="18" charset="0"/>
              </a:rPr>
              <a:t>:</a:t>
            </a:r>
            <a:r>
              <a:rPr lang="en-US" sz="2800" b="0" i="0" u="none" strike="noStrike" baseline="0" dirty="0">
                <a:solidFill>
                  <a:schemeClr val="bg1"/>
                </a:solidFill>
                <a:latin typeface="Mangal" panose="02040503050203030202" pitchFamily="18" charset="0"/>
                <a:cs typeface="Mangal" panose="02040503050203030202" pitchFamily="18" charset="0"/>
              </a:rPr>
              <a:t>32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02666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400" dirty="0">
                <a:solidFill>
                  <a:srgbClr val="777A7B"/>
                </a:solidFill>
                <a:latin typeface="Mangal" panose="02040503050203030202" pitchFamily="18" charset="0"/>
                <a:cs typeface="Mangal" panose="02040503050203030202" pitchFamily="18" charset="0"/>
              </a:rPr>
              <a:t>मर्कूस</a:t>
            </a:r>
            <a:r>
              <a:rPr lang="en-GB" sz="4400" dirty="0">
                <a:solidFill>
                  <a:srgbClr val="777A7B"/>
                </a:solidFill>
                <a:latin typeface="Mangal" panose="02040503050203030202" pitchFamily="18" charset="0"/>
                <a:cs typeface="Mangal" panose="02040503050203030202" pitchFamily="18" charset="0"/>
              </a:rPr>
              <a:t> 8</a:t>
            </a:r>
            <a:r>
              <a:rPr lang="hi-IN" sz="4400" dirty="0">
                <a:solidFill>
                  <a:srgbClr val="777A7B"/>
                </a:solidFill>
                <a:latin typeface="Mangal" panose="02040503050203030202" pitchFamily="18" charset="0"/>
                <a:cs typeface="Mangal" panose="02040503050203030202" pitchFamily="18" charset="0"/>
              </a:rPr>
              <a:t>:13</a:t>
            </a:r>
            <a:r>
              <a:rPr lang="hi-IN" sz="4400" b="1" dirty="0">
                <a:latin typeface="Mangal" panose="02040503050203030202" pitchFamily="18" charset="0"/>
                <a:cs typeface="Mangal" panose="02040503050203030202" pitchFamily="18" charset="0"/>
              </a:rPr>
              <a:t> </a:t>
            </a:r>
            <a:r>
              <a:rPr lang="hi-IN" sz="4400" dirty="0"/>
              <a:t>तब येशूले तिनीहरूलाई छोडनुभयो र डुङ्गामा चढनु भयो अनि समुद्रको अर्को तिर जानुभयो।</a:t>
            </a:r>
            <a:endParaRPr lang="en-IN" sz="4400" dirty="0">
              <a:latin typeface="Mangal" panose="02040503050203030202" pitchFamily="18" charset="0"/>
              <a:cs typeface="Mangal" panose="02040503050203030202" pitchFamily="18" charset="0"/>
            </a:endParaRPr>
          </a:p>
        </p:txBody>
      </p:sp>
      <p:sp>
        <p:nvSpPr>
          <p:cNvPr id="2" name="TextBox 1">
            <a:extLst>
              <a:ext uri="{FF2B5EF4-FFF2-40B4-BE49-F238E27FC236}">
                <a16:creationId xmlns:a16="http://schemas.microsoft.com/office/drawing/2014/main" id="{5BB34ED5-C064-7083-E328-15D67781D9D4}"/>
              </a:ext>
            </a:extLst>
          </p:cNvPr>
          <p:cNvSpPr txBox="1"/>
          <p:nvPr/>
        </p:nvSpPr>
        <p:spPr>
          <a:xfrm>
            <a:off x="6096000" y="166254"/>
            <a:ext cx="6096000" cy="6558101"/>
          </a:xfrm>
          <a:prstGeom prst="rect">
            <a:avLst/>
          </a:prstGeom>
          <a:noFill/>
        </p:spPr>
        <p:txBody>
          <a:bodyPr wrap="square" rtlCol="0">
            <a:noAutofit/>
          </a:bodyPr>
          <a:lstStyle/>
          <a:p>
            <a:endParaRPr lang="hi-IN" sz="4000" dirty="0">
              <a:solidFill>
                <a:srgbClr val="777A7B"/>
              </a:solidFill>
              <a:latin typeface="Inter" panose="020B0502030000000004" pitchFamily="34" charset="0"/>
            </a:endParaRPr>
          </a:p>
        </p:txBody>
      </p:sp>
      <p:pic>
        <p:nvPicPr>
          <p:cNvPr id="15" name="Audio 14">
            <a:hlinkClick r:id="" action="ppaction://media"/>
            <a:extLst>
              <a:ext uri="{FF2B5EF4-FFF2-40B4-BE49-F238E27FC236}">
                <a16:creationId xmlns:a16="http://schemas.microsoft.com/office/drawing/2014/main" id="{240F49BF-D4B7-9057-CB2B-C9F6D400AFD0}"/>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137811553"/>
      </p:ext>
    </p:extLst>
  </p:cSld>
  <p:clrMapOvr>
    <a:masterClrMapping/>
  </p:clrMapOvr>
  <mc:AlternateContent xmlns:mc="http://schemas.openxmlformats.org/markup-compatibility/2006" xmlns:p14="http://schemas.microsoft.com/office/powerpoint/2010/main">
    <mc:Choice Requires="p14">
      <p:transition spd="slow" p14:dur="2000" advTm="7968"/>
    </mc:Choice>
    <mc:Fallback xmlns="">
      <p:transition spd="slow" advTm="79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8874C9A-4ECC-BFCF-ADCD-A4F4F1A31FF8}"/>
              </a:ext>
            </a:extLst>
          </p:cNvPr>
          <p:cNvPicPr>
            <a:picLocks noChangeAspect="1"/>
          </p:cNvPicPr>
          <p:nvPr/>
        </p:nvPicPr>
        <p:blipFill>
          <a:blip r:embed="rId2"/>
          <a:stretch>
            <a:fillRect/>
          </a:stretch>
        </p:blipFill>
        <p:spPr>
          <a:xfrm>
            <a:off x="0" y="-140698"/>
            <a:ext cx="12192000" cy="6998698"/>
          </a:xfrm>
          <a:prstGeom prst="rect">
            <a:avLst/>
          </a:prstGeom>
        </p:spPr>
      </p:pic>
      <p:sp>
        <p:nvSpPr>
          <p:cNvPr id="3" name="TextBox 2">
            <a:extLst>
              <a:ext uri="{FF2B5EF4-FFF2-40B4-BE49-F238E27FC236}">
                <a16:creationId xmlns:a16="http://schemas.microsoft.com/office/drawing/2014/main" id="{9F452BDD-D165-CEE7-FF27-A9FA67BDE5F8}"/>
              </a:ext>
            </a:extLst>
          </p:cNvPr>
          <p:cNvSpPr txBox="1"/>
          <p:nvPr/>
        </p:nvSpPr>
        <p:spPr>
          <a:xfrm>
            <a:off x="346483" y="239264"/>
            <a:ext cx="3356837" cy="646331"/>
          </a:xfrm>
          <a:prstGeom prst="rect">
            <a:avLst/>
          </a:prstGeom>
          <a:noFill/>
        </p:spPr>
        <p:txBody>
          <a:bodyPr wrap="square" rtlCol="0">
            <a:spAutoFit/>
          </a:bodyPr>
          <a:lstStyle/>
          <a:p>
            <a:r>
              <a:rPr kumimoji="0" lang="hi-IN" sz="3600" b="1" i="0" u="none" strike="noStrike" kern="1200" cap="all" spc="0" normalizeH="0" baseline="0" noProof="0" dirty="0">
                <a:ln>
                  <a:noFill/>
                </a:ln>
                <a:solidFill>
                  <a:prstClr val="white"/>
                </a:solidFill>
                <a:effectLst/>
                <a:uLnTx/>
                <a:uFillTx/>
                <a:latin typeface="ArialMT"/>
                <a:ea typeface="+mn-ea"/>
                <a:cs typeface="Mangal" panose="02040503050203030202" pitchFamily="18" charset="0"/>
              </a:rPr>
              <a:t>मर्कूस</a:t>
            </a:r>
            <a:r>
              <a:rPr lang="hi-IN" sz="2800" b="0" i="0" u="none" strike="noStrike" baseline="0" dirty="0">
                <a:solidFill>
                  <a:schemeClr val="bg1"/>
                </a:solidFill>
                <a:latin typeface="TimesNewRomanPSMT"/>
              </a:rPr>
              <a:t> 8:13</a:t>
            </a:r>
            <a:endParaRPr lang="bo-CN" sz="2800" b="1" cap="all" dirty="0">
              <a:solidFill>
                <a:schemeClr val="bg1"/>
              </a:solidFill>
              <a:latin typeface="Microsoft Himalaya" panose="01010100010101010101" pitchFamily="2"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888433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a:solidFill>
                  <a:srgbClr val="121212"/>
                </a:solidFill>
                <a:latin typeface="Inter" panose="020B0502030000000004"/>
              </a:rPr>
              <a:t>ईश्‍वरीय चिन्‍हको माग</a:t>
            </a:r>
            <a:endParaRPr lang="en-IN" sz="4000" b="1">
              <a:solidFill>
                <a:srgbClr val="121212"/>
              </a:solidFill>
              <a:latin typeface="Inter" panose="020B0502030000000004"/>
            </a:endParaRPr>
          </a:p>
          <a:p>
            <a:pPr algn="ctr">
              <a:buNone/>
            </a:pPr>
            <a:r>
              <a:rPr lang="hi-IN" sz="4000"/>
              <a:t>मत्ती 16:1-4; </a:t>
            </a:r>
            <a:r>
              <a:rPr lang="hi-IN" sz="4000" cap="all">
                <a:solidFill>
                  <a:srgbClr val="121212"/>
                </a:solidFill>
                <a:latin typeface="ArialMT"/>
              </a:rPr>
              <a:t>मर्कूस</a:t>
            </a:r>
          </a:p>
          <a:p>
            <a:r>
              <a:rPr lang="hi-IN" sz="4000"/>
              <a:t> 8:11-13; मत्ती 12:38-42; लूका 11:29-32</a:t>
            </a:r>
            <a:endParaRPr lang="en-IN" sz="4000" dirty="0"/>
          </a:p>
        </p:txBody>
      </p:sp>
      <p:sp>
        <p:nvSpPr>
          <p:cNvPr id="5" name="TextBox 4">
            <a:extLst>
              <a:ext uri="{FF2B5EF4-FFF2-40B4-BE49-F238E27FC236}">
                <a16:creationId xmlns:a16="http://schemas.microsoft.com/office/drawing/2014/main" id="{38900C79-B842-817C-664D-0301C33484DC}"/>
              </a:ext>
            </a:extLst>
          </p:cNvPr>
          <p:cNvSpPr txBox="1"/>
          <p:nvPr/>
        </p:nvSpPr>
        <p:spPr>
          <a:xfrm>
            <a:off x="6096000" y="166254"/>
            <a:ext cx="6096000" cy="6558101"/>
          </a:xfrm>
          <a:prstGeom prst="rect">
            <a:avLst/>
          </a:prstGeom>
          <a:noFill/>
        </p:spPr>
        <p:txBody>
          <a:bodyPr wrap="square" rtlCol="0">
            <a:noAutofit/>
          </a:bodyPr>
          <a:lstStyle/>
          <a:p>
            <a:endParaRPr lang="en-IN" sz="4000" dirty="0"/>
          </a:p>
        </p:txBody>
      </p:sp>
      <p:pic>
        <p:nvPicPr>
          <p:cNvPr id="8" name="Audio 7">
            <a:hlinkClick r:id="" action="ppaction://media"/>
            <a:extLst>
              <a:ext uri="{FF2B5EF4-FFF2-40B4-BE49-F238E27FC236}">
                <a16:creationId xmlns:a16="http://schemas.microsoft.com/office/drawing/2014/main" id="{4262AA67-DB76-1205-E5AA-AEF2D04EB57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5271"/>
    </mc:Choice>
    <mc:Fallback xmlns="">
      <p:transition spd="slow" advTm="52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836D8-C8A7-A999-507B-9E796FC76B3B}"/>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3124486E-1542-87AE-4BBD-2E7EBB8637FA}"/>
              </a:ext>
            </a:extLst>
          </p:cNvPr>
          <p:cNvPicPr>
            <a:picLocks noChangeAspect="1"/>
          </p:cNvPicPr>
          <p:nvPr/>
        </p:nvPicPr>
        <p:blipFill>
          <a:blip r:embed="rId2"/>
          <a:stretch>
            <a:fillRect/>
          </a:stretch>
        </p:blipFill>
        <p:spPr>
          <a:xfrm>
            <a:off x="0" y="-140698"/>
            <a:ext cx="12192000" cy="6998698"/>
          </a:xfrm>
          <a:prstGeom prst="rect">
            <a:avLst/>
          </a:prstGeom>
        </p:spPr>
      </p:pic>
      <p:sp>
        <p:nvSpPr>
          <p:cNvPr id="5" name="TextBox 4">
            <a:extLst>
              <a:ext uri="{FF2B5EF4-FFF2-40B4-BE49-F238E27FC236}">
                <a16:creationId xmlns:a16="http://schemas.microsoft.com/office/drawing/2014/main" id="{D5E37023-0A91-2A73-A940-AEF8575A2FCC}"/>
              </a:ext>
            </a:extLst>
          </p:cNvPr>
          <p:cNvSpPr txBox="1"/>
          <p:nvPr/>
        </p:nvSpPr>
        <p:spPr>
          <a:xfrm>
            <a:off x="189802" y="153986"/>
            <a:ext cx="10157356" cy="2462758"/>
          </a:xfrm>
          <a:prstGeom prst="rect">
            <a:avLst/>
          </a:prstGeom>
          <a:noFill/>
        </p:spPr>
        <p:txBody>
          <a:bodyPr wrap="square" rtlCol="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400" b="1" i="0" u="none" strike="noStrike" kern="1200" cap="none" spc="0" normalizeH="0" baseline="0" noProof="0" dirty="0">
                <a:ln>
                  <a:noFill/>
                </a:ln>
                <a:solidFill>
                  <a:schemeClr val="bg1"/>
                </a:solidFill>
                <a:effectLst/>
                <a:uLnTx/>
                <a:uFillTx/>
                <a:latin typeface="Inter" panose="020B0502030000000004"/>
                <a:ea typeface="+mn-ea"/>
                <a:cs typeface="Mangal" panose="02040503050203030202" pitchFamily="18" charset="0"/>
              </a:rPr>
              <a:t>ईश्‍वरीय चिन्‍हको माग</a:t>
            </a:r>
            <a:endParaRPr lang="en-IN" sz="4400" b="1" dirty="0">
              <a:solidFill>
                <a:schemeClr val="bg1"/>
              </a:solidFill>
              <a:latin typeface="Inter" panose="020B0502030000000004"/>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hi-IN" sz="40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मत्ती 16:1-4; </a:t>
            </a:r>
            <a:r>
              <a:rPr kumimoji="0" lang="hi-IN" sz="40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मर्कूस</a:t>
            </a:r>
            <a:r>
              <a:rPr kumimoji="0" lang="hi-IN" sz="4000" b="0" i="0" u="none" strike="noStrike" kern="1200" cap="none" spc="0" normalizeH="0" baseline="0" noProof="0" dirty="0">
                <a:ln>
                  <a:noFill/>
                </a:ln>
                <a:solidFill>
                  <a:schemeClr val="bg1"/>
                </a:solidFill>
                <a:effectLst/>
                <a:uLnTx/>
                <a:uFillTx/>
                <a:latin typeface="Calibri" panose="020F0502020204030204"/>
                <a:ea typeface="+mn-ea"/>
                <a:cs typeface="Mangal" panose="02040503050203030202" pitchFamily="18" charset="0"/>
              </a:rPr>
              <a:t> 8:11-13; मत्ती 12:38-42; लूका 11:29-32</a:t>
            </a:r>
            <a:endParaRPr kumimoji="0" lang="en-IN" sz="4000" b="0" i="0" u="none" strike="noStrike" kern="1200" cap="none" spc="0" normalizeH="0" baseline="0" noProof="0" dirty="0">
              <a:ln>
                <a:noFill/>
              </a:ln>
              <a:solidFill>
                <a:schemeClr val="bg1"/>
              </a:solidFill>
              <a:effectLst/>
              <a:uLnTx/>
              <a:uFillTx/>
              <a:latin typeface="Calibri" panose="020F0502020204030204"/>
              <a:ea typeface="+mn-ea"/>
              <a:cs typeface="+mn-cs"/>
            </a:endParaRPr>
          </a:p>
        </p:txBody>
      </p:sp>
      <p:sp>
        <p:nvSpPr>
          <p:cNvPr id="2" name="TextBox 1">
            <a:extLst>
              <a:ext uri="{FF2B5EF4-FFF2-40B4-BE49-F238E27FC236}">
                <a16:creationId xmlns:a16="http://schemas.microsoft.com/office/drawing/2014/main" id="{B7380A4D-4703-2B7D-8A23-6FAAB4307B9B}"/>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5177931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dirty="0">
                <a:solidFill>
                  <a:schemeClr val="bg1">
                    <a:lumMod val="50000"/>
                  </a:schemeClr>
                </a:solidFill>
                <a:latin typeface="Mangal" panose="02040503050203030202" pitchFamily="18" charset="0"/>
                <a:cs typeface="Mangal" panose="02040503050203030202" pitchFamily="18" charset="0"/>
              </a:rPr>
              <a:t>मत्ती</a:t>
            </a:r>
            <a:r>
              <a:rPr lang="en-IN" sz="4000" dirty="0">
                <a:solidFill>
                  <a:schemeClr val="bg1">
                    <a:lumMod val="50000"/>
                  </a:schemeClr>
                </a:solidFill>
                <a:latin typeface="Mangal" panose="02040503050203030202" pitchFamily="18" charset="0"/>
                <a:cs typeface="Mangal" panose="02040503050203030202" pitchFamily="18" charset="0"/>
              </a:rPr>
              <a:t> 16:1</a:t>
            </a:r>
            <a:r>
              <a:rPr lang="en-GB" sz="4000" b="1" dirty="0">
                <a:solidFill>
                  <a:schemeClr val="bg1">
                    <a:lumMod val="50000"/>
                  </a:schemeClr>
                </a:solidFill>
                <a:latin typeface="Mangal" panose="02040503050203030202" pitchFamily="18" charset="0"/>
                <a:cs typeface="Mangal" panose="02040503050203030202" pitchFamily="18" charset="0"/>
              </a:rPr>
              <a:t> </a:t>
            </a:r>
            <a:r>
              <a:rPr lang="hi-IN" sz="4000" dirty="0">
                <a:latin typeface="Mangal" panose="02040503050203030202" pitchFamily="18" charset="0"/>
                <a:cs typeface="Mangal" panose="02040503050203030202" pitchFamily="18" charset="0"/>
              </a:rPr>
              <a:t>फरिसीहरू र सदुकीहरू येशूकहाँ आए। तिनीहरू येशूको परीक्षा लिन चाहन्थे। अनि तिनीहरूले येशूलाई परमेश्वरबाट आएको हो भन्ने प्रमाणको निम्ति चमत्कार देखाउन विन्ती गरे।</a:t>
            </a:r>
          </a:p>
        </p:txBody>
      </p:sp>
      <p:sp>
        <p:nvSpPr>
          <p:cNvPr id="2" name="TextBox 1">
            <a:extLst>
              <a:ext uri="{FF2B5EF4-FFF2-40B4-BE49-F238E27FC236}">
                <a16:creationId xmlns:a16="http://schemas.microsoft.com/office/drawing/2014/main" id="{2DEE34FF-B227-6C3F-9FDB-D4F8E8EE6B25}"/>
              </a:ext>
            </a:extLst>
          </p:cNvPr>
          <p:cNvSpPr txBox="1"/>
          <p:nvPr/>
        </p:nvSpPr>
        <p:spPr>
          <a:xfrm>
            <a:off x="6096000" y="166254"/>
            <a:ext cx="6096000" cy="6558101"/>
          </a:xfrm>
          <a:prstGeom prst="rect">
            <a:avLst/>
          </a:prstGeom>
          <a:noFill/>
        </p:spPr>
        <p:txBody>
          <a:bodyPr wrap="square" rtlCol="0">
            <a:noAutofit/>
          </a:bodyPr>
          <a:lstStyle/>
          <a:p>
            <a:endParaRPr lang="hi-IN" sz="3600" dirty="0">
              <a:solidFill>
                <a:schemeClr val="bg1">
                  <a:lumMod val="50000"/>
                </a:schemeClr>
              </a:solidFill>
            </a:endParaRPr>
          </a:p>
        </p:txBody>
      </p:sp>
      <p:pic>
        <p:nvPicPr>
          <p:cNvPr id="8" name="Audio 7">
            <a:hlinkClick r:id="" action="ppaction://media"/>
            <a:extLst>
              <a:ext uri="{FF2B5EF4-FFF2-40B4-BE49-F238E27FC236}">
                <a16:creationId xmlns:a16="http://schemas.microsoft.com/office/drawing/2014/main" id="{0AC59325-EC8A-3C64-3629-917A6523DEB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46136586"/>
      </p:ext>
    </p:extLst>
  </p:cSld>
  <p:clrMapOvr>
    <a:masterClrMapping/>
  </p:clrMapOvr>
  <mc:AlternateContent xmlns:mc="http://schemas.openxmlformats.org/markup-compatibility/2006" xmlns:p14="http://schemas.microsoft.com/office/powerpoint/2010/main">
    <mc:Choice Requires="p14">
      <p:transition spd="slow" p14:dur="2000" advTm="13477"/>
    </mc:Choice>
    <mc:Fallback xmlns="">
      <p:transition spd="slow" advTm="1347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962EED-757C-6D78-7FD1-C0E03787C063}"/>
              </a:ext>
            </a:extLst>
          </p:cNvPr>
          <p:cNvPicPr>
            <a:picLocks noChangeAspect="1"/>
          </p:cNvPicPr>
          <p:nvPr/>
        </p:nvPicPr>
        <p:blipFill>
          <a:blip r:embed="rId2"/>
          <a:stretch>
            <a:fillRect/>
          </a:stretch>
        </p:blipFill>
        <p:spPr>
          <a:xfrm>
            <a:off x="-91633" y="0"/>
            <a:ext cx="12283633" cy="6858000"/>
          </a:xfrm>
          <a:prstGeom prst="rect">
            <a:avLst/>
          </a:prstGeom>
        </p:spPr>
      </p:pic>
      <p:sp>
        <p:nvSpPr>
          <p:cNvPr id="3" name="TextBox 2">
            <a:extLst>
              <a:ext uri="{FF2B5EF4-FFF2-40B4-BE49-F238E27FC236}">
                <a16:creationId xmlns:a16="http://schemas.microsoft.com/office/drawing/2014/main" id="{B905506C-482D-61F3-35CD-669CC773C708}"/>
              </a:ext>
            </a:extLst>
          </p:cNvPr>
          <p:cNvSpPr txBox="1"/>
          <p:nvPr/>
        </p:nvSpPr>
        <p:spPr>
          <a:xfrm>
            <a:off x="224563" y="239264"/>
            <a:ext cx="3356837"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मत्ती</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16</a:t>
            </a:r>
            <a:r>
              <a:rPr lang="hi-IN" sz="2800" b="0" i="0" u="none" strike="noStrike" baseline="0" dirty="0">
                <a:solidFill>
                  <a:schemeClr val="bg1"/>
                </a:solidFill>
                <a:latin typeface="Mangal" panose="02040503050203030202" pitchFamily="18" charset="0"/>
                <a:cs typeface="Mangal" panose="02040503050203030202" pitchFamily="18" charset="0"/>
              </a:rPr>
              <a:t>:1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9391106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cap="all" dirty="0">
                <a:latin typeface="Mangal" panose="02040503050203030202" pitchFamily="18" charset="0"/>
                <a:cs typeface="Mangal" panose="02040503050203030202" pitchFamily="18" charset="0"/>
              </a:rPr>
              <a:t>मर्कूस</a:t>
            </a:r>
            <a:r>
              <a:rPr lang="en-IN" sz="4000" b="1" cap="all" dirty="0">
                <a:latin typeface="Mangal" panose="02040503050203030202" pitchFamily="18" charset="0"/>
                <a:cs typeface="Mangal" panose="02040503050203030202" pitchFamily="18" charset="0"/>
              </a:rPr>
              <a:t> </a:t>
            </a:r>
            <a:r>
              <a:rPr lang="hi-IN" sz="3200" dirty="0">
                <a:latin typeface="Mangal" panose="02040503050203030202" pitchFamily="18" charset="0"/>
                <a:cs typeface="Mangal" panose="02040503050203030202" pitchFamily="18" charset="0"/>
              </a:rPr>
              <a:t> </a:t>
            </a:r>
            <a:r>
              <a:rPr lang="en-US" sz="3200" dirty="0">
                <a:latin typeface="Mangal" panose="02040503050203030202" pitchFamily="18" charset="0"/>
                <a:cs typeface="Mangal" panose="02040503050203030202" pitchFamily="18" charset="0"/>
              </a:rPr>
              <a:t>8:12</a:t>
            </a:r>
            <a:r>
              <a:rPr lang="hi-IN" sz="4000" dirty="0">
                <a:latin typeface="Mangal" panose="02040503050203030202" pitchFamily="18" charset="0"/>
                <a:cs typeface="Mangal" panose="02040503050203030202" pitchFamily="18" charset="0"/>
              </a:rPr>
              <a:t>येशूले लामो सास लिनु भयो अनि भन्नुभयो, “तिमीहरूले किन प्रमाणको रूपमा चमत्कार हेर्न चाहेको? म तिमीहरूलाई साँच्चो भन्दछु। कुनै यस्तो चमत्कार प्रमाणको रूपमा तिमीहरूलाई देखाइने छैन।”</a:t>
            </a:r>
            <a:endParaRPr lang="en-IN" sz="4000" dirty="0">
              <a:solidFill>
                <a:srgbClr val="777A7B"/>
              </a:solidFill>
              <a:latin typeface="Mangal" panose="02040503050203030202" pitchFamily="18" charset="0"/>
              <a:cs typeface="Mangal" panose="02040503050203030202" pitchFamily="18" charset="0"/>
            </a:endParaRPr>
          </a:p>
        </p:txBody>
      </p:sp>
      <p:sp>
        <p:nvSpPr>
          <p:cNvPr id="2" name="TextBox 1">
            <a:extLst>
              <a:ext uri="{FF2B5EF4-FFF2-40B4-BE49-F238E27FC236}">
                <a16:creationId xmlns:a16="http://schemas.microsoft.com/office/drawing/2014/main" id="{698C85A9-EA76-C42E-AC55-53B15A9F6BCB}"/>
              </a:ext>
            </a:extLst>
          </p:cNvPr>
          <p:cNvSpPr txBox="1"/>
          <p:nvPr/>
        </p:nvSpPr>
        <p:spPr>
          <a:xfrm>
            <a:off x="5985164" y="82296"/>
            <a:ext cx="6096000" cy="6558101"/>
          </a:xfrm>
          <a:prstGeom prst="rect">
            <a:avLst/>
          </a:prstGeom>
          <a:noFill/>
        </p:spPr>
        <p:txBody>
          <a:bodyPr wrap="square" rtlCol="0">
            <a:noAutofit/>
          </a:bodyPr>
          <a:lstStyle/>
          <a:p>
            <a:endParaRPr lang="hi-IN" sz="3200" b="0" i="0" dirty="0">
              <a:solidFill>
                <a:srgbClr val="777A7B"/>
              </a:solidFill>
              <a:effectLst/>
              <a:latin typeface="Inter" panose="020B0502030000000004" pitchFamily="34" charset="0"/>
            </a:endParaRPr>
          </a:p>
        </p:txBody>
      </p:sp>
      <p:pic>
        <p:nvPicPr>
          <p:cNvPr id="8" name="Audio 7">
            <a:hlinkClick r:id="" action="ppaction://media"/>
            <a:extLst>
              <a:ext uri="{FF2B5EF4-FFF2-40B4-BE49-F238E27FC236}">
                <a16:creationId xmlns:a16="http://schemas.microsoft.com/office/drawing/2014/main" id="{D75D1F7B-B254-0383-4990-78B2C305B7A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309912202"/>
      </p:ext>
    </p:extLst>
  </p:cSld>
  <p:clrMapOvr>
    <a:masterClrMapping/>
  </p:clrMapOvr>
  <mc:AlternateContent xmlns:mc="http://schemas.openxmlformats.org/markup-compatibility/2006" xmlns:p14="http://schemas.microsoft.com/office/powerpoint/2010/main">
    <mc:Choice Requires="p14">
      <p:transition spd="slow" p14:dur="2000" advTm="14195"/>
    </mc:Choice>
    <mc:Fallback xmlns="">
      <p:transition spd="slow" advTm="1419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1E42575-9C72-2479-6CD5-A6046FCB3693}"/>
              </a:ext>
            </a:extLst>
          </p:cNvPr>
          <p:cNvPicPr>
            <a:picLocks noChangeAspect="1"/>
          </p:cNvPicPr>
          <p:nvPr/>
        </p:nvPicPr>
        <p:blipFill>
          <a:blip r:embed="rId2"/>
          <a:stretch>
            <a:fillRect/>
          </a:stretch>
        </p:blipFill>
        <p:spPr>
          <a:xfrm>
            <a:off x="-434411" y="0"/>
            <a:ext cx="12626411" cy="6858000"/>
          </a:xfrm>
          <a:prstGeom prst="rect">
            <a:avLst/>
          </a:prstGeom>
        </p:spPr>
      </p:pic>
      <p:sp>
        <p:nvSpPr>
          <p:cNvPr id="4" name="TextBox 3">
            <a:extLst>
              <a:ext uri="{FF2B5EF4-FFF2-40B4-BE49-F238E27FC236}">
                <a16:creationId xmlns:a16="http://schemas.microsoft.com/office/drawing/2014/main" id="{60DC88F0-3B53-EEFA-93AD-66E79C264959}"/>
              </a:ext>
            </a:extLst>
          </p:cNvPr>
          <p:cNvSpPr txBox="1"/>
          <p:nvPr/>
        </p:nvSpPr>
        <p:spPr>
          <a:xfrm>
            <a:off x="9642883" y="239264"/>
            <a:ext cx="3356837" cy="646331"/>
          </a:xfrm>
          <a:prstGeom prst="rect">
            <a:avLst/>
          </a:prstGeom>
          <a:noFill/>
        </p:spPr>
        <p:txBody>
          <a:bodyPr wrap="square" rtlCol="0">
            <a:spAutoFit/>
          </a:bodyPr>
          <a:lstStyle/>
          <a:p>
            <a:pPr>
              <a:buNone/>
            </a:pPr>
            <a:r>
              <a:rPr lang="hi-IN" sz="3600" i="0" cap="all" dirty="0">
                <a:solidFill>
                  <a:schemeClr val="bg1"/>
                </a:solidFill>
                <a:effectLst/>
                <a:latin typeface="ArialMT"/>
              </a:rPr>
              <a:t>मर्कूस</a:t>
            </a:r>
            <a:r>
              <a:rPr lang="en-IN" sz="3600" b="1" i="0" cap="all" dirty="0">
                <a:solidFill>
                  <a:schemeClr val="bg1"/>
                </a:solidFill>
                <a:effectLst/>
                <a:latin typeface="ArialMT"/>
              </a:rPr>
              <a:t> </a:t>
            </a:r>
            <a:r>
              <a:rPr lang="hi-IN" sz="2800" b="0" i="0" u="none" strike="noStrike" baseline="0" dirty="0">
                <a:solidFill>
                  <a:schemeClr val="bg1"/>
                </a:solidFill>
                <a:latin typeface="Mangal" panose="02040503050203030202" pitchFamily="18" charset="0"/>
                <a:cs typeface="Mangal" panose="02040503050203030202" pitchFamily="18" charset="0"/>
              </a:rPr>
              <a:t> </a:t>
            </a:r>
            <a:r>
              <a:rPr lang="en-US" sz="2800" b="0" i="0" u="none" strike="noStrike" baseline="0" dirty="0">
                <a:solidFill>
                  <a:schemeClr val="bg1"/>
                </a:solidFill>
                <a:latin typeface="Mangal" panose="02040503050203030202" pitchFamily="18" charset="0"/>
                <a:cs typeface="Mangal" panose="02040503050203030202" pitchFamily="18" charset="0"/>
              </a:rPr>
              <a:t>8:12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649208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800" dirty="0">
                <a:latin typeface="Mangal" panose="02040503050203030202" pitchFamily="18" charset="0"/>
                <a:cs typeface="Mangal" panose="02040503050203030202" pitchFamily="18" charset="0"/>
              </a:rPr>
              <a:t>मत्ती</a:t>
            </a:r>
            <a:r>
              <a:rPr lang="hi-IN" sz="4000" dirty="0">
                <a:latin typeface="Mangal" panose="02040503050203030202" pitchFamily="18" charset="0"/>
                <a:cs typeface="Mangal" panose="02040503050203030202" pitchFamily="18" charset="0"/>
              </a:rPr>
              <a:t> </a:t>
            </a:r>
            <a:r>
              <a:rPr lang="en-US" sz="4000" dirty="0">
                <a:latin typeface="Mangal" panose="02040503050203030202" pitchFamily="18" charset="0"/>
                <a:cs typeface="Mangal" panose="02040503050203030202" pitchFamily="18" charset="0"/>
              </a:rPr>
              <a:t>16</a:t>
            </a:r>
            <a:r>
              <a:rPr lang="hi-IN" sz="4000" dirty="0">
                <a:latin typeface="Mangal" panose="02040503050203030202" pitchFamily="18" charset="0"/>
                <a:cs typeface="Mangal" panose="02040503050203030202" pitchFamily="18" charset="0"/>
              </a:rPr>
              <a:t>:</a:t>
            </a:r>
            <a:r>
              <a:rPr lang="en-US" sz="4000" dirty="0">
                <a:latin typeface="Mangal" panose="02040503050203030202" pitchFamily="18" charset="0"/>
                <a:cs typeface="Mangal" panose="02040503050203030202" pitchFamily="18" charset="0"/>
              </a:rPr>
              <a:t>2</a:t>
            </a:r>
            <a:r>
              <a:rPr lang="hi-IN" sz="4000" b="1" dirty="0"/>
              <a:t> </a:t>
            </a:r>
            <a:r>
              <a:rPr lang="hi-IN" sz="4000" dirty="0"/>
              <a:t>येशूले भन्नुभयो, “जब तिमीहरूले सूर्यास्त भएको देख्छौ, तिमीहरू भन्छौ, आकाश रातो छ, मौसम राम्रो हुनेछ।’</a:t>
            </a:r>
            <a:endParaRPr lang="en-IN" sz="3200" dirty="0"/>
          </a:p>
        </p:txBody>
      </p:sp>
      <p:sp>
        <p:nvSpPr>
          <p:cNvPr id="2" name="TextBox 1">
            <a:extLst>
              <a:ext uri="{FF2B5EF4-FFF2-40B4-BE49-F238E27FC236}">
                <a16:creationId xmlns:a16="http://schemas.microsoft.com/office/drawing/2014/main" id="{7FE77536-82BE-F3EB-FB27-73C5B1043392}"/>
              </a:ext>
            </a:extLst>
          </p:cNvPr>
          <p:cNvSpPr txBox="1"/>
          <p:nvPr/>
        </p:nvSpPr>
        <p:spPr>
          <a:xfrm>
            <a:off x="6096000" y="166254"/>
            <a:ext cx="6096000" cy="6558101"/>
          </a:xfrm>
          <a:prstGeom prst="rect">
            <a:avLst/>
          </a:prstGeom>
          <a:noFill/>
        </p:spPr>
        <p:txBody>
          <a:bodyPr wrap="square" rtlCol="0">
            <a:noAutofit/>
          </a:bodyPr>
          <a:lstStyle/>
          <a:p>
            <a:endParaRPr lang="en-IN" sz="3600" dirty="0"/>
          </a:p>
        </p:txBody>
      </p:sp>
      <p:pic>
        <p:nvPicPr>
          <p:cNvPr id="14" name="Audio 13">
            <a:hlinkClick r:id="" action="ppaction://media"/>
            <a:extLst>
              <a:ext uri="{FF2B5EF4-FFF2-40B4-BE49-F238E27FC236}">
                <a16:creationId xmlns:a16="http://schemas.microsoft.com/office/drawing/2014/main" id="{0E630A0A-E8DE-CE6B-F9DC-62F935CBE9B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37329247"/>
      </p:ext>
    </p:extLst>
  </p:cSld>
  <p:clrMapOvr>
    <a:masterClrMapping/>
  </p:clrMapOvr>
  <mc:AlternateContent xmlns:mc="http://schemas.openxmlformats.org/markup-compatibility/2006" xmlns:p14="http://schemas.microsoft.com/office/powerpoint/2010/main">
    <mc:Choice Requires="p14">
      <p:transition spd="slow" p14:dur="2000" advTm="12003"/>
    </mc:Choice>
    <mc:Fallback xmlns="">
      <p:transition spd="slow" advTm="1200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426</TotalTime>
  <Words>465</Words>
  <Application>Microsoft Office PowerPoint</Application>
  <PresentationFormat>Widescreen</PresentationFormat>
  <Paragraphs>36</Paragraphs>
  <Slides>22</Slides>
  <Notes>1</Notes>
  <HiddenSlides>0</HiddenSlides>
  <MMClips>11</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22</vt:i4>
      </vt:variant>
    </vt:vector>
  </HeadingPairs>
  <TitlesOfParts>
    <vt:vector size="36" baseType="lpstr">
      <vt:lpstr>Aptos</vt:lpstr>
      <vt:lpstr>Arial</vt:lpstr>
      <vt:lpstr>ArialMT</vt:lpstr>
      <vt:lpstr>avenir</vt:lpstr>
      <vt:lpstr>Calibri</vt:lpstr>
      <vt:lpstr>Calibri Light</vt:lpstr>
      <vt:lpstr>Cambria</vt:lpstr>
      <vt:lpstr>Inter</vt:lpstr>
      <vt:lpstr>Mangal</vt:lpstr>
      <vt:lpstr>Microsoft Himalaya</vt:lpstr>
      <vt:lpstr>PT Serif</vt:lpstr>
      <vt:lpstr>Symbol</vt:lpstr>
      <vt:lpstr>TimesNewRomanPSMT</vt:lpstr>
      <vt:lpstr>Office Theme</vt:lpstr>
      <vt:lpstr>38-4</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66</cp:revision>
  <dcterms:created xsi:type="dcterms:W3CDTF">2022-09-30T06:26:14Z</dcterms:created>
  <dcterms:modified xsi:type="dcterms:W3CDTF">2026-07-16T10:47:35Z</dcterms:modified>
</cp:coreProperties>
</file>