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79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5" r:id="rId15"/>
    <p:sldId id="265" r:id="rId16"/>
    <p:sldId id="276" r:id="rId17"/>
    <p:sldId id="266" r:id="rId18"/>
    <p:sldId id="277" r:id="rId19"/>
    <p:sldId id="267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B55A60-6168-4C2B-9522-F4560E590456}" v="1" dt="2026-07-16T10:47:41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74953" autoAdjust="0"/>
  </p:normalViewPr>
  <p:slideViewPr>
    <p:cSldViewPr snapToGrid="0">
      <p:cViewPr varScale="1">
        <p:scale>
          <a:sx n="117" d="100"/>
          <a:sy n="117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47:41.639" v="55"/>
      <pc:docMkLst>
        <pc:docMk/>
      </pc:docMkLst>
      <pc:sldChg chg="modSp mod modNotes modNotesTx">
        <pc:chgData name="Alfred Smith" userId="3c60a3631c0db8ad" providerId="LiveId" clId="{0761BD21-EAD3-491D-B74D-BFB938B236DA}" dt="2026-07-16T10:47:41.639" v="55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0:47:41.639" v="55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4168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6E865-5E1A-F42E-821C-307D224B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39C44D-1B41-29D7-F24A-3D2D444DE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B01849-71CB-3162-CB51-255B73B60E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601E4-FA7B-60B7-0EBC-C71EE7782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270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38-5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690C5FA-9BF7-4EEA-D19B-7F9D7199A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3"/>
    </mc:Choice>
    <mc:Fallback xmlns="">
      <p:transition spd="slow" advTm="2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1CFB5B-5981-D425-43C7-650D6C38C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3765"/>
            <a:ext cx="12192000" cy="71717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1BAA87-C6C1-71E5-6954-FADA6214446C}"/>
              </a:ext>
            </a:extLst>
          </p:cNvPr>
          <p:cNvSpPr txBox="1"/>
          <p:nvPr/>
        </p:nvSpPr>
        <p:spPr>
          <a:xfrm>
            <a:off x="282755" y="330704"/>
            <a:ext cx="367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चेलाहरूका धारणा बुझ्नुभयो। अनि उहाँले तिनीहरूलाई भन्नुभयो, ‘किन रोटीको विषयमा तिमीहरू कुरा गर्न लागिरहेछौ? तिमीहरूसित कमजोर विश्वास छ।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2C3C75-AD1C-69DC-4CA5-98E5EEF252E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25155433-1961-FFAA-3985-5CB4E2DA36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4"/>
    </mc:Choice>
    <mc:Fallback xmlns="">
      <p:transition spd="slow" advTm="10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3E0C94-E492-1BEE-BD27-C909E59F5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63894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5421BD-DDC6-FAAA-BAEF-D2C0821E90D5}"/>
              </a:ext>
            </a:extLst>
          </p:cNvPr>
          <p:cNvSpPr txBox="1"/>
          <p:nvPr/>
        </p:nvSpPr>
        <p:spPr>
          <a:xfrm>
            <a:off x="282755" y="330704"/>
            <a:ext cx="367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तिमीहरूले किन अझै नबुझेको? पाँचवटा रोटी जो पाँच हजार मानिसहरूलाई खुवाइए पछि तिमीहरूले कतिवटा टोकरी बटुल्यौ तिमीहरूलाई याद भएन?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2FD87E-9959-95EA-3CBF-3E9A9673C7A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7F0AECD-65FE-811A-4A2A-C28D4F2D54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74"/>
    </mc:Choice>
    <mc:Fallback xmlns="">
      <p:transition spd="slow" advTm="11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D145FB-BF00-1D33-A42D-340079DD9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5431" y="0"/>
            <a:ext cx="1294743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AF8DC0-0893-B102-E864-C02CB0276C4B}"/>
              </a:ext>
            </a:extLst>
          </p:cNvPr>
          <p:cNvSpPr txBox="1"/>
          <p:nvPr/>
        </p:nvSpPr>
        <p:spPr>
          <a:xfrm>
            <a:off x="282755" y="330704"/>
            <a:ext cx="367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10 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अनि त्यसरीनै चार हजार मानिसहरूले सातवटा रोटी खाएको कुरा र कति टोकरी तिमीहरूले बटुल्यौ, तिमीहरूलाई थाहा छैन?</a:t>
            </a:r>
            <a:endParaRPr lang="en-IN" sz="8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F33D44-AE08-18B4-986A-47D75CC43DC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E8FF1BE9-3512-3AF8-D245-A62B3261A4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24"/>
    </mc:Choice>
    <mc:Fallback xmlns="">
      <p:transition spd="slow" advTm="7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57F94B-D083-4AAF-8932-B3A486F41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98233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93D6E4-CCE2-9487-838E-B22699FCC740}"/>
              </a:ext>
            </a:extLst>
          </p:cNvPr>
          <p:cNvSpPr txBox="1"/>
          <p:nvPr/>
        </p:nvSpPr>
        <p:spPr>
          <a:xfrm>
            <a:off x="9892271" y="330704"/>
            <a:ext cx="367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यसर्थ म रोटीको विषयमा कुरा गरीहरेको छु भनेर तिमीहरू किन बुझ्दैनौ। म तिमीहरूलाई फरिसीहरू र सदुकीहरूको खमीरको विरूद्ध सावधान हुन भन्दैछु।” 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E4663-C8E4-5174-6FEF-D9A6D4E4BDB2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98F2EF88-E6E4-937B-2F59-A5A42B6CAA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14"/>
    </mc:Choice>
    <mc:Fallback xmlns="">
      <p:transition spd="slow" advTm="122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774AA1-0A39-8972-AE86-AB48A3788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7393"/>
            <a:ext cx="12192000" cy="70653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5A44B3-F77E-62C8-1AA0-76C585C9DFFE}"/>
              </a:ext>
            </a:extLst>
          </p:cNvPr>
          <p:cNvSpPr txBox="1"/>
          <p:nvPr/>
        </p:nvSpPr>
        <p:spPr>
          <a:xfrm>
            <a:off x="282755" y="330704"/>
            <a:ext cx="367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तब उहाँले रोटीको खमीर देखि होइन, तर फरिसीहरू र सदुकीहरूको शिक्षा देखि तिनीहरू होशियार बस्नु भन्नु भएको रहेछ भनी तिनीहरूले बुझे। 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4342C5-7F31-A6E4-7D73-190D7AF44E5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8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39D0C30C-6BA7-7E2C-1471-1B85E4179D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70"/>
    </mc:Choice>
    <mc:Fallback xmlns="">
      <p:transition spd="slow" advTm="13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5E1732-7EC3-39DA-8D99-E6C28F2E1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1487" y="0"/>
            <a:ext cx="1261348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7538EB-A46A-2AD5-E4AD-23313A48DCE1}"/>
              </a:ext>
            </a:extLst>
          </p:cNvPr>
          <p:cNvSpPr txBox="1"/>
          <p:nvPr/>
        </p:nvSpPr>
        <p:spPr>
          <a:xfrm>
            <a:off x="-205740" y="3429000"/>
            <a:ext cx="5469775" cy="119478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फरिसी र सदुकीहरूको खमिर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 panose="020B05020300000000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मत्ती</a:t>
            </a:r>
            <a:r>
              <a:rPr kumimoji="0" lang="en-IN" sz="48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16:5-12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02930D-2FA8-FAC1-E2E5-CFC6BE108944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942F68-F175-6323-0A6E-014B32BFC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1487" y="0"/>
            <a:ext cx="1261348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FF90A5-7B20-2CF9-522A-0D1D8CAE73A8}"/>
              </a:ext>
            </a:extLst>
          </p:cNvPr>
          <p:cNvSpPr txBox="1"/>
          <p:nvPr/>
        </p:nvSpPr>
        <p:spPr>
          <a:xfrm>
            <a:off x="282755" y="330704"/>
            <a:ext cx="367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buNone/>
            </a:pPr>
            <a:r>
              <a:rPr lang="hi-IN" sz="4800" b="1">
                <a:solidFill>
                  <a:srgbClr val="121212"/>
                </a:solidFill>
                <a:latin typeface="Inter" panose="020B0502030000000004"/>
              </a:rPr>
              <a:t>फरिसी र सदुकीहरूको खमिर</a:t>
            </a:r>
            <a:endParaRPr lang="en-IN" sz="4800" b="1">
              <a:solidFill>
                <a:srgbClr val="121212"/>
              </a:solidFill>
              <a:latin typeface="Inter" panose="020B0502030000000004"/>
            </a:endParaRPr>
          </a:p>
          <a:p>
            <a:pPr>
              <a:buNone/>
            </a:pPr>
            <a:r>
              <a:rPr lang="hi-IN" sz="4800" cap="all">
                <a:solidFill>
                  <a:srgbClr val="121212"/>
                </a:solidFill>
                <a:latin typeface="ArialMT"/>
              </a:rPr>
              <a:t>मत्ती</a:t>
            </a:r>
            <a:r>
              <a:rPr lang="en-IN" sz="4800" cap="all">
                <a:solidFill>
                  <a:srgbClr val="121212"/>
                </a:solidFill>
                <a:latin typeface="ArialMT"/>
              </a:rPr>
              <a:t> </a:t>
            </a:r>
            <a:r>
              <a:rPr lang="en-US" sz="4800">
                <a:latin typeface="TimesNewRomanPSMT"/>
              </a:rPr>
              <a:t>16:5-12</a:t>
            </a:r>
            <a:endParaRPr lang="en-IN" sz="4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BD3DB9-7504-C279-C485-BA373521468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buNone/>
            </a:pPr>
            <a:endParaRPr lang="en-IN" sz="48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27A22B5D-9B8A-11F8-41E2-8E2AAFCCD5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3"/>
    </mc:Choice>
    <mc:Fallback xmlns="">
      <p:transition spd="slow" advTm="3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2981F-A650-1AAB-B45B-F7B7BEB08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5ACA91-524A-B8B5-BFA8-9B340144E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1487" y="0"/>
            <a:ext cx="1261348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496509-CE66-8147-AE8C-510075FC2206}"/>
              </a:ext>
            </a:extLst>
          </p:cNvPr>
          <p:cNvSpPr txBox="1"/>
          <p:nvPr/>
        </p:nvSpPr>
        <p:spPr>
          <a:xfrm>
            <a:off x="-205740" y="3429000"/>
            <a:ext cx="5469775" cy="119478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/>
                <a:ea typeface="+mn-ea"/>
                <a:cs typeface="Mangal" panose="02040503050203030202" pitchFamily="18" charset="0"/>
              </a:rPr>
              <a:t>फरिसी र सदुकीहरूको खमिर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 panose="020B05020300000000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मत्ती</a:t>
            </a:r>
            <a:r>
              <a:rPr kumimoji="0" lang="en-IN" sz="48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16:5-12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151789-EF05-D556-E7DF-8ED2813670C4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489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166254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Inter" panose="020B0502030000000004" pitchFamily="34" charset="0"/>
              </a:rPr>
              <a:t>मत्ती</a:t>
            </a:r>
            <a:r>
              <a:rPr lang="en-IN" sz="4000" dirty="0">
                <a:solidFill>
                  <a:srgbClr val="777A7B"/>
                </a:solidFill>
                <a:latin typeface="Inter" panose="020B0502030000000004" pitchFamily="34" charset="0"/>
              </a:rPr>
              <a:t> 16:5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 र उहाँका चेलाहरू गालील झीलको अर्कोतिर जानुभयो। तर चेलाहरूले आफूसंग रोटी लैजान भुले। </a:t>
            </a:r>
            <a:endParaRPr lang="en-IN" sz="40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776016-9A60-C256-944C-42C9CCF97178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41EA53FC-19DB-B621-1C41-CA682434E3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74"/>
    </mc:Choice>
    <mc:Fallback xmlns="">
      <p:transition spd="slow" advTm="6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4751F6-08C0-E2DF-E7C7-839718DC0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6656" y="-294321"/>
            <a:ext cx="12868656" cy="71523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81FE71-F316-7923-9179-2C2F6023AA72}"/>
              </a:ext>
            </a:extLst>
          </p:cNvPr>
          <p:cNvSpPr txBox="1"/>
          <p:nvPr/>
        </p:nvSpPr>
        <p:spPr>
          <a:xfrm>
            <a:off x="282755" y="330704"/>
            <a:ext cx="367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16:5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तिनीहरूलाई भन्नुभयो, “आफैलाई बचाऊ। फरिसीहरू र सदुकीहरूको खमीर चालबाट आफैलाई जोगाऊ।”</a:t>
            </a:r>
            <a:endParaRPr lang="en-IN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80658E-67C5-4BBD-A700-E497EFC34F2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1083BFC1-6322-E9EA-5018-F3968149D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01"/>
    </mc:Choice>
    <mc:Fallback xmlns="">
      <p:transition spd="slow" advTm="8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E2255D-7356-6E0E-7E8A-1FDC1BF85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000" y="0"/>
            <a:ext cx="1285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09F26A-F02A-1DB9-3DE7-877CAB72A77E}"/>
              </a:ext>
            </a:extLst>
          </p:cNvPr>
          <p:cNvSpPr txBox="1"/>
          <p:nvPr/>
        </p:nvSpPr>
        <p:spPr>
          <a:xfrm>
            <a:off x="282755" y="330704"/>
            <a:ext cx="367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चेलाहरूले यो भनाइको विषयमा बहस गर्न थाले तिनीहरूले भने, ‘हामीले आफूसंग रोटी नल्याएको हुनाले उहाँले यसो भन्नुभएको हो भनी बहस गर्न थले?” 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8AF69E-B3D1-3AF7-9D3C-EFC2E5DA5FC8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200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7F9D8B7B-84D5-0CD5-9567-AE755FDF3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96"/>
    </mc:Choice>
    <mc:Fallback xmlns="">
      <p:transition spd="slow" advTm="8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</TotalTime>
  <Words>348</Words>
  <Application>Microsoft Office PowerPoint</Application>
  <PresentationFormat>Widescreen</PresentationFormat>
  <Paragraphs>35</Paragraphs>
  <Slides>20</Slides>
  <Notes>3</Notes>
  <HiddenSlides>0</HiddenSlides>
  <MMClips>10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Aptos</vt:lpstr>
      <vt:lpstr>Arial</vt:lpstr>
      <vt:lpstr>ArialMT</vt:lpstr>
      <vt:lpstr>avenir</vt:lpstr>
      <vt:lpstr>Calibri</vt:lpstr>
      <vt:lpstr>Calibri Light</vt:lpstr>
      <vt:lpstr>Cambria</vt:lpstr>
      <vt:lpstr>Inter</vt:lpstr>
      <vt:lpstr>Mangal</vt:lpstr>
      <vt:lpstr>Microsoft Himalaya</vt:lpstr>
      <vt:lpstr>PT Serif</vt:lpstr>
      <vt:lpstr>Symbol</vt:lpstr>
      <vt:lpstr>TimesNewRomanPSMT</vt:lpstr>
      <vt:lpstr>Office Theme</vt:lpstr>
      <vt:lpstr>38-5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31</cp:revision>
  <dcterms:created xsi:type="dcterms:W3CDTF">2022-09-30T06:26:14Z</dcterms:created>
  <dcterms:modified xsi:type="dcterms:W3CDTF">2026-07-16T10:47:43Z</dcterms:modified>
</cp:coreProperties>
</file>