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78"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82228-BE5A-435B-B2F2-F1ABE72D1EB1}" v="1" dt="2026-07-16T10:47:52.4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2710"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modSld">
      <pc:chgData name="Alfred Smith" userId="3c60a3631c0db8ad" providerId="LiveId" clId="{0761BD21-EAD3-491D-B74D-BFB938B236DA}" dt="2026-07-16T10:47:52.457" v="34"/>
      <pc:docMkLst>
        <pc:docMk/>
      </pc:docMkLst>
      <pc:sldChg chg="modSp mod modNotes modNotesTx">
        <pc:chgData name="Alfred Smith" userId="3c60a3631c0db8ad" providerId="LiveId" clId="{0761BD21-EAD3-491D-B74D-BFB938B236DA}" dt="2026-07-16T10:47:52.457" v="34"/>
        <pc:sldMkLst>
          <pc:docMk/>
          <pc:sldMk cId="1499918570" sldId="257"/>
        </pc:sldMkLst>
        <pc:spChg chg="mod">
          <ac:chgData name="Alfred Smith" userId="3c60a3631c0db8ad" providerId="LiveId" clId="{0761BD21-EAD3-491D-B74D-BFB938B236DA}" dt="2026-07-16T10:47:52.457" v="34"/>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38-6</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3CD47DC4-7768-87F9-2A65-4F3D1B68FBD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87"/>
    </mc:Choice>
    <mc:Fallback xmlns="">
      <p:transition spd="slow" advTm="2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BE3A19-1A1C-1E7F-BA77-6188C60C3C9A}"/>
              </a:ext>
            </a:extLst>
          </p:cNvPr>
          <p:cNvPicPr>
            <a:picLocks noChangeAspect="1"/>
          </p:cNvPicPr>
          <p:nvPr/>
        </p:nvPicPr>
        <p:blipFill>
          <a:blip r:embed="rId2"/>
          <a:stretch>
            <a:fillRect/>
          </a:stretch>
        </p:blipFill>
        <p:spPr>
          <a:xfrm>
            <a:off x="-618226" y="0"/>
            <a:ext cx="12810226" cy="6858000"/>
          </a:xfrm>
          <a:prstGeom prst="rect">
            <a:avLst/>
          </a:prstGeom>
        </p:spPr>
      </p:pic>
      <p:sp>
        <p:nvSpPr>
          <p:cNvPr id="3" name="TextBox 2">
            <a:extLst>
              <a:ext uri="{FF2B5EF4-FFF2-40B4-BE49-F238E27FC236}">
                <a16:creationId xmlns:a16="http://schemas.microsoft.com/office/drawing/2014/main" id="{5E7ADCC7-DF59-17B6-60DE-795E681174D1}"/>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16:1</a:t>
            </a:r>
            <a:r>
              <a:rPr lang="en-US" sz="2800" b="0" i="0" u="none" strike="noStrike" baseline="0" dirty="0">
                <a:solidFill>
                  <a:schemeClr val="bg1"/>
                </a:solidFill>
                <a:latin typeface="Mangal" panose="02040503050203030202" pitchFamily="18" charset="0"/>
                <a:cs typeface="Mangal" panose="02040503050203030202" pitchFamily="18" charset="0"/>
              </a:rPr>
              <a:t>5,16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17 </a:t>
            </a:r>
            <a:r>
              <a:rPr lang="hi-IN" sz="4000" dirty="0">
                <a:solidFill>
                  <a:srgbClr val="000000"/>
                </a:solidFill>
                <a:latin typeface="Cambria" panose="02040503050406030204" pitchFamily="18" charset="0"/>
              </a:rPr>
              <a:t>येशूले भन्नुभयो, “तिमी धन्य हौ, हे योनाको छोरो शिमोन। कुनै पनि मानव जातिले तिमीलाई यो सिकाएको होइन। स्वर्गमा भएका मेरा पिताले तिमीलाई प्रकाश गरिदिनुभएको हो। </a:t>
            </a:r>
            <a:endParaRPr lang="en-IN" sz="4000" dirty="0"/>
          </a:p>
        </p:txBody>
      </p:sp>
      <p:sp>
        <p:nvSpPr>
          <p:cNvPr id="3" name="TextBox 2">
            <a:extLst>
              <a:ext uri="{FF2B5EF4-FFF2-40B4-BE49-F238E27FC236}">
                <a16:creationId xmlns:a16="http://schemas.microsoft.com/office/drawing/2014/main" id="{FF225520-A8A6-A523-DB04-D826524D2AE7}"/>
              </a:ext>
            </a:extLst>
          </p:cNvPr>
          <p:cNvSpPr txBox="1"/>
          <p:nvPr/>
        </p:nvSpPr>
        <p:spPr>
          <a:xfrm>
            <a:off x="6096000" y="166254"/>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D2EDC049-887C-34D6-C154-F983B346621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5793"/>
    </mc:Choice>
    <mc:Fallback xmlns="">
      <p:transition spd="slow" advTm="15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02637C-EEA1-C3C8-39D7-7DCEF6428A8A}"/>
              </a:ext>
            </a:extLst>
          </p:cNvPr>
          <p:cNvPicPr>
            <a:picLocks noChangeAspect="1"/>
          </p:cNvPicPr>
          <p:nvPr/>
        </p:nvPicPr>
        <p:blipFill>
          <a:blip r:embed="rId2"/>
          <a:stretch>
            <a:fillRect/>
          </a:stretch>
        </p:blipFill>
        <p:spPr>
          <a:xfrm>
            <a:off x="-2215221" y="0"/>
            <a:ext cx="14407221" cy="6858000"/>
          </a:xfrm>
          <a:prstGeom prst="rect">
            <a:avLst/>
          </a:prstGeom>
        </p:spPr>
      </p:pic>
      <p:sp>
        <p:nvSpPr>
          <p:cNvPr id="4" name="TextBox 3">
            <a:extLst>
              <a:ext uri="{FF2B5EF4-FFF2-40B4-BE49-F238E27FC236}">
                <a16:creationId xmlns:a16="http://schemas.microsoft.com/office/drawing/2014/main" id="{0B1CC3F3-17BB-A1A3-3ADA-29DFD65410F6}"/>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16:1</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18 </a:t>
            </a:r>
            <a:r>
              <a:rPr lang="hi-IN" sz="4000" dirty="0">
                <a:solidFill>
                  <a:srgbClr val="000000"/>
                </a:solidFill>
                <a:latin typeface="Cambria" panose="02040503050406030204" pitchFamily="18" charset="0"/>
              </a:rPr>
              <a:t>यसैले म भन्दछु, तिमी पत्रुस हौ। अनि म मेरो मण्डली यो चट्टानमाथि बनाउनेछु। मेरो मण्डलीलाई हराउन मृत्युको शक्तिहरू समर्थ हुनेछैनन्।</a:t>
            </a:r>
            <a:endParaRPr lang="en-IN" sz="4000" dirty="0"/>
          </a:p>
        </p:txBody>
      </p:sp>
      <p:sp>
        <p:nvSpPr>
          <p:cNvPr id="3" name="TextBox 2">
            <a:extLst>
              <a:ext uri="{FF2B5EF4-FFF2-40B4-BE49-F238E27FC236}">
                <a16:creationId xmlns:a16="http://schemas.microsoft.com/office/drawing/2014/main" id="{807F26C6-D12A-9F4A-578D-1E33C8BE34FC}"/>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096E98E5-122A-801F-6F38-C792681B00E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380"/>
    </mc:Choice>
    <mc:Fallback xmlns="">
      <p:transition spd="slow" advTm="12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480961-2577-8BC6-19F7-2F6F6ED1FFB9}"/>
              </a:ext>
            </a:extLst>
          </p:cNvPr>
          <p:cNvPicPr>
            <a:picLocks noChangeAspect="1"/>
          </p:cNvPicPr>
          <p:nvPr/>
        </p:nvPicPr>
        <p:blipFill>
          <a:blip r:embed="rId2"/>
          <a:stretch>
            <a:fillRect/>
          </a:stretch>
        </p:blipFill>
        <p:spPr>
          <a:xfrm>
            <a:off x="0" y="-209474"/>
            <a:ext cx="12192000" cy="7067474"/>
          </a:xfrm>
          <a:prstGeom prst="rect">
            <a:avLst/>
          </a:prstGeom>
        </p:spPr>
      </p:pic>
      <p:sp>
        <p:nvSpPr>
          <p:cNvPr id="4" name="TextBox 3">
            <a:extLst>
              <a:ext uri="{FF2B5EF4-FFF2-40B4-BE49-F238E27FC236}">
                <a16:creationId xmlns:a16="http://schemas.microsoft.com/office/drawing/2014/main" id="{718C9537-9359-71C5-DE98-D7137FE6CDB1}"/>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16:1</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19 </a:t>
            </a:r>
            <a:r>
              <a:rPr lang="hi-IN" sz="4000" dirty="0">
                <a:solidFill>
                  <a:srgbClr val="000000"/>
                </a:solidFill>
                <a:latin typeface="Cambria" panose="02040503050406030204" pitchFamily="18" charset="0"/>
              </a:rPr>
              <a:t>म स्वर्गका साँच्चोहरू (चाबी) तिमीहरूलाई दिनेछु। जब तिमी यो पृथ्वीमा न्यायका लागि बोल्नेछौ तब त्यो न्याय परमेश्वरको न्याय हुनेछ। जब तिमीले यो पृथ्वीमा कसैलाई क्षमा दिनेछौ तब त्यो क्षमा परमेश्वरको क्षमा हुनेछ।”</a:t>
            </a:r>
            <a:endParaRPr lang="en-IN" sz="4000" dirty="0"/>
          </a:p>
        </p:txBody>
      </p:sp>
      <p:sp>
        <p:nvSpPr>
          <p:cNvPr id="3" name="TextBox 2">
            <a:extLst>
              <a:ext uri="{FF2B5EF4-FFF2-40B4-BE49-F238E27FC236}">
                <a16:creationId xmlns:a16="http://schemas.microsoft.com/office/drawing/2014/main" id="{B98CCC5F-7B50-C1B6-C176-687BE461A451}"/>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D73E8D75-7B99-840F-873A-AF207BF19D6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4828"/>
    </mc:Choice>
    <mc:Fallback xmlns="">
      <p:transition spd="slow" advTm="148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BAC2D5-B7D7-4ECF-E10A-4B1ACFCD787E}"/>
              </a:ext>
            </a:extLst>
          </p:cNvPr>
          <p:cNvPicPr>
            <a:picLocks noChangeAspect="1"/>
          </p:cNvPicPr>
          <p:nvPr/>
        </p:nvPicPr>
        <p:blipFill>
          <a:blip r:embed="rId2"/>
          <a:stretch>
            <a:fillRect/>
          </a:stretch>
        </p:blipFill>
        <p:spPr>
          <a:xfrm>
            <a:off x="0" y="-131295"/>
            <a:ext cx="12192000" cy="6989295"/>
          </a:xfrm>
          <a:prstGeom prst="rect">
            <a:avLst/>
          </a:prstGeom>
        </p:spPr>
      </p:pic>
      <p:sp>
        <p:nvSpPr>
          <p:cNvPr id="4" name="TextBox 3">
            <a:extLst>
              <a:ext uri="{FF2B5EF4-FFF2-40B4-BE49-F238E27FC236}">
                <a16:creationId xmlns:a16="http://schemas.microsoft.com/office/drawing/2014/main" id="{D029E972-B374-B93A-1242-E0CB6693B718}"/>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16:1</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20 </a:t>
            </a:r>
            <a:r>
              <a:rPr lang="hi-IN" sz="4000" dirty="0">
                <a:solidFill>
                  <a:srgbClr val="000000"/>
                </a:solidFill>
                <a:latin typeface="Cambria" panose="02040503050406030204" pitchFamily="18" charset="0"/>
              </a:rPr>
              <a:t>त्यसपछि येशूले आफ्ना चेलाहरूलाई कसैलाई पनि उहाँ ख्रीष्ट हुनुहुन्छ नभन्नु भनी चेताउनी दिनुभयो।</a:t>
            </a:r>
            <a:endParaRPr lang="en-IN" sz="4000" dirty="0"/>
          </a:p>
        </p:txBody>
      </p:sp>
      <p:sp>
        <p:nvSpPr>
          <p:cNvPr id="2" name="TextBox 1">
            <a:extLst>
              <a:ext uri="{FF2B5EF4-FFF2-40B4-BE49-F238E27FC236}">
                <a16:creationId xmlns:a16="http://schemas.microsoft.com/office/drawing/2014/main" id="{D4EA04C0-4B11-5387-8943-762EBE6AE7C3}"/>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47" name="Audio 46">
            <a:hlinkClick r:id="" action="ppaction://media"/>
            <a:extLst>
              <a:ext uri="{FF2B5EF4-FFF2-40B4-BE49-F238E27FC236}">
                <a16:creationId xmlns:a16="http://schemas.microsoft.com/office/drawing/2014/main" id="{887BCD21-A210-AEB3-4CBB-4345D562DEA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6970"/>
    </mc:Choice>
    <mc:Fallback xmlns="">
      <p:transition spd="slow" advTm="6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40D8C7-FB80-B8E5-A624-491F92CE3960}"/>
              </a:ext>
            </a:extLst>
          </p:cNvPr>
          <p:cNvPicPr>
            <a:picLocks noChangeAspect="1"/>
          </p:cNvPicPr>
          <p:nvPr/>
        </p:nvPicPr>
        <p:blipFill>
          <a:blip r:embed="rId2"/>
          <a:stretch>
            <a:fillRect/>
          </a:stretch>
        </p:blipFill>
        <p:spPr>
          <a:xfrm>
            <a:off x="0" y="-17595"/>
            <a:ext cx="12192000" cy="6875595"/>
          </a:xfrm>
          <a:prstGeom prst="rect">
            <a:avLst/>
          </a:prstGeom>
        </p:spPr>
      </p:pic>
      <p:sp>
        <p:nvSpPr>
          <p:cNvPr id="4" name="TextBox 3">
            <a:extLst>
              <a:ext uri="{FF2B5EF4-FFF2-40B4-BE49-F238E27FC236}">
                <a16:creationId xmlns:a16="http://schemas.microsoft.com/office/drawing/2014/main" id="{5E83F3E8-9026-37B3-BA2E-CD5125F7A5B7}"/>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a:t>
            </a:r>
            <a:r>
              <a:rPr lang="en-US" sz="2800" b="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A3502B-90F7-168C-D8B1-C1C01960588E}"/>
              </a:ext>
            </a:extLst>
          </p:cNvPr>
          <p:cNvPicPr>
            <a:picLocks noChangeAspect="1"/>
          </p:cNvPicPr>
          <p:nvPr/>
        </p:nvPicPr>
        <p:blipFill>
          <a:blip r:embed="rId2"/>
          <a:stretch>
            <a:fillRect/>
          </a:stretch>
        </p:blipFill>
        <p:spPr>
          <a:xfrm>
            <a:off x="0" y="-17595"/>
            <a:ext cx="12192000" cy="6875595"/>
          </a:xfrm>
          <a:prstGeom prst="rect">
            <a:avLst/>
          </a:prstGeom>
        </p:spPr>
      </p:pic>
      <p:sp>
        <p:nvSpPr>
          <p:cNvPr id="2" name="TextBox 1">
            <a:extLst>
              <a:ext uri="{FF2B5EF4-FFF2-40B4-BE49-F238E27FC236}">
                <a16:creationId xmlns:a16="http://schemas.microsoft.com/office/drawing/2014/main" id="{B09500D2-8718-AB57-C8CB-1FC0BF368A2C}"/>
              </a:ext>
            </a:extLst>
          </p:cNvPr>
          <p:cNvSpPr txBox="1"/>
          <p:nvPr/>
        </p:nvSpPr>
        <p:spPr>
          <a:xfrm>
            <a:off x="5935579" y="288852"/>
            <a:ext cx="6256421" cy="507884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पत्रुसको स्‍वीकार</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16:13-20</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5D63625-3664-F8D9-26C1-D6A3BAEFDF24}"/>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0"/>
            <a:ext cx="5818909" cy="6558102"/>
          </a:xfrm>
          <a:prstGeom prst="rect">
            <a:avLst/>
          </a:prstGeom>
          <a:noFill/>
        </p:spPr>
        <p:txBody>
          <a:bodyPr wrap="square" rtlCol="0">
            <a:noAutofit/>
          </a:bodyPr>
          <a:lstStyle/>
          <a:p>
            <a:r>
              <a:rPr lang="hi-IN" sz="4800" b="1">
                <a:solidFill>
                  <a:srgbClr val="121212"/>
                </a:solidFill>
                <a:latin typeface="Inter" panose="020B0502030000000004"/>
              </a:rPr>
              <a:t>पत्रुसको स्‍वीकार</a:t>
            </a:r>
            <a:endParaRPr lang="en-IN" sz="4800" b="1">
              <a:solidFill>
                <a:srgbClr val="121212"/>
              </a:solidFill>
              <a:latin typeface="Inter" panose="020B0502030000000004"/>
            </a:endParaRPr>
          </a:p>
          <a:p>
            <a:r>
              <a:rPr lang="hi-IN" sz="4800">
                <a:solidFill>
                  <a:prstClr val="black"/>
                </a:solidFill>
              </a:rPr>
              <a:t>मत्ती 16:13-20</a:t>
            </a:r>
            <a:endParaRPr lang="en-IN" sz="4800" dirty="0"/>
          </a:p>
        </p:txBody>
      </p:sp>
      <p:sp>
        <p:nvSpPr>
          <p:cNvPr id="2" name="TextBox 1">
            <a:extLst>
              <a:ext uri="{FF2B5EF4-FFF2-40B4-BE49-F238E27FC236}">
                <a16:creationId xmlns:a16="http://schemas.microsoft.com/office/drawing/2014/main" id="{8D7EA86C-A898-342E-4FCD-C7B6929E140B}"/>
              </a:ext>
            </a:extLst>
          </p:cNvPr>
          <p:cNvSpPr txBox="1"/>
          <p:nvPr/>
        </p:nvSpPr>
        <p:spPr>
          <a:xfrm>
            <a:off x="6096000" y="166254"/>
            <a:ext cx="6096000" cy="6558101"/>
          </a:xfrm>
          <a:prstGeom prst="rect">
            <a:avLst/>
          </a:prstGeom>
          <a:noFill/>
        </p:spPr>
        <p:txBody>
          <a:bodyPr wrap="square" rtlCol="0">
            <a:noAutofit/>
          </a:bodyPr>
          <a:lstStyle/>
          <a:p>
            <a:endParaRPr lang="en-IN" sz="4800" dirty="0"/>
          </a:p>
        </p:txBody>
      </p:sp>
      <p:pic>
        <p:nvPicPr>
          <p:cNvPr id="8" name="Audio 7">
            <a:hlinkClick r:id="" action="ppaction://media"/>
            <a:extLst>
              <a:ext uri="{FF2B5EF4-FFF2-40B4-BE49-F238E27FC236}">
                <a16:creationId xmlns:a16="http://schemas.microsoft.com/office/drawing/2014/main" id="{E46B8133-24D3-6C8A-C200-347A4B1E5C7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196"/>
    </mc:Choice>
    <mc:Fallback xmlns="">
      <p:transition spd="slow" advTm="3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7891E-AC0E-3024-F2EA-F03AD8F8A20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18F14B-D32F-05A7-710C-CCCE513ADDD1}"/>
              </a:ext>
            </a:extLst>
          </p:cNvPr>
          <p:cNvPicPr>
            <a:picLocks noChangeAspect="1"/>
          </p:cNvPicPr>
          <p:nvPr/>
        </p:nvPicPr>
        <p:blipFill>
          <a:blip r:embed="rId2"/>
          <a:stretch>
            <a:fillRect/>
          </a:stretch>
        </p:blipFill>
        <p:spPr>
          <a:xfrm>
            <a:off x="0" y="-17595"/>
            <a:ext cx="12192000" cy="6875595"/>
          </a:xfrm>
          <a:prstGeom prst="rect">
            <a:avLst/>
          </a:prstGeom>
        </p:spPr>
      </p:pic>
      <p:sp>
        <p:nvSpPr>
          <p:cNvPr id="2" name="TextBox 1">
            <a:extLst>
              <a:ext uri="{FF2B5EF4-FFF2-40B4-BE49-F238E27FC236}">
                <a16:creationId xmlns:a16="http://schemas.microsoft.com/office/drawing/2014/main" id="{C88B2F77-6D8F-9F69-7AC7-2F1D1875173A}"/>
              </a:ext>
            </a:extLst>
          </p:cNvPr>
          <p:cNvSpPr txBox="1"/>
          <p:nvPr/>
        </p:nvSpPr>
        <p:spPr>
          <a:xfrm>
            <a:off x="5935579" y="288852"/>
            <a:ext cx="6256421" cy="507884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पत्रुसको स्‍वीकार</a:t>
            </a:r>
            <a:endParaRPr kumimoji="0" lang="en-IN"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16:13-20</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2DE4407-DB8A-E033-FCCB-8ECAFAC2868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485407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13 </a:t>
            </a:r>
            <a:r>
              <a:rPr lang="hi-IN" sz="4000" dirty="0">
                <a:solidFill>
                  <a:srgbClr val="000000"/>
                </a:solidFill>
                <a:latin typeface="Cambria" panose="02040503050406030204" pitchFamily="18" charset="0"/>
              </a:rPr>
              <a:t>जब येशू सिजरिया फिलिप्पीका इलाकामा पुग्नुभयो। उहाँले आफ्ना चेलाहरूलाई सोध्नुभयो, “म मानिसको पुत्र हुँ। मानिसहरू मलाई को हो भन्छन्?”</a:t>
            </a:r>
            <a:endParaRPr lang="en-IN" sz="4000" dirty="0"/>
          </a:p>
        </p:txBody>
      </p:sp>
      <p:sp>
        <p:nvSpPr>
          <p:cNvPr id="2" name="TextBox 1">
            <a:extLst>
              <a:ext uri="{FF2B5EF4-FFF2-40B4-BE49-F238E27FC236}">
                <a16:creationId xmlns:a16="http://schemas.microsoft.com/office/drawing/2014/main" id="{6F3074D9-1378-4D84-4185-ECF4FEF7055B}"/>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6C8D5198-70AE-9BD3-1C3A-396C7546907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974"/>
    </mc:Choice>
    <mc:Fallback xmlns="">
      <p:transition spd="slow" advTm="12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416F8C-E786-9998-DCA2-94A485E6D73E}"/>
              </a:ext>
            </a:extLst>
          </p:cNvPr>
          <p:cNvPicPr>
            <a:picLocks noChangeAspect="1"/>
          </p:cNvPicPr>
          <p:nvPr/>
        </p:nvPicPr>
        <p:blipFill>
          <a:blip r:embed="rId2"/>
          <a:stretch>
            <a:fillRect/>
          </a:stretch>
        </p:blipFill>
        <p:spPr>
          <a:xfrm>
            <a:off x="0" y="-170969"/>
            <a:ext cx="12192000" cy="7028969"/>
          </a:xfrm>
          <a:prstGeom prst="rect">
            <a:avLst/>
          </a:prstGeom>
        </p:spPr>
      </p:pic>
      <p:sp>
        <p:nvSpPr>
          <p:cNvPr id="2" name="TextBox 1">
            <a:extLst>
              <a:ext uri="{FF2B5EF4-FFF2-40B4-BE49-F238E27FC236}">
                <a16:creationId xmlns:a16="http://schemas.microsoft.com/office/drawing/2014/main" id="{D3EFC5B0-60BB-B452-104F-B49F5D404F80}"/>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TimesNewRomanPSMT"/>
              </a:rPr>
              <a:t>मत्ती</a:t>
            </a:r>
            <a:r>
              <a:rPr lang="hi-IN" sz="2800" b="0" i="0" u="none" strike="noStrike" baseline="0" dirty="0">
                <a:solidFill>
                  <a:schemeClr val="bg1"/>
                </a:solidFill>
                <a:latin typeface="TimesNewRomanPSMT"/>
              </a:rPr>
              <a:t> 16:13</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14 </a:t>
            </a:r>
            <a:r>
              <a:rPr lang="hi-IN" sz="4000" dirty="0">
                <a:solidFill>
                  <a:srgbClr val="000000"/>
                </a:solidFill>
                <a:latin typeface="Cambria" panose="02040503050406030204" pitchFamily="18" charset="0"/>
              </a:rPr>
              <a:t>चेलाहरूले जवाफ दिए, “कसैले तपाईंलाई बप्तिस्मा दिने यूहन्ना हुन् भन्दछन्। कसैले तपाईंलाई एलिया हुन् भन्दछन्। अनि कसैले तपाईंलाई यर्मिया अथवा कुनै अगमवक्ताहरू मध्ये एकजना ठान्छन्।”</a:t>
            </a:r>
            <a:endParaRPr lang="en-IN" sz="4000" dirty="0"/>
          </a:p>
        </p:txBody>
      </p:sp>
      <p:sp>
        <p:nvSpPr>
          <p:cNvPr id="2" name="TextBox 1">
            <a:extLst>
              <a:ext uri="{FF2B5EF4-FFF2-40B4-BE49-F238E27FC236}">
                <a16:creationId xmlns:a16="http://schemas.microsoft.com/office/drawing/2014/main" id="{6E6628A0-0CA3-DBF6-65B1-DAA5493D4881}"/>
              </a:ext>
            </a:extLst>
          </p:cNvPr>
          <p:cNvSpPr txBox="1"/>
          <p:nvPr/>
        </p:nvSpPr>
        <p:spPr>
          <a:xfrm>
            <a:off x="6096000" y="166254"/>
            <a:ext cx="6096000" cy="6558101"/>
          </a:xfrm>
          <a:prstGeom prst="rect">
            <a:avLst/>
          </a:prstGeom>
          <a:noFill/>
        </p:spPr>
        <p:txBody>
          <a:bodyPr wrap="square" rtlCol="0">
            <a:noAutofit/>
          </a:bodyPr>
          <a:lstStyle/>
          <a:p>
            <a:endParaRPr lang="hi-IN" sz="34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82948AD1-84B2-07DF-3A75-2C5007AC453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5740"/>
    </mc:Choice>
    <mc:Fallback xmlns="">
      <p:transition spd="slow" advTm="15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019072-8866-0599-D690-2F8DD4718511}"/>
              </a:ext>
            </a:extLst>
          </p:cNvPr>
          <p:cNvPicPr>
            <a:picLocks noChangeAspect="1"/>
          </p:cNvPicPr>
          <p:nvPr/>
        </p:nvPicPr>
        <p:blipFill>
          <a:blip r:embed="rId2"/>
          <a:stretch>
            <a:fillRect/>
          </a:stretch>
        </p:blipFill>
        <p:spPr>
          <a:xfrm>
            <a:off x="-549843" y="0"/>
            <a:ext cx="12741843" cy="6838950"/>
          </a:xfrm>
          <a:prstGeom prst="rect">
            <a:avLst/>
          </a:prstGeom>
        </p:spPr>
      </p:pic>
      <p:sp>
        <p:nvSpPr>
          <p:cNvPr id="3" name="TextBox 2">
            <a:extLst>
              <a:ext uri="{FF2B5EF4-FFF2-40B4-BE49-F238E27FC236}">
                <a16:creationId xmlns:a16="http://schemas.microsoft.com/office/drawing/2014/main" id="{50EA9570-7114-C611-B2D6-2B4F1601EDA7}"/>
              </a:ext>
            </a:extLst>
          </p:cNvPr>
          <p:cNvSpPr txBox="1"/>
          <p:nvPr/>
        </p:nvSpPr>
        <p:spPr>
          <a:xfrm>
            <a:off x="332633" y="247579"/>
            <a:ext cx="3495601"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16:1</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15 </a:t>
            </a:r>
            <a:r>
              <a:rPr lang="hi-IN" sz="4000" dirty="0">
                <a:solidFill>
                  <a:srgbClr val="000000"/>
                </a:solidFill>
                <a:latin typeface="Cambria" panose="02040503050406030204" pitchFamily="18" charset="0"/>
              </a:rPr>
              <a:t>तब येशूले आफ्ना चेलाहरूलाई भन्नुभयो, “तिमीहरू चाहिं मलाई को हो भन्छौ?” </a:t>
            </a:r>
            <a:r>
              <a:rPr lang="hi-IN" sz="4000" b="1" dirty="0">
                <a:solidFill>
                  <a:srgbClr val="333333"/>
                </a:solidFill>
                <a:latin typeface="avenir"/>
              </a:rPr>
              <a:t>16 </a:t>
            </a:r>
            <a:r>
              <a:rPr lang="hi-IN" sz="4000" dirty="0">
                <a:solidFill>
                  <a:srgbClr val="000000"/>
                </a:solidFill>
                <a:latin typeface="Cambria" panose="02040503050406030204" pitchFamily="18" charset="0"/>
              </a:rPr>
              <a:t>शिमोन पत्रुसले जवाफ दिए, “तपाईं ख्रीष्ट हुनुहुन्छ, जीवित परमेश्वरको पुत्र।” </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5DFE4B0-340D-B307-5B9D-F0F62F7AEC03}"/>
              </a:ext>
            </a:extLst>
          </p:cNvPr>
          <p:cNvSpPr txBox="1"/>
          <p:nvPr/>
        </p:nvSpPr>
        <p:spPr>
          <a:xfrm>
            <a:off x="6096000" y="166254"/>
            <a:ext cx="6096000" cy="6558101"/>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F9E74F19-5A73-0138-9190-4FAAC39AE0F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2606"/>
    </mc:Choice>
    <mc:Fallback xmlns="">
      <p:transition spd="slow" advTm="12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356</Words>
  <Application>Microsoft Office PowerPoint</Application>
  <PresentationFormat>Widescreen</PresentationFormat>
  <Paragraphs>31</Paragraphs>
  <Slides>18</Slides>
  <Notes>1</Notes>
  <HiddenSlides>0</HiddenSlides>
  <MMClips>9</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Aptos</vt:lpstr>
      <vt:lpstr>Arial</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38-6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38</cp:revision>
  <dcterms:created xsi:type="dcterms:W3CDTF">2022-09-30T06:26:14Z</dcterms:created>
  <dcterms:modified xsi:type="dcterms:W3CDTF">2026-07-16T10:47:54Z</dcterms:modified>
</cp:coreProperties>
</file>