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59" r:id="rId4"/>
    <p:sldId id="280" r:id="rId5"/>
    <p:sldId id="268" r:id="rId6"/>
    <p:sldId id="279"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4BD1A8-997E-4485-B411-ABBB7E838D84}" v="1" dt="2026-07-16T10:48:04.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467" autoAdjust="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modSld">
      <pc:chgData name="Alfred Smith" userId="3c60a3631c0db8ad" providerId="LiveId" clId="{0761BD21-EAD3-491D-B74D-BFB938B236DA}" dt="2026-07-16T10:48:05.166" v="11" actId="27636"/>
      <pc:docMkLst>
        <pc:docMk/>
      </pc:docMkLst>
      <pc:sldChg chg="addSp delSp modSp mod modNotesTx">
        <pc:chgData name="Alfred Smith" userId="3c60a3631c0db8ad" providerId="LiveId" clId="{0761BD21-EAD3-491D-B74D-BFB938B236DA}" dt="2026-07-16T10:48:05.166" v="11" actId="27636"/>
        <pc:sldMkLst>
          <pc:docMk/>
          <pc:sldMk cId="1499918570" sldId="257"/>
        </pc:sldMkLst>
        <pc:spChg chg="mod">
          <ac:chgData name="Alfred Smith" userId="3c60a3631c0db8ad" providerId="LiveId" clId="{0761BD21-EAD3-491D-B74D-BFB938B236DA}" dt="2026-07-16T10:48:05.166" v="11" actId="27636"/>
          <ac:spMkLst>
            <pc:docMk/>
            <pc:sldMk cId="1499918570" sldId="257"/>
            <ac:spMk id="3" creationId="{0228937D-0D81-2DA1-1C55-FD99B23FE1AE}"/>
          </ac:spMkLst>
        </pc:spChg>
        <pc:spChg chg="add del">
          <ac:chgData name="Alfred Smith" userId="3c60a3631c0db8ad" providerId="LiveId" clId="{0761BD21-EAD3-491D-B74D-BFB938B236DA}" dt="2026-07-16T10:48:02.246" v="9" actId="22"/>
          <ac:spMkLst>
            <pc:docMk/>
            <pc:sldMk cId="1499918570" sldId="257"/>
            <ac:spMk id="5" creationId="{9D44B4B7-B518-5DC5-9B47-CA509BB6B1B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38-7</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7C65696C-6DA8-AF9E-AF8D-072BB1BC316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724"/>
    </mc:Choice>
    <mc:Fallback xmlns="">
      <p:transition spd="slow" advTm="2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60B59C-F67F-D43D-5EE6-4038B9F6229E}"/>
              </a:ext>
            </a:extLst>
          </p:cNvPr>
          <p:cNvPicPr>
            <a:picLocks noChangeAspect="1"/>
          </p:cNvPicPr>
          <p:nvPr/>
        </p:nvPicPr>
        <p:blipFill>
          <a:blip r:embed="rId2"/>
          <a:stretch>
            <a:fillRect/>
          </a:stretch>
        </p:blipFill>
        <p:spPr>
          <a:xfrm>
            <a:off x="0" y="-33129"/>
            <a:ext cx="12192000" cy="6891130"/>
          </a:xfrm>
          <a:prstGeom prst="rect">
            <a:avLst/>
          </a:prstGeom>
        </p:spPr>
      </p:pic>
      <p:sp>
        <p:nvSpPr>
          <p:cNvPr id="4" name="TextBox 3">
            <a:extLst>
              <a:ext uri="{FF2B5EF4-FFF2-40B4-BE49-F238E27FC236}">
                <a16:creationId xmlns:a16="http://schemas.microsoft.com/office/drawing/2014/main" id="{9D11836E-FD53-1B55-63A2-E28CC8298D3B}"/>
              </a:ext>
            </a:extLst>
          </p:cNvPr>
          <p:cNvSpPr txBox="1"/>
          <p:nvPr/>
        </p:nvSpPr>
        <p:spPr>
          <a:xfrm>
            <a:off x="9825766" y="330704"/>
            <a:ext cx="388061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16:2</a:t>
            </a:r>
            <a:r>
              <a:rPr lang="en-US" sz="2800" b="0" i="0" u="none" strike="noStrike" baseline="0" dirty="0">
                <a:solidFill>
                  <a:schemeClr val="bg1"/>
                </a:solidFill>
                <a:latin typeface="Mangal" panose="02040503050203030202" pitchFamily="18" charset="0"/>
                <a:cs typeface="Mangal" panose="02040503050203030202" pitchFamily="18" charset="0"/>
              </a:rPr>
              <a:t>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50"/>
            <a:ext cx="5818909" cy="6558102"/>
          </a:xfrm>
          <a:prstGeom prst="rect">
            <a:avLst/>
          </a:prstGeom>
          <a:noFill/>
        </p:spPr>
        <p:txBody>
          <a:bodyPr wrap="square" rtlCol="0">
            <a:noAutofit/>
          </a:bodyPr>
          <a:lstStyle/>
          <a:p>
            <a:r>
              <a:rPr lang="hi-IN" sz="4000" b="1" dirty="0"/>
              <a:t>24 </a:t>
            </a:r>
            <a:r>
              <a:rPr lang="hi-IN" sz="4000" dirty="0"/>
              <a:t>त्यसपछि येशूले आफ्ना चेलाहरूलाई भन्नुभयो, “यदि कसैले मलाई पछ्याउन चाहान्छ भने उसले आफूलाई चाहिएको चीजहरू प्रति अस्वीकार गर्नु पर्छ। उसलाई प्रदान गरीएको क्रूस उसले स्वीकार गर्नै पर्छ अनि त्यसपछि मलाई उसले पछ्याउनु पर्छ।</a:t>
            </a:r>
            <a:endParaRPr lang="en-IN" sz="7200" dirty="0"/>
          </a:p>
        </p:txBody>
      </p:sp>
      <p:sp>
        <p:nvSpPr>
          <p:cNvPr id="5" name="TextBox 4">
            <a:extLst>
              <a:ext uri="{FF2B5EF4-FFF2-40B4-BE49-F238E27FC236}">
                <a16:creationId xmlns:a16="http://schemas.microsoft.com/office/drawing/2014/main" id="{25D31693-9F0D-D66B-E645-F05EB4E304D5}"/>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C12250CB-A35B-A1AD-3E87-08D395E6356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2928"/>
    </mc:Choice>
    <mc:Fallback xmlns="">
      <p:transition spd="slow" advTm="12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E04849-1D7C-DC8F-E3CF-5DA6895A4C63}"/>
              </a:ext>
            </a:extLst>
          </p:cNvPr>
          <p:cNvPicPr>
            <a:picLocks noChangeAspect="1"/>
          </p:cNvPicPr>
          <p:nvPr/>
        </p:nvPicPr>
        <p:blipFill>
          <a:blip r:embed="rId2"/>
          <a:stretch>
            <a:fillRect/>
          </a:stretch>
        </p:blipFill>
        <p:spPr>
          <a:xfrm>
            <a:off x="0" y="-6871"/>
            <a:ext cx="12756630" cy="6864872"/>
          </a:xfrm>
          <a:prstGeom prst="rect">
            <a:avLst/>
          </a:prstGeom>
        </p:spPr>
      </p:pic>
      <p:sp>
        <p:nvSpPr>
          <p:cNvPr id="4" name="TextBox 3">
            <a:extLst>
              <a:ext uri="{FF2B5EF4-FFF2-40B4-BE49-F238E27FC236}">
                <a16:creationId xmlns:a16="http://schemas.microsoft.com/office/drawing/2014/main" id="{D2367B5E-452F-40BC-A324-32B28C2D5122}"/>
              </a:ext>
            </a:extLst>
          </p:cNvPr>
          <p:cNvSpPr txBox="1"/>
          <p:nvPr/>
        </p:nvSpPr>
        <p:spPr>
          <a:xfrm>
            <a:off x="316006" y="330704"/>
            <a:ext cx="388061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16:2</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25 </a:t>
            </a:r>
            <a:r>
              <a:rPr lang="hi-IN" sz="4000" dirty="0"/>
              <a:t>जसले आफ्नो जीवन बचाउन चाहन्छ उसले त्यो गुमाउँछ अनि जसले मेरो निम्ति जीवन गुमाउँछ उसले यसको रक्षागर्छ।</a:t>
            </a:r>
            <a:endParaRPr lang="en-IN" sz="7200" dirty="0"/>
          </a:p>
        </p:txBody>
      </p:sp>
      <p:sp>
        <p:nvSpPr>
          <p:cNvPr id="3" name="TextBox 2">
            <a:extLst>
              <a:ext uri="{FF2B5EF4-FFF2-40B4-BE49-F238E27FC236}">
                <a16:creationId xmlns:a16="http://schemas.microsoft.com/office/drawing/2014/main" id="{DF145C5D-3BD7-E4CA-F9C7-77DFF149497D}"/>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93E33F9F-5529-F9F7-0A0E-EE8676D4F65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0386"/>
    </mc:Choice>
    <mc:Fallback xmlns="">
      <p:transition spd="slow" advTm="10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108646-390A-494C-D579-ABC3B662C3E7}"/>
              </a:ext>
            </a:extLst>
          </p:cNvPr>
          <p:cNvPicPr>
            <a:picLocks noChangeAspect="1"/>
          </p:cNvPicPr>
          <p:nvPr/>
        </p:nvPicPr>
        <p:blipFill>
          <a:blip r:embed="rId2"/>
          <a:stretch>
            <a:fillRect/>
          </a:stretch>
        </p:blipFill>
        <p:spPr>
          <a:xfrm>
            <a:off x="0" y="-57630"/>
            <a:ext cx="12192000" cy="6915630"/>
          </a:xfrm>
          <a:prstGeom prst="rect">
            <a:avLst/>
          </a:prstGeom>
        </p:spPr>
      </p:pic>
      <p:sp>
        <p:nvSpPr>
          <p:cNvPr id="4" name="TextBox 3">
            <a:extLst>
              <a:ext uri="{FF2B5EF4-FFF2-40B4-BE49-F238E27FC236}">
                <a16:creationId xmlns:a16="http://schemas.microsoft.com/office/drawing/2014/main" id="{BE69378B-3409-6E6A-7842-9CADAA71EF69}"/>
              </a:ext>
            </a:extLst>
          </p:cNvPr>
          <p:cNvSpPr txBox="1"/>
          <p:nvPr/>
        </p:nvSpPr>
        <p:spPr>
          <a:xfrm>
            <a:off x="316006" y="330704"/>
            <a:ext cx="388061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16:2</a:t>
            </a:r>
            <a:r>
              <a:rPr lang="en-US" sz="2800" b="0" i="0" u="none" strike="noStrike" baseline="0" dirty="0">
                <a:solidFill>
                  <a:schemeClr val="bg1"/>
                </a:solidFill>
                <a:latin typeface="Mangal" panose="02040503050203030202" pitchFamily="18" charset="0"/>
                <a:cs typeface="Mangal" panose="02040503050203030202" pitchFamily="18" charset="0"/>
              </a:rPr>
              <a:t>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26 </a:t>
            </a:r>
            <a:r>
              <a:rPr lang="hi-IN" sz="4000" dirty="0"/>
              <a:t>यदि कुनै मानिसले सबै संसार हात पर्छ तर आफ्नै जीवन गुमाउँछ भने उसलाई के लाभ हुन्छ? आफ्नो जीवन प्राप्त गर्नलाई कुनै मानिसले के दिनसक्छ?</a:t>
            </a:r>
            <a:endParaRPr lang="en-IN" sz="6600" dirty="0"/>
          </a:p>
        </p:txBody>
      </p:sp>
      <p:sp>
        <p:nvSpPr>
          <p:cNvPr id="3" name="TextBox 2">
            <a:extLst>
              <a:ext uri="{FF2B5EF4-FFF2-40B4-BE49-F238E27FC236}">
                <a16:creationId xmlns:a16="http://schemas.microsoft.com/office/drawing/2014/main" id="{C01FAE87-E988-455F-AF8A-0646872D9D24}"/>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17E9AAAC-5B50-39F7-8E57-C3B4AACBD40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3348"/>
    </mc:Choice>
    <mc:Fallback xmlns="">
      <p:transition spd="slow" advTm="13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B9D81A-A643-4BB9-1254-4CE7F0DF3374}"/>
              </a:ext>
            </a:extLst>
          </p:cNvPr>
          <p:cNvPicPr>
            <a:picLocks noChangeAspect="1"/>
          </p:cNvPicPr>
          <p:nvPr/>
        </p:nvPicPr>
        <p:blipFill>
          <a:blip r:embed="rId2"/>
          <a:stretch>
            <a:fillRect/>
          </a:stretch>
        </p:blipFill>
        <p:spPr>
          <a:xfrm>
            <a:off x="0" y="0"/>
            <a:ext cx="13613130" cy="6858000"/>
          </a:xfrm>
          <a:prstGeom prst="rect">
            <a:avLst/>
          </a:prstGeom>
        </p:spPr>
      </p:pic>
      <p:sp>
        <p:nvSpPr>
          <p:cNvPr id="2" name="TextBox 1">
            <a:extLst>
              <a:ext uri="{FF2B5EF4-FFF2-40B4-BE49-F238E27FC236}">
                <a16:creationId xmlns:a16="http://schemas.microsoft.com/office/drawing/2014/main" id="{C338A42B-0E40-C898-5967-094A83B9C886}"/>
              </a:ext>
            </a:extLst>
          </p:cNvPr>
          <p:cNvSpPr txBox="1"/>
          <p:nvPr/>
        </p:nvSpPr>
        <p:spPr>
          <a:xfrm>
            <a:off x="316006" y="330704"/>
            <a:ext cx="388061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16:2</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27 </a:t>
            </a:r>
            <a:r>
              <a:rPr lang="hi-IN" sz="4000" dirty="0"/>
              <a:t>आफ्ना पिताको महिमासित मानिसको पुत्र आफ्ना दूतहरूसँग आउनेछ। त्यसबेला मानिसका पुत्रले प्रत्येकलाई आफ्नो कामको निम्ति इनामहरू दिनेछ।</a:t>
            </a:r>
            <a:endParaRPr lang="en-IN" sz="7200" dirty="0"/>
          </a:p>
        </p:txBody>
      </p:sp>
      <p:sp>
        <p:nvSpPr>
          <p:cNvPr id="3" name="TextBox 2">
            <a:extLst>
              <a:ext uri="{FF2B5EF4-FFF2-40B4-BE49-F238E27FC236}">
                <a16:creationId xmlns:a16="http://schemas.microsoft.com/office/drawing/2014/main" id="{B0D44A00-BA09-EC82-B641-37BB2F0512CE}"/>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C3CD6F9B-2690-C8EC-DF41-6C05333290E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4447"/>
    </mc:Choice>
    <mc:Fallback xmlns="">
      <p:transition spd="slow" advTm="144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D66D08-4DC5-3D34-A40D-AEE3B509EA79}"/>
              </a:ext>
            </a:extLst>
          </p:cNvPr>
          <p:cNvPicPr>
            <a:picLocks noChangeAspect="1"/>
          </p:cNvPicPr>
          <p:nvPr/>
        </p:nvPicPr>
        <p:blipFill>
          <a:blip r:embed="rId2"/>
          <a:stretch>
            <a:fillRect/>
          </a:stretch>
        </p:blipFill>
        <p:spPr>
          <a:xfrm>
            <a:off x="-1" y="1"/>
            <a:ext cx="12845449" cy="6858000"/>
          </a:xfrm>
          <a:prstGeom prst="rect">
            <a:avLst/>
          </a:prstGeom>
        </p:spPr>
      </p:pic>
      <p:sp>
        <p:nvSpPr>
          <p:cNvPr id="4" name="TextBox 3">
            <a:extLst>
              <a:ext uri="{FF2B5EF4-FFF2-40B4-BE49-F238E27FC236}">
                <a16:creationId xmlns:a16="http://schemas.microsoft.com/office/drawing/2014/main" id="{22943291-FF7E-5861-0D58-83D0A5327B21}"/>
              </a:ext>
            </a:extLst>
          </p:cNvPr>
          <p:cNvSpPr txBox="1"/>
          <p:nvPr/>
        </p:nvSpPr>
        <p:spPr>
          <a:xfrm>
            <a:off x="316006" y="330704"/>
            <a:ext cx="388061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16:2</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28 </a:t>
            </a:r>
            <a:r>
              <a:rPr lang="hi-IN" sz="4000" dirty="0"/>
              <a:t>तिमीहरूलाइ साँचो भन्दछु। कोही मानिस जो यहाँ उभिरहेको छ, त्यसले आफ्नो मृत्यु हुनु भन्दा अघि मानिसका पुत्रको राज्य आएको देख्नेछन्।”</a:t>
            </a:r>
            <a:endParaRPr lang="en-IN" sz="6600" dirty="0"/>
          </a:p>
        </p:txBody>
      </p:sp>
      <p:sp>
        <p:nvSpPr>
          <p:cNvPr id="3" name="TextBox 2">
            <a:extLst>
              <a:ext uri="{FF2B5EF4-FFF2-40B4-BE49-F238E27FC236}">
                <a16:creationId xmlns:a16="http://schemas.microsoft.com/office/drawing/2014/main" id="{BC4550A1-C6DC-74F6-9302-A8FBF757C41E}"/>
              </a:ext>
            </a:extLst>
          </p:cNvPr>
          <p:cNvSpPr txBox="1"/>
          <p:nvPr/>
        </p:nvSpPr>
        <p:spPr>
          <a:xfrm>
            <a:off x="6096000" y="149950"/>
            <a:ext cx="6096000" cy="6558101"/>
          </a:xfrm>
          <a:prstGeom prst="rect">
            <a:avLst/>
          </a:prstGeom>
          <a:noFill/>
        </p:spPr>
        <p:txBody>
          <a:bodyPr wrap="square" rtlCol="0">
            <a:noAutofit/>
          </a:bodyPr>
          <a:lstStyle/>
          <a:p>
            <a:endParaRPr lang="hi-IN" sz="3400" b="0" i="0" dirty="0">
              <a:solidFill>
                <a:srgbClr val="777A7B"/>
              </a:solidFill>
              <a:effectLst/>
              <a:latin typeface="Inter" panose="020B0502030000000004" pitchFamily="34" charset="0"/>
            </a:endParaRPr>
          </a:p>
        </p:txBody>
      </p:sp>
      <p:pic>
        <p:nvPicPr>
          <p:cNvPr id="27" name="Audio 26">
            <a:hlinkClick r:id="" action="ppaction://media"/>
            <a:extLst>
              <a:ext uri="{FF2B5EF4-FFF2-40B4-BE49-F238E27FC236}">
                <a16:creationId xmlns:a16="http://schemas.microsoft.com/office/drawing/2014/main" id="{22986157-A480-22AC-35C6-8F20A46A780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3319"/>
    </mc:Choice>
    <mc:Fallback xmlns="">
      <p:transition spd="slow" advTm="133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9B5348-0988-C87A-5FF5-0CDC73EFBE9F}"/>
              </a:ext>
            </a:extLst>
          </p:cNvPr>
          <p:cNvPicPr>
            <a:picLocks noChangeAspect="1"/>
          </p:cNvPicPr>
          <p:nvPr/>
        </p:nvPicPr>
        <p:blipFill>
          <a:blip r:embed="rId2"/>
          <a:stretch>
            <a:fillRect/>
          </a:stretch>
        </p:blipFill>
        <p:spPr>
          <a:xfrm>
            <a:off x="0" y="-88382"/>
            <a:ext cx="12192000" cy="6946382"/>
          </a:xfrm>
          <a:prstGeom prst="rect">
            <a:avLst/>
          </a:prstGeom>
        </p:spPr>
      </p:pic>
      <p:sp>
        <p:nvSpPr>
          <p:cNvPr id="2" name="TextBox 1">
            <a:extLst>
              <a:ext uri="{FF2B5EF4-FFF2-40B4-BE49-F238E27FC236}">
                <a16:creationId xmlns:a16="http://schemas.microsoft.com/office/drawing/2014/main" id="{A0560601-72E2-6B4C-3987-7832002602F5}"/>
              </a:ext>
            </a:extLst>
          </p:cNvPr>
          <p:cNvSpPr txBox="1"/>
          <p:nvPr/>
        </p:nvSpPr>
        <p:spPr>
          <a:xfrm>
            <a:off x="5443929" y="155644"/>
            <a:ext cx="6679842" cy="511408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आफ्‍नो मृत्‍युबारे येशूको पहिलो भविष्‍यवाणी</a:t>
            </a:r>
            <a:endParaRPr kumimoji="0" lang="en-IN" sz="48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16:21-28</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8CF1FBD-82F6-7FFF-4EC0-B07AAB460CAA}"/>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3FC25-419E-1FF5-BCC1-E3EC0E6BE340}"/>
              </a:ext>
            </a:extLst>
          </p:cNvPr>
          <p:cNvPicPr>
            <a:picLocks noChangeAspect="1"/>
          </p:cNvPicPr>
          <p:nvPr/>
        </p:nvPicPr>
        <p:blipFill>
          <a:blip r:embed="rId2"/>
          <a:stretch>
            <a:fillRect/>
          </a:stretch>
        </p:blipFill>
        <p:spPr>
          <a:xfrm>
            <a:off x="0" y="-6115"/>
            <a:ext cx="12591738" cy="6864116"/>
          </a:xfrm>
          <a:prstGeom prst="rect">
            <a:avLst/>
          </a:prstGeom>
        </p:spPr>
      </p:pic>
      <p:sp>
        <p:nvSpPr>
          <p:cNvPr id="4" name="TextBox 3">
            <a:extLst>
              <a:ext uri="{FF2B5EF4-FFF2-40B4-BE49-F238E27FC236}">
                <a16:creationId xmlns:a16="http://schemas.microsoft.com/office/drawing/2014/main" id="{C208BDCD-5EFB-CEA2-8D3B-EF91DC8FD663}"/>
              </a:ext>
            </a:extLst>
          </p:cNvPr>
          <p:cNvSpPr txBox="1"/>
          <p:nvPr/>
        </p:nvSpPr>
        <p:spPr>
          <a:xfrm>
            <a:off x="316006" y="330704"/>
            <a:ext cx="388061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16:2</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i="0" dirty="0">
                <a:solidFill>
                  <a:srgbClr val="121212"/>
                </a:solidFill>
                <a:effectLst/>
                <a:latin typeface="Inter"/>
              </a:rPr>
              <a:t>आफ्‍नो मृत्‍युबारे येशूको पहिलो भविष्‍यवाणी</a:t>
            </a:r>
            <a:endParaRPr lang="en-IN" sz="4800" b="1" i="0" dirty="0">
              <a:solidFill>
                <a:srgbClr val="121212"/>
              </a:solidFill>
              <a:effectLst/>
              <a:latin typeface="Inter"/>
            </a:endParaRPr>
          </a:p>
          <a:p>
            <a:r>
              <a:rPr kumimoji="0" lang="hi-IN" sz="4800" b="0" i="0" u="none" strike="noStrike" kern="1200" cap="none" spc="0" normalizeH="0" baseline="0" noProof="0" dirty="0">
                <a:ln>
                  <a:noFill/>
                </a:ln>
                <a:solidFill>
                  <a:prstClr val="black"/>
                </a:solidFill>
                <a:effectLst/>
                <a:uLnTx/>
                <a:uFillTx/>
                <a:latin typeface="Calibri" panose="020F0502020204030204"/>
                <a:ea typeface="+mn-ea"/>
                <a:cs typeface="Mangal" panose="02040503050203030202" pitchFamily="18" charset="0"/>
              </a:rPr>
              <a:t>मत्ती 16:21-28</a:t>
            </a:r>
            <a:endParaRPr lang="en-IN" sz="4800" dirty="0"/>
          </a:p>
        </p:txBody>
      </p:sp>
      <p:sp>
        <p:nvSpPr>
          <p:cNvPr id="6" name="TextBox 5">
            <a:extLst>
              <a:ext uri="{FF2B5EF4-FFF2-40B4-BE49-F238E27FC236}">
                <a16:creationId xmlns:a16="http://schemas.microsoft.com/office/drawing/2014/main" id="{3E3FB7D5-1338-DC53-AD28-E09011CC1170}"/>
              </a:ext>
            </a:extLst>
          </p:cNvPr>
          <p:cNvSpPr txBox="1"/>
          <p:nvPr/>
        </p:nvSpPr>
        <p:spPr>
          <a:xfrm>
            <a:off x="6096000" y="149950"/>
            <a:ext cx="6096000" cy="6558101"/>
          </a:xfrm>
          <a:prstGeom prst="rect">
            <a:avLst/>
          </a:prstGeom>
          <a:noFill/>
        </p:spPr>
        <p:txBody>
          <a:bodyPr wrap="square" rtlCol="0">
            <a:noAutofit/>
          </a:bodyPr>
          <a:lstStyle/>
          <a:p>
            <a:endParaRPr lang="hi-IN" sz="4400" dirty="0"/>
          </a:p>
        </p:txBody>
      </p:sp>
      <p:pic>
        <p:nvPicPr>
          <p:cNvPr id="8" name="Audio 7">
            <a:hlinkClick r:id="" action="ppaction://media"/>
            <a:extLst>
              <a:ext uri="{FF2B5EF4-FFF2-40B4-BE49-F238E27FC236}">
                <a16:creationId xmlns:a16="http://schemas.microsoft.com/office/drawing/2014/main" id="{DA93431D-5DC0-665A-D0D4-CFD0F6F71BB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5444"/>
    </mc:Choice>
    <mc:Fallback xmlns="">
      <p:transition spd="slow" advTm="5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FFD1-35EA-0DDB-1DF7-EAD99AF909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FB14272-FB34-62A1-1234-E0EF927A8B19}"/>
              </a:ext>
            </a:extLst>
          </p:cNvPr>
          <p:cNvPicPr>
            <a:picLocks noChangeAspect="1"/>
          </p:cNvPicPr>
          <p:nvPr/>
        </p:nvPicPr>
        <p:blipFill>
          <a:blip r:embed="rId2"/>
          <a:stretch>
            <a:fillRect/>
          </a:stretch>
        </p:blipFill>
        <p:spPr>
          <a:xfrm>
            <a:off x="0" y="-88382"/>
            <a:ext cx="12192000" cy="6946382"/>
          </a:xfrm>
          <a:prstGeom prst="rect">
            <a:avLst/>
          </a:prstGeom>
        </p:spPr>
      </p:pic>
      <p:sp>
        <p:nvSpPr>
          <p:cNvPr id="2" name="TextBox 1">
            <a:extLst>
              <a:ext uri="{FF2B5EF4-FFF2-40B4-BE49-F238E27FC236}">
                <a16:creationId xmlns:a16="http://schemas.microsoft.com/office/drawing/2014/main" id="{FB0B7246-0E94-BF14-3792-BECCAD737D20}"/>
              </a:ext>
            </a:extLst>
          </p:cNvPr>
          <p:cNvSpPr txBox="1"/>
          <p:nvPr/>
        </p:nvSpPr>
        <p:spPr>
          <a:xfrm>
            <a:off x="5443929" y="155644"/>
            <a:ext cx="6679842" cy="511408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आफ्‍नो मृत्‍युबारे येशूको पहिलो भविष्‍यवाणी</a:t>
            </a:r>
            <a:endParaRPr kumimoji="0" lang="en-IN" sz="48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16:21-28</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8986A79-46E8-3859-5823-DBDA07A0918D}"/>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862612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rPr>
              <a:t>मत्ती 16:21</a:t>
            </a:r>
            <a:r>
              <a:rPr lang="hi-IN" sz="3200" cap="all" dirty="0">
                <a:latin typeface="Mangal" panose="02040503050203030202" pitchFamily="18" charset="0"/>
                <a:ea typeface="Microsoft Himalaya" panose="01010100010101010101" pitchFamily="2" charset="0"/>
              </a:rPr>
              <a:t>त्यसै बेलादेखि येशूले आफ्ना चेलाहरूलाई आफू यरूशलेम जान पर्नेछ भनेर प्रष्ट पार्न थाल्नुभयो। अनि यहूदीहरूका अग्रज प्रमुखहरू, मुख्य पूजाहारीहरू अनि व्यवस्थाका शास्त्रीहरूले उहाँलाई धेरै यातना दिनेछन्। येशूले आफ्ना चेलाहरूलाई भन्नुभयो कि उहाँलाई मारिनु नै पर्नेछ। अनि उहाँ तेस्रो दिनमा मृत्युबाट बौरी उठ्नु हुनेछ।</a:t>
            </a:r>
            <a:endParaRPr lang="en-IN" sz="3200" dirty="0"/>
          </a:p>
        </p:txBody>
      </p:sp>
      <p:sp>
        <p:nvSpPr>
          <p:cNvPr id="3" name="TextBox 2">
            <a:extLst>
              <a:ext uri="{FF2B5EF4-FFF2-40B4-BE49-F238E27FC236}">
                <a16:creationId xmlns:a16="http://schemas.microsoft.com/office/drawing/2014/main" id="{60BD2C1A-51EE-3514-E956-A763462DDD29}"/>
              </a:ext>
            </a:extLst>
          </p:cNvPr>
          <p:cNvSpPr txBox="1"/>
          <p:nvPr/>
        </p:nvSpPr>
        <p:spPr>
          <a:xfrm>
            <a:off x="6096000" y="149950"/>
            <a:ext cx="6096000" cy="6558101"/>
          </a:xfrm>
          <a:prstGeom prst="rect">
            <a:avLst/>
          </a:prstGeom>
          <a:noFill/>
        </p:spPr>
        <p:txBody>
          <a:bodyPr wrap="square" rtlCol="0">
            <a:noAutofit/>
          </a:bodyPr>
          <a:lstStyle/>
          <a:p>
            <a:endParaRPr lang="hi-IN" sz="3200" b="0" i="0" dirty="0">
              <a:solidFill>
                <a:srgbClr val="121212"/>
              </a:solidFill>
              <a:effectLst/>
              <a:latin typeface="Inter" panose="020B0502030000000004" pitchFamily="34" charset="0"/>
            </a:endParaRPr>
          </a:p>
        </p:txBody>
      </p:sp>
      <p:pic>
        <p:nvPicPr>
          <p:cNvPr id="13" name="Audio 12">
            <a:hlinkClick r:id="" action="ppaction://media"/>
            <a:extLst>
              <a:ext uri="{FF2B5EF4-FFF2-40B4-BE49-F238E27FC236}">
                <a16:creationId xmlns:a16="http://schemas.microsoft.com/office/drawing/2014/main" id="{B6D11FC5-EB7E-7C4B-19BE-3F557CF4BE8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271088"/>
      </p:ext>
    </p:extLst>
  </p:cSld>
  <p:clrMapOvr>
    <a:masterClrMapping/>
  </p:clrMapOvr>
  <mc:AlternateContent xmlns:mc="http://schemas.openxmlformats.org/markup-compatibility/2006" xmlns:p14="http://schemas.microsoft.com/office/powerpoint/2010/main">
    <mc:Choice Requires="p14">
      <p:transition spd="slow" p14:dur="2000" advTm="22597"/>
    </mc:Choice>
    <mc:Fallback xmlns="">
      <p:transition spd="slow" advTm="22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60D5A1-F73E-E99E-0DD3-B4AEABFF0869}"/>
              </a:ext>
            </a:extLst>
          </p:cNvPr>
          <p:cNvPicPr>
            <a:picLocks noChangeAspect="1"/>
          </p:cNvPicPr>
          <p:nvPr/>
        </p:nvPicPr>
        <p:blipFill>
          <a:blip r:embed="rId2"/>
          <a:stretch>
            <a:fillRect/>
          </a:stretch>
        </p:blipFill>
        <p:spPr>
          <a:xfrm>
            <a:off x="0" y="-251319"/>
            <a:ext cx="12192000" cy="7109319"/>
          </a:xfrm>
          <a:prstGeom prst="rect">
            <a:avLst/>
          </a:prstGeom>
        </p:spPr>
      </p:pic>
      <p:sp>
        <p:nvSpPr>
          <p:cNvPr id="5" name="TextBox 4">
            <a:extLst>
              <a:ext uri="{FF2B5EF4-FFF2-40B4-BE49-F238E27FC236}">
                <a16:creationId xmlns:a16="http://schemas.microsoft.com/office/drawing/2014/main" id="{C650BFED-18EF-AA9F-05EB-105C25185392}"/>
              </a:ext>
            </a:extLst>
          </p:cNvPr>
          <p:cNvSpPr txBox="1"/>
          <p:nvPr/>
        </p:nvSpPr>
        <p:spPr>
          <a:xfrm>
            <a:off x="316006" y="330704"/>
            <a:ext cx="388061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16:21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1548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22 </a:t>
            </a:r>
            <a:r>
              <a:rPr lang="hi-IN" sz="4000" dirty="0"/>
              <a:t>येशूलाई एक्लै एकातिर लगेर टिका टिप्पणी गर्न लागे। पत्रुसले भने, “परमेश्वरले तपाईंलाई यस्ता कुराबाट बचाउँनु हुनेछ, हे परमप्रभु तपाईं माथि यस्ता कुराहरू आउने छैनन्।”</a:t>
            </a:r>
            <a:endParaRPr lang="en-IN" sz="7200" dirty="0"/>
          </a:p>
        </p:txBody>
      </p:sp>
      <p:sp>
        <p:nvSpPr>
          <p:cNvPr id="3" name="TextBox 2">
            <a:extLst>
              <a:ext uri="{FF2B5EF4-FFF2-40B4-BE49-F238E27FC236}">
                <a16:creationId xmlns:a16="http://schemas.microsoft.com/office/drawing/2014/main" id="{9F9A30E6-483C-3F01-0B8C-9EE082706DD6}"/>
              </a:ext>
            </a:extLst>
          </p:cNvPr>
          <p:cNvSpPr txBox="1"/>
          <p:nvPr/>
        </p:nvSpPr>
        <p:spPr>
          <a:xfrm>
            <a:off x="6096000" y="149950"/>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FB5A8D00-D4C9-CB82-E063-CCE0CFD8299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0406"/>
    </mc:Choice>
    <mc:Fallback xmlns="">
      <p:transition spd="slow" advTm="10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8D1DA9-1E85-7793-DBF7-C8E50714DB7D}"/>
              </a:ext>
            </a:extLst>
          </p:cNvPr>
          <p:cNvPicPr>
            <a:picLocks noChangeAspect="1"/>
          </p:cNvPicPr>
          <p:nvPr/>
        </p:nvPicPr>
        <p:blipFill>
          <a:blip r:embed="rId2"/>
          <a:stretch>
            <a:fillRect/>
          </a:stretch>
        </p:blipFill>
        <p:spPr>
          <a:xfrm>
            <a:off x="0" y="-10583"/>
            <a:ext cx="12192000" cy="6868583"/>
          </a:xfrm>
          <a:prstGeom prst="rect">
            <a:avLst/>
          </a:prstGeom>
        </p:spPr>
      </p:pic>
      <p:sp>
        <p:nvSpPr>
          <p:cNvPr id="3" name="TextBox 2">
            <a:extLst>
              <a:ext uri="{FF2B5EF4-FFF2-40B4-BE49-F238E27FC236}">
                <a16:creationId xmlns:a16="http://schemas.microsoft.com/office/drawing/2014/main" id="{741CEC3F-BDBC-1B8F-49C1-245E858B47A9}"/>
              </a:ext>
            </a:extLst>
          </p:cNvPr>
          <p:cNvSpPr txBox="1"/>
          <p:nvPr/>
        </p:nvSpPr>
        <p:spPr>
          <a:xfrm>
            <a:off x="9775890" y="330704"/>
            <a:ext cx="3880612"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16:2</a:t>
            </a:r>
            <a:r>
              <a:rPr lang="en-US" sz="2800" b="0" i="0" u="none" strike="noStrike" baseline="0" dirty="0">
                <a:solidFill>
                  <a:schemeClr val="bg1"/>
                </a:solidFill>
                <a:latin typeface="Mangal" panose="02040503050203030202" pitchFamily="18" charset="0"/>
                <a:cs typeface="Mangal" panose="02040503050203030202" pitchFamily="18" charset="0"/>
              </a:rPr>
              <a:t>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23 </a:t>
            </a:r>
            <a:r>
              <a:rPr lang="hi-IN" sz="4000" dirty="0"/>
              <a:t>तब येशूले पत्रुसतिर फर्केर भन्नुभयो, “तिमी म देखि टाढो जाऊ, शैतान! मेरो पक्षमा छैनौ। परमेश्वरले सोच्नु भएको जस्तो तिमीले सोच्दैनौ। तिमी मानिसहरूले सोचे जस्तै।” </a:t>
            </a:r>
            <a:endParaRPr lang="en-IN" sz="7200" dirty="0"/>
          </a:p>
        </p:txBody>
      </p:sp>
      <p:sp>
        <p:nvSpPr>
          <p:cNvPr id="2" name="TextBox 1">
            <a:extLst>
              <a:ext uri="{FF2B5EF4-FFF2-40B4-BE49-F238E27FC236}">
                <a16:creationId xmlns:a16="http://schemas.microsoft.com/office/drawing/2014/main" id="{D960BE64-2FCA-43FC-1873-11F7625B759E}"/>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8043C6F6-E414-B3EA-F571-BE7C8E2580A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4631"/>
    </mc:Choice>
    <mc:Fallback xmlns="">
      <p:transition spd="slow" advTm="14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TotalTime>
  <Words>411</Words>
  <Application>Microsoft Office PowerPoint</Application>
  <PresentationFormat>Widescreen</PresentationFormat>
  <Paragraphs>33</Paragraphs>
  <Slides>20</Slides>
  <Notes>1</Notes>
  <HiddenSlides>0</HiddenSlides>
  <MMClips>10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Calibri</vt:lpstr>
      <vt:lpstr>Calibri Light</vt:lpstr>
      <vt:lpstr>Inter</vt:lpstr>
      <vt:lpstr>Mangal</vt:lpstr>
      <vt:lpstr>PT Serif</vt:lpstr>
      <vt:lpstr>Symbol</vt:lpstr>
      <vt:lpstr>Office Theme</vt:lpstr>
      <vt:lpstr>38-7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52</cp:revision>
  <dcterms:created xsi:type="dcterms:W3CDTF">2022-09-30T06:26:14Z</dcterms:created>
  <dcterms:modified xsi:type="dcterms:W3CDTF">2026-07-16T10:48:07Z</dcterms:modified>
</cp:coreProperties>
</file>