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258" r:id="rId3"/>
    <p:sldId id="259" r:id="rId4"/>
    <p:sldId id="300" r:id="rId5"/>
    <p:sldId id="260" r:id="rId6"/>
    <p:sldId id="271" r:id="rId7"/>
    <p:sldId id="261" r:id="rId8"/>
    <p:sldId id="272" r:id="rId9"/>
    <p:sldId id="262" r:id="rId10"/>
    <p:sldId id="273" r:id="rId11"/>
    <p:sldId id="263" r:id="rId12"/>
    <p:sldId id="274" r:id="rId13"/>
    <p:sldId id="264" r:id="rId14"/>
    <p:sldId id="275" r:id="rId15"/>
    <p:sldId id="298" r:id="rId16"/>
    <p:sldId id="299" r:id="rId17"/>
    <p:sldId id="265" r:id="rId18"/>
    <p:sldId id="276" r:id="rId19"/>
    <p:sldId id="266" r:id="rId20"/>
    <p:sldId id="277" r:id="rId21"/>
    <p:sldId id="267" r:id="rId22"/>
    <p:sldId id="27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79B987-393B-401D-9442-43BEDBEF354B}" v="1" dt="2026-07-16T10:50:11.9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137" autoAdjust="0"/>
  </p:normalViewPr>
  <p:slideViewPr>
    <p:cSldViewPr snapToGrid="0">
      <p:cViewPr varScale="1">
        <p:scale>
          <a:sx n="117" d="100"/>
          <a:sy n="117" d="100"/>
        </p:scale>
        <p:origin x="354" y="10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custSel modSld">
      <pc:chgData name="Alfred Smith" userId="3c60a3631c0db8ad" providerId="LiveId" clId="{0761BD21-EAD3-491D-B74D-BFB938B236DA}" dt="2026-07-16T10:50:11.983" v="74"/>
      <pc:docMkLst>
        <pc:docMk/>
      </pc:docMkLst>
      <pc:sldChg chg="modSp mod modNotes modNotesTx">
        <pc:chgData name="Alfred Smith" userId="3c60a3631c0db8ad" providerId="LiveId" clId="{0761BD21-EAD3-491D-B74D-BFB938B236DA}" dt="2026-07-16T10:50:11.983" v="74"/>
        <pc:sldMkLst>
          <pc:docMk/>
          <pc:sldMk cId="1499918570" sldId="257"/>
        </pc:sldMkLst>
        <pc:spChg chg="mod">
          <ac:chgData name="Alfred Smith" userId="3c60a3631c0db8ad" providerId="LiveId" clId="{0761BD21-EAD3-491D-B74D-BFB938B236DA}" dt="2026-07-16T10:50:11.983" v="74"/>
          <ac:spMkLst>
            <pc:docMk/>
            <pc:sldMk cId="1499918570" sldId="257"/>
            <ac:spMk id="3" creationId="{0228937D-0D81-2DA1-1C55-FD99B23FE1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dirty="0"/>
              <a:t>39-1</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9" name="Audio 8">
            <a:hlinkClick r:id="" action="ppaction://media"/>
            <a:extLst>
              <a:ext uri="{FF2B5EF4-FFF2-40B4-BE49-F238E27FC236}">
                <a16:creationId xmlns:a16="http://schemas.microsoft.com/office/drawing/2014/main" id="{15E2CCF4-47C8-C458-B89A-68F0815B341F}"/>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2934"/>
    </mc:Choice>
    <mc:Fallback xmlns="">
      <p:transition spd="slow" advTm="29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7F04220-4AA1-E4A7-C457-0D28AEC043FD}"/>
              </a:ext>
            </a:extLst>
          </p:cNvPr>
          <p:cNvPicPr>
            <a:picLocks noChangeAspect="1"/>
          </p:cNvPicPr>
          <p:nvPr/>
        </p:nvPicPr>
        <p:blipFill>
          <a:blip r:embed="rId2"/>
          <a:stretch>
            <a:fillRect/>
          </a:stretch>
        </p:blipFill>
        <p:spPr>
          <a:xfrm>
            <a:off x="-1579417" y="-1"/>
            <a:ext cx="13771418" cy="7450831"/>
          </a:xfrm>
          <a:prstGeom prst="rect">
            <a:avLst/>
          </a:prstGeom>
        </p:spPr>
      </p:pic>
      <p:sp>
        <p:nvSpPr>
          <p:cNvPr id="4" name="TextBox 3">
            <a:extLst>
              <a:ext uri="{FF2B5EF4-FFF2-40B4-BE49-F238E27FC236}">
                <a16:creationId xmlns:a16="http://schemas.microsoft.com/office/drawing/2014/main" id="{915668D8-F828-17C1-47C2-C01E42719BD1}"/>
              </a:ext>
            </a:extLst>
          </p:cNvPr>
          <p:cNvSpPr txBox="1"/>
          <p:nvPr/>
        </p:nvSpPr>
        <p:spPr>
          <a:xfrm>
            <a:off x="282744" y="304946"/>
            <a:ext cx="3739288"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9:</a:t>
            </a:r>
            <a:r>
              <a:rPr lang="en-US" sz="2800" b="0" i="0" u="none" strike="noStrike" baseline="0" dirty="0">
                <a:solidFill>
                  <a:schemeClr val="bg1"/>
                </a:solidFill>
                <a:latin typeface="Mangal" panose="02040503050203030202" pitchFamily="18" charset="0"/>
                <a:cs typeface="Mangal" panose="02040503050203030202" pitchFamily="18" charset="0"/>
              </a:rPr>
              <a:t>30,31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87179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33 </a:t>
            </a:r>
            <a:r>
              <a:rPr lang="hi-IN" sz="4000" dirty="0"/>
              <a:t>जब मोशा र एलिया जान लागेका थिए, पत्रुसले भने, “हे गुरूज्यू, हामीलाई यहीं बस्नु असल छ। हामी यहाँ तीनवटा डेरा बनाउँछौं एउटा तपाईंलाई, एउटा मोशालाई अनि एउटा एलियाको लागि” पत्रुसले जान्दैन थिए कि उसले के भनिरहेको छ।</a:t>
            </a:r>
            <a:endParaRPr lang="en-IN" sz="6600" dirty="0"/>
          </a:p>
        </p:txBody>
      </p:sp>
      <p:sp>
        <p:nvSpPr>
          <p:cNvPr id="3" name="TextBox 2">
            <a:extLst>
              <a:ext uri="{FF2B5EF4-FFF2-40B4-BE49-F238E27FC236}">
                <a16:creationId xmlns:a16="http://schemas.microsoft.com/office/drawing/2014/main" id="{CCB55FC6-32C1-A50A-B345-E22D272DC954}"/>
              </a:ext>
            </a:extLst>
          </p:cNvPr>
          <p:cNvSpPr txBox="1"/>
          <p:nvPr/>
        </p:nvSpPr>
        <p:spPr>
          <a:xfrm>
            <a:off x="6096000" y="149950"/>
            <a:ext cx="6096000" cy="6558101"/>
          </a:xfrm>
          <a:prstGeom prst="rect">
            <a:avLst/>
          </a:prstGeom>
          <a:noFill/>
        </p:spPr>
        <p:txBody>
          <a:bodyPr wrap="square" rtlCol="0">
            <a:noAutofit/>
          </a:bodyPr>
          <a:lstStyle/>
          <a:p>
            <a:endParaRPr lang="hi-IN" sz="2800" b="0" i="0" dirty="0">
              <a:solidFill>
                <a:srgbClr val="777A7B"/>
              </a:solidFill>
              <a:effectLst/>
              <a:latin typeface="Inter" panose="020B0502030000000004" pitchFamily="34" charset="0"/>
            </a:endParaRPr>
          </a:p>
        </p:txBody>
      </p:sp>
      <p:pic>
        <p:nvPicPr>
          <p:cNvPr id="28" name="Audio 27">
            <a:hlinkClick r:id="" action="ppaction://media"/>
            <a:extLst>
              <a:ext uri="{FF2B5EF4-FFF2-40B4-BE49-F238E27FC236}">
                <a16:creationId xmlns:a16="http://schemas.microsoft.com/office/drawing/2014/main" id="{74ED0A3E-529D-7179-AFB1-ABE568F0A82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41208035"/>
      </p:ext>
    </p:extLst>
  </p:cSld>
  <p:clrMapOvr>
    <a:masterClrMapping/>
  </p:clrMapOvr>
  <mc:AlternateContent xmlns:mc="http://schemas.openxmlformats.org/markup-compatibility/2006" xmlns:p14="http://schemas.microsoft.com/office/powerpoint/2010/main">
    <mc:Choice Requires="p14">
      <p:transition spd="slow" p14:dur="2000" advTm="24188"/>
    </mc:Choice>
    <mc:Fallback xmlns="">
      <p:transition spd="slow" advTm="241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FE7463-FD4F-8897-6F3E-94B5261691B2}"/>
              </a:ext>
            </a:extLst>
          </p:cNvPr>
          <p:cNvPicPr>
            <a:picLocks noChangeAspect="1"/>
          </p:cNvPicPr>
          <p:nvPr/>
        </p:nvPicPr>
        <p:blipFill>
          <a:blip r:embed="rId2"/>
          <a:stretch>
            <a:fillRect/>
          </a:stretch>
        </p:blipFill>
        <p:spPr>
          <a:xfrm>
            <a:off x="0" y="1"/>
            <a:ext cx="13531514" cy="6857999"/>
          </a:xfrm>
          <a:prstGeom prst="rect">
            <a:avLst/>
          </a:prstGeom>
        </p:spPr>
      </p:pic>
      <p:sp>
        <p:nvSpPr>
          <p:cNvPr id="4" name="TextBox 3">
            <a:extLst>
              <a:ext uri="{FF2B5EF4-FFF2-40B4-BE49-F238E27FC236}">
                <a16:creationId xmlns:a16="http://schemas.microsoft.com/office/drawing/2014/main" id="{AD44028B-F98E-E92A-1BFE-4C78ABEBBF28}"/>
              </a:ext>
            </a:extLst>
          </p:cNvPr>
          <p:cNvSpPr txBox="1"/>
          <p:nvPr/>
        </p:nvSpPr>
        <p:spPr>
          <a:xfrm>
            <a:off x="282744" y="304946"/>
            <a:ext cx="3739288"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9:</a:t>
            </a:r>
            <a:r>
              <a:rPr lang="en-US" sz="2800" b="0" i="0" u="none" strike="noStrike" baseline="0" dirty="0">
                <a:solidFill>
                  <a:schemeClr val="bg1"/>
                </a:solidFill>
                <a:latin typeface="Mangal" panose="02040503050203030202" pitchFamily="18" charset="0"/>
                <a:cs typeface="Mangal" panose="02040503050203030202" pitchFamily="18" charset="0"/>
              </a:rPr>
              <a:t>33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68401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34 </a:t>
            </a:r>
            <a:r>
              <a:rPr lang="hi-IN" sz="4000" dirty="0">
                <a:solidFill>
                  <a:srgbClr val="000000"/>
                </a:solidFill>
                <a:latin typeface="Cambria" panose="02040503050406030204" pitchFamily="18" charset="0"/>
              </a:rPr>
              <a:t>पत्रुसले जब यी कुराहरू भन्दै थिए, त्यसैबेला तिनीहरूलाई वरिपरिबाट बादलले ढाक्यो। पत्रुस, याकूब र यूहन्ना बादले ढाकेको देखी डराए। </a:t>
            </a:r>
            <a:endParaRPr lang="en-IN" sz="4000" dirty="0"/>
          </a:p>
        </p:txBody>
      </p:sp>
      <p:sp>
        <p:nvSpPr>
          <p:cNvPr id="3" name="TextBox 2">
            <a:extLst>
              <a:ext uri="{FF2B5EF4-FFF2-40B4-BE49-F238E27FC236}">
                <a16:creationId xmlns:a16="http://schemas.microsoft.com/office/drawing/2014/main" id="{F3736B8F-E7DE-FC0C-BA06-CF88D68E6E47}"/>
              </a:ext>
            </a:extLst>
          </p:cNvPr>
          <p:cNvSpPr txBox="1"/>
          <p:nvPr/>
        </p:nvSpPr>
        <p:spPr>
          <a:xfrm>
            <a:off x="6096000" y="149950"/>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24" name="Audio 23">
            <a:hlinkClick r:id="" action="ppaction://media"/>
            <a:extLst>
              <a:ext uri="{FF2B5EF4-FFF2-40B4-BE49-F238E27FC236}">
                <a16:creationId xmlns:a16="http://schemas.microsoft.com/office/drawing/2014/main" id="{CD968B3C-CC18-A2E9-2197-39CF00FFE25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44745628"/>
      </p:ext>
    </p:extLst>
  </p:cSld>
  <p:clrMapOvr>
    <a:masterClrMapping/>
  </p:clrMapOvr>
  <mc:AlternateContent xmlns:mc="http://schemas.openxmlformats.org/markup-compatibility/2006" xmlns:p14="http://schemas.microsoft.com/office/powerpoint/2010/main">
    <mc:Choice Requires="p14">
      <p:transition spd="slow" p14:dur="2000" advTm="12190"/>
    </mc:Choice>
    <mc:Fallback xmlns="">
      <p:transition spd="slow" advTm="121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EF998A-8237-5A44-2633-BA39ECF829F0}"/>
              </a:ext>
            </a:extLst>
          </p:cNvPr>
          <p:cNvPicPr>
            <a:picLocks noChangeAspect="1"/>
          </p:cNvPicPr>
          <p:nvPr/>
        </p:nvPicPr>
        <p:blipFill>
          <a:blip r:embed="rId2"/>
          <a:stretch>
            <a:fillRect/>
          </a:stretch>
        </p:blipFill>
        <p:spPr>
          <a:xfrm>
            <a:off x="-1" y="0"/>
            <a:ext cx="12537135" cy="6858000"/>
          </a:xfrm>
          <a:prstGeom prst="rect">
            <a:avLst/>
          </a:prstGeom>
        </p:spPr>
      </p:pic>
      <p:sp>
        <p:nvSpPr>
          <p:cNvPr id="4" name="TextBox 3">
            <a:extLst>
              <a:ext uri="{FF2B5EF4-FFF2-40B4-BE49-F238E27FC236}">
                <a16:creationId xmlns:a16="http://schemas.microsoft.com/office/drawing/2014/main" id="{7B1E36D6-C6FE-1A59-FC3C-473652668937}"/>
              </a:ext>
            </a:extLst>
          </p:cNvPr>
          <p:cNvSpPr txBox="1"/>
          <p:nvPr/>
        </p:nvSpPr>
        <p:spPr>
          <a:xfrm>
            <a:off x="282744" y="304946"/>
            <a:ext cx="3739288"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9:</a:t>
            </a:r>
            <a:r>
              <a:rPr lang="en-US" sz="2800" b="0" i="0" u="none" strike="noStrike" baseline="0" dirty="0">
                <a:solidFill>
                  <a:schemeClr val="bg1"/>
                </a:solidFill>
                <a:latin typeface="Mangal" panose="02040503050203030202" pitchFamily="18" charset="0"/>
                <a:cs typeface="Mangal" panose="02040503050203030202" pitchFamily="18" charset="0"/>
              </a:rPr>
              <a:t>34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96969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35 </a:t>
            </a:r>
            <a:r>
              <a:rPr lang="hi-IN" sz="4000" dirty="0">
                <a:solidFill>
                  <a:srgbClr val="000000"/>
                </a:solidFill>
                <a:latin typeface="Cambria" panose="02040503050406030204" pitchFamily="18" charset="0"/>
              </a:rPr>
              <a:t>बादलबाट एउटा आवाज यसो भन्दै आयो। “यी मेरो पुत्र हुन् मैले उनलाई छानेको छु। उनको आज्ञा पालन गर।”</a:t>
            </a:r>
            <a:endParaRPr lang="en-IN" sz="3600" dirty="0"/>
          </a:p>
        </p:txBody>
      </p:sp>
      <p:sp>
        <p:nvSpPr>
          <p:cNvPr id="3" name="TextBox 2">
            <a:extLst>
              <a:ext uri="{FF2B5EF4-FFF2-40B4-BE49-F238E27FC236}">
                <a16:creationId xmlns:a16="http://schemas.microsoft.com/office/drawing/2014/main" id="{75B5BEBB-64C7-3790-AF57-E332195A918B}"/>
              </a:ext>
            </a:extLst>
          </p:cNvPr>
          <p:cNvSpPr txBox="1"/>
          <p:nvPr/>
        </p:nvSpPr>
        <p:spPr>
          <a:xfrm>
            <a:off x="6096000" y="149950"/>
            <a:ext cx="6096000" cy="6558101"/>
          </a:xfrm>
          <a:prstGeom prst="rect">
            <a:avLst/>
          </a:prstGeom>
          <a:noFill/>
        </p:spPr>
        <p:txBody>
          <a:bodyPr wrap="square" rtlCol="0">
            <a:noAutofit/>
          </a:bodyPr>
          <a:lstStyle/>
          <a:p>
            <a:endParaRPr lang="hi-IN" sz="3600" dirty="0"/>
          </a:p>
        </p:txBody>
      </p:sp>
      <p:pic>
        <p:nvPicPr>
          <p:cNvPr id="15" name="Audio 14">
            <a:hlinkClick r:id="" action="ppaction://media"/>
            <a:extLst>
              <a:ext uri="{FF2B5EF4-FFF2-40B4-BE49-F238E27FC236}">
                <a16:creationId xmlns:a16="http://schemas.microsoft.com/office/drawing/2014/main" id="{CC9F6185-F467-5DC1-F787-8AFD3830DCB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184803662"/>
      </p:ext>
    </p:extLst>
  </p:cSld>
  <p:clrMapOvr>
    <a:masterClrMapping/>
  </p:clrMapOvr>
  <mc:AlternateContent xmlns:mc="http://schemas.openxmlformats.org/markup-compatibility/2006" xmlns:p14="http://schemas.microsoft.com/office/powerpoint/2010/main">
    <mc:Choice Requires="p14">
      <p:transition spd="slow" p14:dur="2000" advTm="11123"/>
    </mc:Choice>
    <mc:Fallback xmlns="">
      <p:transition spd="slow" advTm="111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567BC1-B663-849D-A6C0-A2E56B321A44}"/>
              </a:ext>
            </a:extLst>
          </p:cNvPr>
          <p:cNvPicPr>
            <a:picLocks noChangeAspect="1"/>
          </p:cNvPicPr>
          <p:nvPr/>
        </p:nvPicPr>
        <p:blipFill>
          <a:blip r:embed="rId2"/>
          <a:stretch>
            <a:fillRect/>
          </a:stretch>
        </p:blipFill>
        <p:spPr>
          <a:xfrm>
            <a:off x="-1" y="-389965"/>
            <a:ext cx="13863709" cy="7247965"/>
          </a:xfrm>
          <a:prstGeom prst="rect">
            <a:avLst/>
          </a:prstGeom>
        </p:spPr>
      </p:pic>
      <p:sp>
        <p:nvSpPr>
          <p:cNvPr id="4" name="TextBox 3">
            <a:extLst>
              <a:ext uri="{FF2B5EF4-FFF2-40B4-BE49-F238E27FC236}">
                <a16:creationId xmlns:a16="http://schemas.microsoft.com/office/drawing/2014/main" id="{68C469CE-5EB2-CA1E-AE78-FB187D284F20}"/>
              </a:ext>
            </a:extLst>
          </p:cNvPr>
          <p:cNvSpPr txBox="1"/>
          <p:nvPr/>
        </p:nvSpPr>
        <p:spPr>
          <a:xfrm>
            <a:off x="282744" y="304946"/>
            <a:ext cx="3739288"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9:</a:t>
            </a:r>
            <a:r>
              <a:rPr lang="en-US" sz="2800" b="0" i="0" u="none" strike="noStrike" baseline="0" dirty="0">
                <a:solidFill>
                  <a:schemeClr val="bg1"/>
                </a:solidFill>
                <a:latin typeface="Mangal" panose="02040503050203030202" pitchFamily="18" charset="0"/>
                <a:cs typeface="Mangal" panose="02040503050203030202" pitchFamily="18" charset="0"/>
              </a:rPr>
              <a:t>35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460503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solidFill>
                  <a:srgbClr val="777A7B"/>
                </a:solidFill>
                <a:latin typeface="Mangal" panose="02040503050203030202" pitchFamily="18" charset="0"/>
                <a:cs typeface="Mangal" panose="02040503050203030202" pitchFamily="18" charset="0"/>
              </a:rPr>
              <a:t>मत्ती</a:t>
            </a:r>
            <a:r>
              <a:rPr lang="en-IN" sz="4000" dirty="0">
                <a:solidFill>
                  <a:srgbClr val="777A7B"/>
                </a:solidFill>
                <a:latin typeface="Mangal" panose="02040503050203030202" pitchFamily="18" charset="0"/>
                <a:cs typeface="Mangal" panose="02040503050203030202" pitchFamily="18" charset="0"/>
              </a:rPr>
              <a:t> 17:6</a:t>
            </a:r>
            <a:r>
              <a:rPr lang="hi-IN" sz="4000" b="1" dirty="0">
                <a:latin typeface="Mangal" panose="02040503050203030202" pitchFamily="18" charset="0"/>
                <a:cs typeface="Mangal" panose="02040503050203030202" pitchFamily="18" charset="0"/>
              </a:rPr>
              <a:t> </a:t>
            </a:r>
            <a:r>
              <a:rPr lang="hi-IN" sz="4000" dirty="0">
                <a:latin typeface="Mangal" panose="02040503050203030202" pitchFamily="18" charset="0"/>
                <a:cs typeface="Mangal" panose="02040503050203030202" pitchFamily="18" charset="0"/>
              </a:rPr>
              <a:t>चेलाहरूले त्यो आवाज सुने। तिनीहरू खुबै डराए, अनि तिनीहरू घोप्टो परे। </a:t>
            </a:r>
            <a:endParaRPr lang="en-IN" sz="4000" dirty="0">
              <a:solidFill>
                <a:srgbClr val="777A7B"/>
              </a:solidFill>
              <a:latin typeface="Mangal" panose="02040503050203030202" pitchFamily="18" charset="0"/>
              <a:cs typeface="Mangal" panose="02040503050203030202" pitchFamily="18" charset="0"/>
            </a:endParaRPr>
          </a:p>
        </p:txBody>
      </p:sp>
      <p:sp>
        <p:nvSpPr>
          <p:cNvPr id="3" name="TextBox 2">
            <a:extLst>
              <a:ext uri="{FF2B5EF4-FFF2-40B4-BE49-F238E27FC236}">
                <a16:creationId xmlns:a16="http://schemas.microsoft.com/office/drawing/2014/main" id="{21A1CB1C-9DA4-C479-04DC-59728C64C2CC}"/>
              </a:ext>
            </a:extLst>
          </p:cNvPr>
          <p:cNvSpPr txBox="1"/>
          <p:nvPr/>
        </p:nvSpPr>
        <p:spPr>
          <a:xfrm>
            <a:off x="6096000" y="149950"/>
            <a:ext cx="6096000" cy="6558101"/>
          </a:xfrm>
          <a:prstGeom prst="rect">
            <a:avLst/>
          </a:prstGeom>
          <a:noFill/>
        </p:spPr>
        <p:txBody>
          <a:bodyPr wrap="square" rtlCol="0">
            <a:noAutofit/>
          </a:bodyPr>
          <a:lstStyle/>
          <a:p>
            <a:endParaRPr lang="hi-IN" sz="4000" b="0" i="0" dirty="0">
              <a:solidFill>
                <a:srgbClr val="777A7B"/>
              </a:solidFill>
              <a:effectLst/>
              <a:latin typeface="Inter" panose="020B0502030000000004" pitchFamily="34" charset="0"/>
            </a:endParaRPr>
          </a:p>
        </p:txBody>
      </p:sp>
      <p:pic>
        <p:nvPicPr>
          <p:cNvPr id="12" name="Audio 11">
            <a:hlinkClick r:id="" action="ppaction://media"/>
            <a:extLst>
              <a:ext uri="{FF2B5EF4-FFF2-40B4-BE49-F238E27FC236}">
                <a16:creationId xmlns:a16="http://schemas.microsoft.com/office/drawing/2014/main" id="{33BEC012-C5C8-47B8-3385-0ADF48CFBD6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78260341"/>
      </p:ext>
    </p:extLst>
  </p:cSld>
  <p:clrMapOvr>
    <a:masterClrMapping/>
  </p:clrMapOvr>
  <mc:AlternateContent xmlns:mc="http://schemas.openxmlformats.org/markup-compatibility/2006" xmlns:p14="http://schemas.microsoft.com/office/powerpoint/2010/main">
    <mc:Choice Requires="p14">
      <p:transition spd="slow" p14:dur="2000" advTm="6972"/>
    </mc:Choice>
    <mc:Fallback xmlns="">
      <p:transition spd="slow" advTm="69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915756-53E8-BAB7-799E-6E59A8988D75}"/>
              </a:ext>
            </a:extLst>
          </p:cNvPr>
          <p:cNvPicPr>
            <a:picLocks noChangeAspect="1"/>
          </p:cNvPicPr>
          <p:nvPr/>
        </p:nvPicPr>
        <p:blipFill>
          <a:blip r:embed="rId2"/>
          <a:stretch>
            <a:fillRect/>
          </a:stretch>
        </p:blipFill>
        <p:spPr>
          <a:xfrm>
            <a:off x="-134471" y="6103"/>
            <a:ext cx="12326471" cy="6851897"/>
          </a:xfrm>
          <a:prstGeom prst="rect">
            <a:avLst/>
          </a:prstGeom>
        </p:spPr>
      </p:pic>
      <p:sp>
        <p:nvSpPr>
          <p:cNvPr id="4" name="TextBox 3">
            <a:extLst>
              <a:ext uri="{FF2B5EF4-FFF2-40B4-BE49-F238E27FC236}">
                <a16:creationId xmlns:a16="http://schemas.microsoft.com/office/drawing/2014/main" id="{7EF116AA-4BD3-25E8-9B44-9BE437E4D706}"/>
              </a:ext>
            </a:extLst>
          </p:cNvPr>
          <p:cNvSpPr txBox="1"/>
          <p:nvPr/>
        </p:nvSpPr>
        <p:spPr>
          <a:xfrm>
            <a:off x="282744" y="304946"/>
            <a:ext cx="3739288"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17</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90376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solidFill>
                  <a:srgbClr val="000000"/>
                </a:solidFill>
                <a:latin typeface="Cambria" panose="02040503050406030204" pitchFamily="18" charset="0"/>
              </a:rPr>
              <a:t> </a:t>
            </a:r>
            <a:r>
              <a:rPr lang="hi-IN" sz="4000" b="1" dirty="0">
                <a:solidFill>
                  <a:srgbClr val="333333"/>
                </a:solidFill>
                <a:latin typeface="avenir"/>
              </a:rPr>
              <a:t>7 </a:t>
            </a:r>
            <a:r>
              <a:rPr lang="hi-IN" sz="4000" dirty="0">
                <a:solidFill>
                  <a:srgbClr val="000000"/>
                </a:solidFill>
                <a:latin typeface="Cambria" panose="02040503050406030204" pitchFamily="18" charset="0"/>
              </a:rPr>
              <a:t>तर येशू आफ्ना चेलाहरूकहाँ आउनुभयो। अनि तिनीहरूलाई छुनु भयो। उहाँले भन्नुभयो, “उठ। तिमीहरू डराउनु पर्दैन।”</a:t>
            </a:r>
            <a:endParaRPr lang="en-IN" sz="4000" dirty="0"/>
          </a:p>
        </p:txBody>
      </p:sp>
      <p:sp>
        <p:nvSpPr>
          <p:cNvPr id="3" name="TextBox 2">
            <a:extLst>
              <a:ext uri="{FF2B5EF4-FFF2-40B4-BE49-F238E27FC236}">
                <a16:creationId xmlns:a16="http://schemas.microsoft.com/office/drawing/2014/main" id="{E464BEE4-AC9F-4407-0B36-C4DDD1D75EA3}"/>
              </a:ext>
            </a:extLst>
          </p:cNvPr>
          <p:cNvSpPr txBox="1"/>
          <p:nvPr/>
        </p:nvSpPr>
        <p:spPr>
          <a:xfrm>
            <a:off x="6096000" y="149950"/>
            <a:ext cx="6096000" cy="6558101"/>
          </a:xfrm>
          <a:prstGeom prst="rect">
            <a:avLst/>
          </a:prstGeom>
          <a:noFill/>
        </p:spPr>
        <p:txBody>
          <a:bodyPr wrap="square" rtlCol="0">
            <a:noAutofit/>
          </a:bodyPr>
          <a:lstStyle/>
          <a:p>
            <a:endParaRPr lang="hi-IN" sz="3600" dirty="0">
              <a:solidFill>
                <a:srgbClr val="777A7B"/>
              </a:solidFill>
              <a:latin typeface="Inter" panose="020B0502030000000004" pitchFamily="34" charset="0"/>
            </a:endParaRPr>
          </a:p>
        </p:txBody>
      </p:sp>
      <p:pic>
        <p:nvPicPr>
          <p:cNvPr id="11" name="Audio 10">
            <a:hlinkClick r:id="" action="ppaction://media"/>
            <a:extLst>
              <a:ext uri="{FF2B5EF4-FFF2-40B4-BE49-F238E27FC236}">
                <a16:creationId xmlns:a16="http://schemas.microsoft.com/office/drawing/2014/main" id="{8AC65BB4-F16F-95DC-57D9-356F8C07413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5870363"/>
      </p:ext>
    </p:extLst>
  </p:cSld>
  <p:clrMapOvr>
    <a:masterClrMapping/>
  </p:clrMapOvr>
  <mc:AlternateContent xmlns:mc="http://schemas.openxmlformats.org/markup-compatibility/2006" xmlns:p14="http://schemas.microsoft.com/office/powerpoint/2010/main">
    <mc:Choice Requires="p14">
      <p:transition spd="slow" p14:dur="2000" advTm="6505"/>
    </mc:Choice>
    <mc:Fallback xmlns="">
      <p:transition spd="slow" advTm="65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153B7DC-329F-90B0-5635-0AEE68C299F0}"/>
              </a:ext>
            </a:extLst>
          </p:cNvPr>
          <p:cNvPicPr>
            <a:picLocks noChangeAspect="1"/>
          </p:cNvPicPr>
          <p:nvPr/>
        </p:nvPicPr>
        <p:blipFill>
          <a:blip r:embed="rId2"/>
          <a:stretch>
            <a:fillRect/>
          </a:stretch>
        </p:blipFill>
        <p:spPr>
          <a:xfrm>
            <a:off x="-1" y="0"/>
            <a:ext cx="12271941" cy="6858000"/>
          </a:xfrm>
          <a:prstGeom prst="rect">
            <a:avLst/>
          </a:prstGeom>
        </p:spPr>
      </p:pic>
      <p:sp>
        <p:nvSpPr>
          <p:cNvPr id="4" name="TextBox 3">
            <a:extLst>
              <a:ext uri="{FF2B5EF4-FFF2-40B4-BE49-F238E27FC236}">
                <a16:creationId xmlns:a16="http://schemas.microsoft.com/office/drawing/2014/main" id="{4EE036F2-03C1-3FA3-FABC-939D96DA8D5D}"/>
              </a:ext>
            </a:extLst>
          </p:cNvPr>
          <p:cNvSpPr txBox="1"/>
          <p:nvPr/>
        </p:nvSpPr>
        <p:spPr>
          <a:xfrm>
            <a:off x="6914111" y="3997922"/>
            <a:ext cx="5091484" cy="2348138"/>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1" i="0" u="none" strike="noStrike" kern="1200" cap="none" spc="0" normalizeH="0" baseline="0" noProof="0" dirty="0">
                <a:ln>
                  <a:noFill/>
                </a:ln>
                <a:solidFill>
                  <a:schemeClr val="bg1"/>
                </a:solidFill>
                <a:effectLst/>
                <a:uLnTx/>
                <a:uFillTx/>
                <a:latin typeface="Inter"/>
                <a:ea typeface="+mn-ea"/>
                <a:cs typeface="Mangal" panose="02040503050203030202" pitchFamily="18" charset="0"/>
              </a:rPr>
              <a:t>येशूको रूप परिवर्तन</a:t>
            </a:r>
            <a:endParaRPr kumimoji="0" lang="en-IN" sz="4800" b="1" i="0" u="none" strike="noStrike" kern="1200" cap="none" spc="0" normalizeH="0" baseline="0" noProof="0" dirty="0">
              <a:ln>
                <a:noFill/>
              </a:ln>
              <a:solidFill>
                <a:schemeClr val="bg1"/>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0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मत्ती 17:1-13</a:t>
            </a:r>
            <a:r>
              <a:rPr kumimoji="0" lang="en-US" sz="4800" b="0" i="0" u="none" strike="noStrike" kern="1200" cap="none" spc="0" normalizeH="0" baseline="0" noProof="0" dirty="0">
                <a:ln>
                  <a:noFill/>
                </a:ln>
                <a:solidFill>
                  <a:schemeClr val="bg1"/>
                </a:solidFill>
                <a:effectLst/>
                <a:uLnTx/>
                <a:uFillTx/>
                <a:latin typeface="TimesNewRomanPSM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0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लूका 9:28-36</a:t>
            </a:r>
            <a:endParaRPr kumimoji="0" lang="en-IN" sz="48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67DA2B2C-75A8-6202-416A-C479491E4EEB}"/>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0FCFEF-BD26-A6D6-D5AD-F8AC064F6AFA}"/>
              </a:ext>
            </a:extLst>
          </p:cNvPr>
          <p:cNvPicPr>
            <a:picLocks noChangeAspect="1"/>
          </p:cNvPicPr>
          <p:nvPr/>
        </p:nvPicPr>
        <p:blipFill>
          <a:blip r:embed="rId2"/>
          <a:stretch>
            <a:fillRect/>
          </a:stretch>
        </p:blipFill>
        <p:spPr>
          <a:xfrm>
            <a:off x="-123825" y="0"/>
            <a:ext cx="13987598" cy="7025807"/>
          </a:xfrm>
          <a:prstGeom prst="rect">
            <a:avLst/>
          </a:prstGeom>
        </p:spPr>
      </p:pic>
      <p:sp>
        <p:nvSpPr>
          <p:cNvPr id="4" name="TextBox 3">
            <a:extLst>
              <a:ext uri="{FF2B5EF4-FFF2-40B4-BE49-F238E27FC236}">
                <a16:creationId xmlns:a16="http://schemas.microsoft.com/office/drawing/2014/main" id="{447D092F-1285-E8C0-430C-F9D14A0E4424}"/>
              </a:ext>
            </a:extLst>
          </p:cNvPr>
          <p:cNvSpPr txBox="1"/>
          <p:nvPr/>
        </p:nvSpPr>
        <p:spPr>
          <a:xfrm>
            <a:off x="282744" y="304946"/>
            <a:ext cx="3739288"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17</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2659190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b="1" dirty="0">
                <a:solidFill>
                  <a:srgbClr val="333333"/>
                </a:solidFill>
                <a:latin typeface="avenir"/>
              </a:rPr>
              <a:t>9 </a:t>
            </a:r>
            <a:r>
              <a:rPr lang="hi-IN" sz="3600" dirty="0">
                <a:solidFill>
                  <a:srgbClr val="000000"/>
                </a:solidFill>
                <a:latin typeface="Cambria" panose="02040503050406030204" pitchFamily="18" charset="0"/>
              </a:rPr>
              <a:t>येशू र उहाँका चेलाहरू पहाडबाट ओर्लंदै थिए। उहाँले चेलाहरूलाई आज्ञा दिनुभयो, “पहाडमा तिमीहरूले देखेको त्यस घट्नाहरूको बारे मानिसको पुत्र मृत्युबाट बौरी नउठे सम्म कसैलाई केही नभन्नु। त्यसपछिमात्र तिमीहरूले देखेका कुराहरू मानिसहरूलाई भन्नू।”</a:t>
            </a:r>
            <a:endParaRPr lang="en-IN" sz="3600" dirty="0"/>
          </a:p>
        </p:txBody>
      </p:sp>
      <p:sp>
        <p:nvSpPr>
          <p:cNvPr id="3" name="TextBox 2">
            <a:extLst>
              <a:ext uri="{FF2B5EF4-FFF2-40B4-BE49-F238E27FC236}">
                <a16:creationId xmlns:a16="http://schemas.microsoft.com/office/drawing/2014/main" id="{1380ED2E-755D-0A94-2F8C-EAE70F5C1A47}"/>
              </a:ext>
            </a:extLst>
          </p:cNvPr>
          <p:cNvSpPr txBox="1"/>
          <p:nvPr/>
        </p:nvSpPr>
        <p:spPr>
          <a:xfrm>
            <a:off x="6096000" y="149950"/>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6" name="Audio 5">
            <a:hlinkClick r:id="" action="ppaction://media"/>
            <a:extLst>
              <a:ext uri="{FF2B5EF4-FFF2-40B4-BE49-F238E27FC236}">
                <a16:creationId xmlns:a16="http://schemas.microsoft.com/office/drawing/2014/main" id="{61AB57CC-1584-955F-8E98-2761E336BD7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17137865"/>
      </p:ext>
    </p:extLst>
  </p:cSld>
  <p:clrMapOvr>
    <a:masterClrMapping/>
  </p:clrMapOvr>
  <mc:AlternateContent xmlns:mc="http://schemas.openxmlformats.org/markup-compatibility/2006" xmlns:p14="http://schemas.microsoft.com/office/powerpoint/2010/main">
    <mc:Choice Requires="p14">
      <p:transition spd="slow" p14:dur="2000" advTm="16262"/>
    </mc:Choice>
    <mc:Fallback xmlns="">
      <p:transition spd="slow" advTm="162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A12B410-ED44-6A53-75C5-6FCCB683A230}"/>
              </a:ext>
            </a:extLst>
          </p:cNvPr>
          <p:cNvPicPr>
            <a:picLocks noChangeAspect="1"/>
          </p:cNvPicPr>
          <p:nvPr/>
        </p:nvPicPr>
        <p:blipFill>
          <a:blip r:embed="rId2"/>
          <a:stretch>
            <a:fillRect/>
          </a:stretch>
        </p:blipFill>
        <p:spPr>
          <a:xfrm>
            <a:off x="-1" y="0"/>
            <a:ext cx="12271941" cy="6858000"/>
          </a:xfrm>
          <a:prstGeom prst="rect">
            <a:avLst/>
          </a:prstGeom>
        </p:spPr>
      </p:pic>
      <p:sp>
        <p:nvSpPr>
          <p:cNvPr id="4" name="TextBox 3">
            <a:extLst>
              <a:ext uri="{FF2B5EF4-FFF2-40B4-BE49-F238E27FC236}">
                <a16:creationId xmlns:a16="http://schemas.microsoft.com/office/drawing/2014/main" id="{0A74A2F5-F3BD-B407-B98E-7EFAD8D1EA1A}"/>
              </a:ext>
            </a:extLst>
          </p:cNvPr>
          <p:cNvSpPr txBox="1"/>
          <p:nvPr/>
        </p:nvSpPr>
        <p:spPr>
          <a:xfrm>
            <a:off x="282744" y="304946"/>
            <a:ext cx="3739288"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17</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0266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82296" y="149949"/>
            <a:ext cx="5818909" cy="6558102"/>
          </a:xfrm>
          <a:prstGeom prst="rect">
            <a:avLst/>
          </a:prstGeom>
          <a:noFill/>
        </p:spPr>
        <p:txBody>
          <a:bodyPr wrap="square" rtlCol="0">
            <a:noAutofit/>
          </a:bodyPr>
          <a:lstStyle/>
          <a:p>
            <a:r>
              <a:rPr lang="hi-IN" sz="6000" b="1">
                <a:solidFill>
                  <a:srgbClr val="121212"/>
                </a:solidFill>
                <a:latin typeface="Inter"/>
              </a:rPr>
              <a:t>येशूको रूप परिवर्तन</a:t>
            </a:r>
            <a:endParaRPr lang="en-IN" sz="6000" b="1">
              <a:solidFill>
                <a:srgbClr val="121212"/>
              </a:solidFill>
              <a:latin typeface="Inter"/>
            </a:endParaRPr>
          </a:p>
          <a:p>
            <a:r>
              <a:rPr lang="hi-IN" sz="4800">
                <a:solidFill>
                  <a:prstClr val="black"/>
                </a:solidFill>
              </a:rPr>
              <a:t>मत्ती 17:1-13</a:t>
            </a:r>
            <a:r>
              <a:rPr lang="en-US" sz="6000">
                <a:latin typeface="TimesNewRomanPSMT"/>
              </a:rPr>
              <a:t>; </a:t>
            </a:r>
            <a:r>
              <a:rPr lang="hi-IN" sz="4800">
                <a:solidFill>
                  <a:prstClr val="black"/>
                </a:solidFill>
              </a:rPr>
              <a:t>लूका 9:28-36</a:t>
            </a:r>
            <a:endParaRPr lang="en-IN" sz="6000" dirty="0"/>
          </a:p>
        </p:txBody>
      </p:sp>
      <p:sp>
        <p:nvSpPr>
          <p:cNvPr id="2" name="TextBox 1">
            <a:extLst>
              <a:ext uri="{FF2B5EF4-FFF2-40B4-BE49-F238E27FC236}">
                <a16:creationId xmlns:a16="http://schemas.microsoft.com/office/drawing/2014/main" id="{A647F792-7E15-3879-F050-2CCA3CD8B571}"/>
              </a:ext>
            </a:extLst>
          </p:cNvPr>
          <p:cNvSpPr txBox="1"/>
          <p:nvPr/>
        </p:nvSpPr>
        <p:spPr>
          <a:xfrm>
            <a:off x="6096000" y="149950"/>
            <a:ext cx="6096000" cy="6558101"/>
          </a:xfrm>
          <a:prstGeom prst="rect">
            <a:avLst/>
          </a:prstGeom>
          <a:noFill/>
        </p:spPr>
        <p:txBody>
          <a:bodyPr wrap="square" rtlCol="0">
            <a:noAutofit/>
          </a:bodyPr>
          <a:lstStyle/>
          <a:p>
            <a:endParaRPr lang="en-IN" sz="4800" dirty="0"/>
          </a:p>
        </p:txBody>
      </p:sp>
      <p:pic>
        <p:nvPicPr>
          <p:cNvPr id="11" name="Audio 10">
            <a:hlinkClick r:id="" action="ppaction://media"/>
            <a:extLst>
              <a:ext uri="{FF2B5EF4-FFF2-40B4-BE49-F238E27FC236}">
                <a16:creationId xmlns:a16="http://schemas.microsoft.com/office/drawing/2014/main" id="{56694D04-C9EF-8CA8-56F6-4D2503D7C57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3361"/>
    </mc:Choice>
    <mc:Fallback xmlns="">
      <p:transition spd="slow" advTm="33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7F83B-CB66-BE02-0FC5-E49BA81D043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32DAC4C-5E04-9837-F79D-A9D86FC85335}"/>
              </a:ext>
            </a:extLst>
          </p:cNvPr>
          <p:cNvPicPr>
            <a:picLocks noChangeAspect="1"/>
          </p:cNvPicPr>
          <p:nvPr/>
        </p:nvPicPr>
        <p:blipFill>
          <a:blip r:embed="rId2"/>
          <a:stretch>
            <a:fillRect/>
          </a:stretch>
        </p:blipFill>
        <p:spPr>
          <a:xfrm>
            <a:off x="-1" y="0"/>
            <a:ext cx="12271941" cy="6858000"/>
          </a:xfrm>
          <a:prstGeom prst="rect">
            <a:avLst/>
          </a:prstGeom>
        </p:spPr>
      </p:pic>
      <p:sp>
        <p:nvSpPr>
          <p:cNvPr id="4" name="TextBox 3">
            <a:extLst>
              <a:ext uri="{FF2B5EF4-FFF2-40B4-BE49-F238E27FC236}">
                <a16:creationId xmlns:a16="http://schemas.microsoft.com/office/drawing/2014/main" id="{5D770BF0-262F-0F4E-D7C6-3D33FFC73C33}"/>
              </a:ext>
            </a:extLst>
          </p:cNvPr>
          <p:cNvSpPr txBox="1"/>
          <p:nvPr/>
        </p:nvSpPr>
        <p:spPr>
          <a:xfrm>
            <a:off x="6914111" y="3997922"/>
            <a:ext cx="5091484" cy="2348138"/>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1" i="0" u="none" strike="noStrike" kern="1200" cap="none" spc="0" normalizeH="0" baseline="0" noProof="0" dirty="0">
                <a:ln>
                  <a:noFill/>
                </a:ln>
                <a:solidFill>
                  <a:schemeClr val="bg1"/>
                </a:solidFill>
                <a:effectLst/>
                <a:uLnTx/>
                <a:uFillTx/>
                <a:latin typeface="Inter"/>
                <a:ea typeface="+mn-ea"/>
                <a:cs typeface="Mangal" panose="02040503050203030202" pitchFamily="18" charset="0"/>
              </a:rPr>
              <a:t>येशूको रूप परिवर्तन</a:t>
            </a:r>
            <a:endParaRPr kumimoji="0" lang="en-IN" sz="4800" b="1" i="0" u="none" strike="noStrike" kern="1200" cap="none" spc="0" normalizeH="0" baseline="0" noProof="0" dirty="0">
              <a:ln>
                <a:noFill/>
              </a:ln>
              <a:solidFill>
                <a:schemeClr val="bg1"/>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0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मत्ती 17:1-13</a:t>
            </a:r>
            <a:r>
              <a:rPr kumimoji="0" lang="en-US" sz="4800" b="0" i="0" u="none" strike="noStrike" kern="1200" cap="none" spc="0" normalizeH="0" baseline="0" noProof="0" dirty="0">
                <a:ln>
                  <a:noFill/>
                </a:ln>
                <a:solidFill>
                  <a:schemeClr val="bg1"/>
                </a:solidFill>
                <a:effectLst/>
                <a:uLnTx/>
                <a:uFillTx/>
                <a:latin typeface="TimesNewRomanPSM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0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लूका 9:28-36</a:t>
            </a:r>
            <a:endParaRPr kumimoji="0" lang="en-IN" sz="48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D721E79F-8319-3302-D2C3-148DC113C271}"/>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1097868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82296" y="149950"/>
            <a:ext cx="5818909" cy="6558102"/>
          </a:xfrm>
          <a:prstGeom prst="rect">
            <a:avLst/>
          </a:prstGeom>
          <a:noFill/>
        </p:spPr>
        <p:txBody>
          <a:bodyPr wrap="square" rtlCol="0">
            <a:noAutofit/>
          </a:bodyPr>
          <a:lstStyle/>
          <a:p>
            <a:r>
              <a:rPr lang="hi-IN" sz="4000" dirty="0">
                <a:solidFill>
                  <a:srgbClr val="777A7B"/>
                </a:solidFill>
                <a:latin typeface="Mangal" panose="02040503050203030202" pitchFamily="18" charset="0"/>
                <a:cs typeface="Mangal" panose="02040503050203030202" pitchFamily="18" charset="0"/>
              </a:rPr>
              <a:t>लूका</a:t>
            </a:r>
            <a:r>
              <a:rPr lang="en-IN" sz="4000" dirty="0">
                <a:solidFill>
                  <a:srgbClr val="777A7B"/>
                </a:solidFill>
                <a:latin typeface="Mangal" panose="02040503050203030202" pitchFamily="18" charset="0"/>
                <a:cs typeface="Mangal" panose="02040503050203030202" pitchFamily="18" charset="0"/>
              </a:rPr>
              <a:t> 9:28 </a:t>
            </a:r>
            <a:r>
              <a:rPr lang="hi-IN" sz="4000" dirty="0">
                <a:latin typeface="Mangal" panose="02040503050203030202" pitchFamily="18" charset="0"/>
                <a:cs typeface="Mangal" panose="02040503050203030202" pitchFamily="18" charset="0"/>
              </a:rPr>
              <a:t> प्रायः आठ दिनपछि येशूले यी कुराहरू भन्नु भयो, उहाँले पत्रुस, यूहन्ना र याकूबलाई लिनुभयो अनि, पर्वतमा गएर प्रार्थना गर्नुभयो।</a:t>
            </a:r>
            <a:endParaRPr lang="en-IN" sz="4000" dirty="0">
              <a:solidFill>
                <a:srgbClr val="777A7B"/>
              </a:solidFill>
              <a:latin typeface="Mangal" panose="02040503050203030202" pitchFamily="18" charset="0"/>
              <a:cs typeface="Mangal" panose="02040503050203030202" pitchFamily="18" charset="0"/>
            </a:endParaRPr>
          </a:p>
        </p:txBody>
      </p:sp>
      <p:sp>
        <p:nvSpPr>
          <p:cNvPr id="3" name="TextBox 2">
            <a:extLst>
              <a:ext uri="{FF2B5EF4-FFF2-40B4-BE49-F238E27FC236}">
                <a16:creationId xmlns:a16="http://schemas.microsoft.com/office/drawing/2014/main" id="{DD4FAD9D-7A8B-309F-4E02-2359D5C1102D}"/>
              </a:ext>
            </a:extLst>
          </p:cNvPr>
          <p:cNvSpPr txBox="1"/>
          <p:nvPr/>
        </p:nvSpPr>
        <p:spPr>
          <a:xfrm>
            <a:off x="6096000" y="149950"/>
            <a:ext cx="6096000" cy="6558101"/>
          </a:xfrm>
          <a:prstGeom prst="rect">
            <a:avLst/>
          </a:prstGeom>
          <a:noFill/>
        </p:spPr>
        <p:txBody>
          <a:bodyPr wrap="square" rtlCol="0">
            <a:noAutofit/>
          </a:bodyPr>
          <a:lstStyle/>
          <a:p>
            <a:endParaRPr lang="hi-IN" sz="3600" b="0" i="0" dirty="0">
              <a:solidFill>
                <a:srgbClr val="777A7B"/>
              </a:solidFill>
              <a:effectLst/>
              <a:latin typeface="Inter" panose="020B0502030000000004" pitchFamily="34" charset="0"/>
            </a:endParaRPr>
          </a:p>
        </p:txBody>
      </p:sp>
      <p:pic>
        <p:nvPicPr>
          <p:cNvPr id="8" name="Audio 7">
            <a:hlinkClick r:id="" action="ppaction://media"/>
            <a:extLst>
              <a:ext uri="{FF2B5EF4-FFF2-40B4-BE49-F238E27FC236}">
                <a16:creationId xmlns:a16="http://schemas.microsoft.com/office/drawing/2014/main" id="{4DEC6D62-C30D-31C9-F611-AFD27CFB22E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46136586"/>
      </p:ext>
    </p:extLst>
  </p:cSld>
  <p:clrMapOvr>
    <a:masterClrMapping/>
  </p:clrMapOvr>
  <mc:AlternateContent xmlns:mc="http://schemas.openxmlformats.org/markup-compatibility/2006" xmlns:p14="http://schemas.microsoft.com/office/powerpoint/2010/main">
    <mc:Choice Requires="p14">
      <p:transition spd="slow" p14:dur="2000" advTm="16203"/>
    </mc:Choice>
    <mc:Fallback xmlns="">
      <p:transition spd="slow" advTm="162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DAF3B9-2822-12D7-9C9F-C867D676D006}"/>
              </a:ext>
            </a:extLst>
          </p:cNvPr>
          <p:cNvPicPr>
            <a:picLocks noChangeAspect="1"/>
          </p:cNvPicPr>
          <p:nvPr/>
        </p:nvPicPr>
        <p:blipFill>
          <a:blip r:embed="rId2"/>
          <a:stretch>
            <a:fillRect/>
          </a:stretch>
        </p:blipFill>
        <p:spPr>
          <a:xfrm>
            <a:off x="-749529" y="1"/>
            <a:ext cx="12941529" cy="6858000"/>
          </a:xfrm>
          <a:prstGeom prst="rect">
            <a:avLst/>
          </a:prstGeom>
        </p:spPr>
      </p:pic>
      <p:sp>
        <p:nvSpPr>
          <p:cNvPr id="2" name="TextBox 1">
            <a:extLst>
              <a:ext uri="{FF2B5EF4-FFF2-40B4-BE49-F238E27FC236}">
                <a16:creationId xmlns:a16="http://schemas.microsoft.com/office/drawing/2014/main" id="{939803CC-6C48-0E6B-7ADA-E0DA8A39E57A}"/>
              </a:ext>
            </a:extLst>
          </p:cNvPr>
          <p:cNvSpPr txBox="1"/>
          <p:nvPr/>
        </p:nvSpPr>
        <p:spPr>
          <a:xfrm>
            <a:off x="282744" y="304946"/>
            <a:ext cx="3739288"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9:28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39110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00326" y="166255"/>
            <a:ext cx="5818909" cy="6558102"/>
          </a:xfrm>
          <a:prstGeom prst="rect">
            <a:avLst/>
          </a:prstGeom>
          <a:noFill/>
        </p:spPr>
        <p:txBody>
          <a:bodyPr wrap="square" rtlCol="0">
            <a:noAutofit/>
          </a:bodyPr>
          <a:lstStyle/>
          <a:p>
            <a:r>
              <a:rPr lang="hi-IN" sz="4000" dirty="0">
                <a:solidFill>
                  <a:schemeClr val="bg1">
                    <a:lumMod val="50000"/>
                  </a:schemeClr>
                </a:solidFill>
                <a:latin typeface="Mangal" panose="02040503050203030202" pitchFamily="18" charset="0"/>
                <a:cs typeface="Mangal" panose="02040503050203030202" pitchFamily="18" charset="0"/>
              </a:rPr>
              <a:t>मत्ती</a:t>
            </a:r>
            <a:r>
              <a:rPr lang="en-IN" sz="4000" dirty="0">
                <a:solidFill>
                  <a:schemeClr val="bg1">
                    <a:lumMod val="50000"/>
                  </a:schemeClr>
                </a:solidFill>
                <a:latin typeface="Mangal" panose="02040503050203030202" pitchFamily="18" charset="0"/>
                <a:cs typeface="Mangal" panose="02040503050203030202" pitchFamily="18" charset="0"/>
              </a:rPr>
              <a:t> 17:2 </a:t>
            </a:r>
            <a:r>
              <a:rPr lang="hi-IN" sz="4000" dirty="0">
                <a:solidFill>
                  <a:srgbClr val="000000"/>
                </a:solidFill>
                <a:latin typeface="Mangal" panose="02040503050203030202" pitchFamily="18" charset="0"/>
                <a:cs typeface="Mangal" panose="02040503050203030202" pitchFamily="18" charset="0"/>
              </a:rPr>
              <a:t>तिनिहरूको आँखा अघि, येशू परिर्वतन हुनुभयो। उहाँको मुहार घाम जस्तै चम्किलो भयो। अनि उहाँको पहिरन ज्योति जस्तै चम्किलो भयो। </a:t>
            </a:r>
            <a:endParaRPr lang="en-IN" sz="4000" dirty="0">
              <a:latin typeface="Mangal" panose="02040503050203030202" pitchFamily="18" charset="0"/>
              <a:cs typeface="Mangal" panose="02040503050203030202" pitchFamily="18" charset="0"/>
            </a:endParaRPr>
          </a:p>
        </p:txBody>
      </p:sp>
      <p:sp>
        <p:nvSpPr>
          <p:cNvPr id="3" name="TextBox 2">
            <a:extLst>
              <a:ext uri="{FF2B5EF4-FFF2-40B4-BE49-F238E27FC236}">
                <a16:creationId xmlns:a16="http://schemas.microsoft.com/office/drawing/2014/main" id="{9C65DBA8-9834-090D-6A13-87B7948638B3}"/>
              </a:ext>
            </a:extLst>
          </p:cNvPr>
          <p:cNvSpPr txBox="1"/>
          <p:nvPr/>
        </p:nvSpPr>
        <p:spPr>
          <a:xfrm>
            <a:off x="6096000" y="149950"/>
            <a:ext cx="6096000" cy="6558101"/>
          </a:xfrm>
          <a:prstGeom prst="rect">
            <a:avLst/>
          </a:prstGeom>
          <a:noFill/>
        </p:spPr>
        <p:txBody>
          <a:bodyPr wrap="square" rtlCol="0">
            <a:noAutofit/>
          </a:bodyPr>
          <a:lstStyle/>
          <a:p>
            <a:endParaRPr lang="hi-IN" sz="3600" dirty="0">
              <a:solidFill>
                <a:schemeClr val="bg1">
                  <a:lumMod val="50000"/>
                </a:schemeClr>
              </a:solidFill>
            </a:endParaRPr>
          </a:p>
        </p:txBody>
      </p:sp>
      <p:pic>
        <p:nvPicPr>
          <p:cNvPr id="6" name="Audio 5">
            <a:hlinkClick r:id="" action="ppaction://media"/>
            <a:extLst>
              <a:ext uri="{FF2B5EF4-FFF2-40B4-BE49-F238E27FC236}">
                <a16:creationId xmlns:a16="http://schemas.microsoft.com/office/drawing/2014/main" id="{93EF3BEF-7FD3-9F2E-A86F-1071F264F3E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12439"/>
    </mc:Choice>
    <mc:Fallback xmlns="">
      <p:transition spd="slow" advTm="124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62A29B-9D0B-6556-B7F8-F0F8317242EE}"/>
              </a:ext>
            </a:extLst>
          </p:cNvPr>
          <p:cNvPicPr>
            <a:picLocks noChangeAspect="1"/>
          </p:cNvPicPr>
          <p:nvPr/>
        </p:nvPicPr>
        <p:blipFill>
          <a:blip r:embed="rId2"/>
          <a:stretch>
            <a:fillRect/>
          </a:stretch>
        </p:blipFill>
        <p:spPr>
          <a:xfrm>
            <a:off x="0" y="-222865"/>
            <a:ext cx="13366376" cy="7080865"/>
          </a:xfrm>
          <a:prstGeom prst="rect">
            <a:avLst/>
          </a:prstGeom>
        </p:spPr>
      </p:pic>
      <p:sp>
        <p:nvSpPr>
          <p:cNvPr id="4" name="TextBox 3">
            <a:extLst>
              <a:ext uri="{FF2B5EF4-FFF2-40B4-BE49-F238E27FC236}">
                <a16:creationId xmlns:a16="http://schemas.microsoft.com/office/drawing/2014/main" id="{10485194-6299-34E8-E12B-456389F12D8A}"/>
              </a:ext>
            </a:extLst>
          </p:cNvPr>
          <p:cNvSpPr txBox="1"/>
          <p:nvPr/>
        </p:nvSpPr>
        <p:spPr>
          <a:xfrm>
            <a:off x="282744" y="304946"/>
            <a:ext cx="3739288"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17</a:t>
            </a:r>
            <a:r>
              <a:rPr lang="hi-IN" sz="2800" b="0" i="0" u="none" strike="noStrike" baseline="0" dirty="0">
                <a:solidFill>
                  <a:schemeClr val="bg1"/>
                </a:solidFill>
                <a:latin typeface="Mangal" panose="02040503050203030202" pitchFamily="18" charset="0"/>
                <a:cs typeface="Mangal" panose="02040503050203030202" pitchFamily="18" charset="0"/>
              </a:rPr>
              <a:t>:2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24569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solidFill>
                  <a:srgbClr val="777A7B"/>
                </a:solidFill>
                <a:latin typeface="Mangal" panose="02040503050203030202" pitchFamily="18" charset="0"/>
                <a:cs typeface="Mangal" panose="02040503050203030202" pitchFamily="18" charset="0"/>
              </a:rPr>
              <a:t>लूका</a:t>
            </a:r>
            <a:r>
              <a:rPr lang="en-IN" sz="4000" dirty="0">
                <a:solidFill>
                  <a:srgbClr val="777A7B"/>
                </a:solidFill>
                <a:latin typeface="Mangal" panose="02040503050203030202" pitchFamily="18" charset="0"/>
                <a:cs typeface="Mangal" panose="02040503050203030202" pitchFamily="18" charset="0"/>
              </a:rPr>
              <a:t> 9:30</a:t>
            </a:r>
            <a:r>
              <a:rPr lang="hi-IN" sz="4000" b="1" dirty="0">
                <a:latin typeface="Mangal" panose="02040503050203030202" pitchFamily="18" charset="0"/>
                <a:cs typeface="Mangal" panose="02040503050203030202" pitchFamily="18" charset="0"/>
              </a:rPr>
              <a:t> </a:t>
            </a:r>
            <a:r>
              <a:rPr lang="hi-IN" sz="4000" dirty="0">
                <a:latin typeface="Mangal" panose="02040503050203030202" pitchFamily="18" charset="0"/>
                <a:cs typeface="Mangal" panose="02040503050203030202" pitchFamily="18" charset="0"/>
              </a:rPr>
              <a:t>दुइजना मानिस त्यहाँ प्रकट भए औ येशूसँग बात गर्न लागे। तिनीहरू मोशा र एलिया थिए। </a:t>
            </a:r>
            <a:r>
              <a:rPr lang="hi-IN" sz="4000" b="1" dirty="0">
                <a:latin typeface="Mangal" panose="02040503050203030202" pitchFamily="18" charset="0"/>
                <a:cs typeface="Mangal" panose="02040503050203030202" pitchFamily="18" charset="0"/>
              </a:rPr>
              <a:t>31 </a:t>
            </a:r>
            <a:r>
              <a:rPr lang="hi-IN" sz="4000" dirty="0">
                <a:latin typeface="Mangal" panose="02040503050203030202" pitchFamily="18" charset="0"/>
                <a:cs typeface="Mangal" panose="02040503050203030202" pitchFamily="18" charset="0"/>
              </a:rPr>
              <a:t>मोशा र एलिया पनि चम्के अनि तिनीहरू येशूसँग उहाँको मृत्युको विषयमा बात गर्दै थिए जो यरूशलेममा हुनेवाला थियो। </a:t>
            </a:r>
            <a:endParaRPr lang="en-IN" sz="4000" dirty="0">
              <a:latin typeface="Mangal" panose="02040503050203030202" pitchFamily="18" charset="0"/>
              <a:cs typeface="Mangal" panose="02040503050203030202" pitchFamily="18" charset="0"/>
            </a:endParaRPr>
          </a:p>
        </p:txBody>
      </p:sp>
      <p:sp>
        <p:nvSpPr>
          <p:cNvPr id="3" name="TextBox 2">
            <a:extLst>
              <a:ext uri="{FF2B5EF4-FFF2-40B4-BE49-F238E27FC236}">
                <a16:creationId xmlns:a16="http://schemas.microsoft.com/office/drawing/2014/main" id="{186CD7DD-0E56-CB01-866F-1A80BAC4A2CC}"/>
              </a:ext>
            </a:extLst>
          </p:cNvPr>
          <p:cNvSpPr txBox="1"/>
          <p:nvPr/>
        </p:nvSpPr>
        <p:spPr>
          <a:xfrm>
            <a:off x="6096000" y="149950"/>
            <a:ext cx="6096000" cy="6558101"/>
          </a:xfrm>
          <a:prstGeom prst="rect">
            <a:avLst/>
          </a:prstGeom>
          <a:noFill/>
        </p:spPr>
        <p:txBody>
          <a:bodyPr wrap="square" rtlCol="0">
            <a:noAutofit/>
          </a:bodyPr>
          <a:lstStyle/>
          <a:p>
            <a:endParaRPr lang="hi-IN" sz="3200" b="0" i="0" dirty="0">
              <a:solidFill>
                <a:srgbClr val="777A7B"/>
              </a:solidFill>
              <a:effectLst/>
              <a:latin typeface="Inter" panose="020B0502030000000004" pitchFamily="34" charset="0"/>
            </a:endParaRPr>
          </a:p>
        </p:txBody>
      </p:sp>
      <p:pic>
        <p:nvPicPr>
          <p:cNvPr id="15" name="Audio 14">
            <a:hlinkClick r:id="" action="ppaction://media"/>
            <a:extLst>
              <a:ext uri="{FF2B5EF4-FFF2-40B4-BE49-F238E27FC236}">
                <a16:creationId xmlns:a16="http://schemas.microsoft.com/office/drawing/2014/main" id="{F5B3764C-B771-5B43-2835-E35A011102B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09638311"/>
      </p:ext>
    </p:extLst>
  </p:cSld>
  <p:clrMapOvr>
    <a:masterClrMapping/>
  </p:clrMapOvr>
  <mc:AlternateContent xmlns:mc="http://schemas.openxmlformats.org/markup-compatibility/2006" xmlns:p14="http://schemas.microsoft.com/office/powerpoint/2010/main">
    <mc:Choice Requires="p14">
      <p:transition spd="slow" p14:dur="2000" advTm="19162"/>
    </mc:Choice>
    <mc:Fallback xmlns="">
      <p:transition spd="slow" advTm="191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1710</TotalTime>
  <Words>440</Words>
  <Application>Microsoft Office PowerPoint</Application>
  <PresentationFormat>Widescreen</PresentationFormat>
  <Paragraphs>37</Paragraphs>
  <Slides>22</Slides>
  <Notes>1</Notes>
  <HiddenSlides>0</HiddenSlides>
  <MMClips>11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22</vt:i4>
      </vt:variant>
    </vt:vector>
  </HeadingPairs>
  <TitlesOfParts>
    <vt:vector size="34" baseType="lpstr">
      <vt:lpstr>Aptos</vt:lpstr>
      <vt:lpstr>Arial</vt:lpstr>
      <vt:lpstr>avenir</vt:lpstr>
      <vt:lpstr>Calibri</vt:lpstr>
      <vt:lpstr>Calibri Light</vt:lpstr>
      <vt:lpstr>Cambria</vt:lpstr>
      <vt:lpstr>Inter</vt:lpstr>
      <vt:lpstr>Mangal</vt:lpstr>
      <vt:lpstr>PT Serif</vt:lpstr>
      <vt:lpstr>Symbol</vt:lpstr>
      <vt:lpstr>TimesNewRomanPSMT</vt:lpstr>
      <vt:lpstr>Office Theme</vt:lpstr>
      <vt:lpstr>39-1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63</cp:revision>
  <dcterms:created xsi:type="dcterms:W3CDTF">2022-09-30T06:26:14Z</dcterms:created>
  <dcterms:modified xsi:type="dcterms:W3CDTF">2026-07-16T10:50:14Z</dcterms:modified>
</cp:coreProperties>
</file>