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7" r:id="rId2"/>
    <p:sldId id="258" r:id="rId3"/>
    <p:sldId id="259" r:id="rId4"/>
    <p:sldId id="300" r:id="rId5"/>
    <p:sldId id="260" r:id="rId6"/>
    <p:sldId id="271" r:id="rId7"/>
    <p:sldId id="261" r:id="rId8"/>
    <p:sldId id="272" r:id="rId9"/>
    <p:sldId id="262" r:id="rId10"/>
    <p:sldId id="273" r:id="rId11"/>
    <p:sldId id="263" r:id="rId12"/>
    <p:sldId id="274" r:id="rId13"/>
    <p:sldId id="264" r:id="rId14"/>
    <p:sldId id="275" r:id="rId15"/>
    <p:sldId id="265" r:id="rId16"/>
    <p:sldId id="276" r:id="rId17"/>
    <p:sldId id="296" r:id="rId18"/>
    <p:sldId id="277" r:id="rId19"/>
    <p:sldId id="266" r:id="rId20"/>
    <p:sldId id="297" r:id="rId21"/>
    <p:sldId id="267" r:id="rId22"/>
    <p:sldId id="278" r:id="rId23"/>
    <p:sldId id="268" r:id="rId24"/>
    <p:sldId id="279" r:id="rId25"/>
    <p:sldId id="269" r:id="rId26"/>
    <p:sldId id="280" r:id="rId27"/>
    <p:sldId id="281" r:id="rId28"/>
    <p:sldId id="282" r:id="rId29"/>
    <p:sldId id="298" r:id="rId30"/>
    <p:sldId id="299" r:id="rId31"/>
    <p:sldId id="283" r:id="rId32"/>
    <p:sldId id="284" r:id="rId33"/>
    <p:sldId id="285" r:id="rId34"/>
    <p:sldId id="286" r:id="rId35"/>
    <p:sldId id="287" r:id="rId36"/>
    <p:sldId id="28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F2E05C-A789-4439-8381-6EF960821476}" v="1" dt="2026-07-16T10:50:21.1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17" d="100"/>
          <a:sy n="117" d="100"/>
        </p:scale>
        <p:origin x="31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0:50:21.181" v="125"/>
      <pc:docMkLst>
        <pc:docMk/>
      </pc:docMkLst>
      <pc:sldChg chg="modSp mod modNotes modNotesTx">
        <pc:chgData name="Alfred Smith" userId="3c60a3631c0db8ad" providerId="LiveId" clId="{0761BD21-EAD3-491D-B74D-BFB938B236DA}" dt="2026-07-16T10:50:21.181" v="125"/>
        <pc:sldMkLst>
          <pc:docMk/>
          <pc:sldMk cId="1499918570" sldId="257"/>
        </pc:sldMkLst>
        <pc:spChg chg="mod">
          <ac:chgData name="Alfred Smith" userId="3c60a3631c0db8ad" providerId="LiveId" clId="{0761BD21-EAD3-491D-B74D-BFB938B236DA}" dt="2026-07-16T10:50:21.181" v="125"/>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a:t>39-2</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8ECFAD73-84F2-7908-4222-6F3304DC2F8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906"/>
    </mc:Choice>
    <mc:Fallback xmlns="">
      <p:transition spd="slow" advTm="29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951A6E-550F-AB41-1DCE-3E11C0299193}"/>
              </a:ext>
            </a:extLst>
          </p:cNvPr>
          <p:cNvPicPr>
            <a:picLocks noChangeAspect="1"/>
          </p:cNvPicPr>
          <p:nvPr/>
        </p:nvPicPr>
        <p:blipFill>
          <a:blip r:embed="rId2"/>
          <a:stretch>
            <a:fillRect/>
          </a:stretch>
        </p:blipFill>
        <p:spPr>
          <a:xfrm>
            <a:off x="0" y="0"/>
            <a:ext cx="12192000" cy="7109138"/>
          </a:xfrm>
          <a:prstGeom prst="rect">
            <a:avLst/>
          </a:prstGeom>
        </p:spPr>
      </p:pic>
      <p:sp>
        <p:nvSpPr>
          <p:cNvPr id="4" name="TextBox 3">
            <a:extLst>
              <a:ext uri="{FF2B5EF4-FFF2-40B4-BE49-F238E27FC236}">
                <a16:creationId xmlns:a16="http://schemas.microsoft.com/office/drawing/2014/main" id="{7CCEAC74-C116-B637-B7A0-66DE5A16E198}"/>
              </a:ext>
            </a:extLst>
          </p:cNvPr>
          <p:cNvSpPr txBox="1"/>
          <p:nvPr/>
        </p:nvSpPr>
        <p:spPr>
          <a:xfrm>
            <a:off x="229944" y="251159"/>
            <a:ext cx="4144835" cy="646331"/>
          </a:xfrm>
          <a:prstGeom prst="rect">
            <a:avLst/>
          </a:prstGeom>
          <a:noFill/>
        </p:spPr>
        <p:txBody>
          <a:bodyPr wrap="square" rtlCol="0">
            <a:spAutoFit/>
          </a:bodyPr>
          <a:lstStyle/>
          <a:p>
            <a:r>
              <a:rPr kumimoji="0" lang="hi-IN" sz="3600" b="0" i="0" u="none" strike="noStrike" kern="1200" cap="all" spc="0" normalizeH="0" baseline="0" noProof="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a:solidFill>
                  <a:schemeClr val="bg1"/>
                </a:solidFill>
                <a:latin typeface="Mangal" panose="02040503050203030202" pitchFamily="18" charset="0"/>
                <a:cs typeface="Mangal" panose="02040503050203030202" pitchFamily="18" charset="0"/>
              </a:rPr>
              <a:t> 9:1</a:t>
            </a:r>
            <a:r>
              <a:rPr lang="en-US" sz="2800" b="0" i="0" u="none" strike="noStrike" baseline="0">
                <a:solidFill>
                  <a:schemeClr val="bg1"/>
                </a:solidFill>
                <a:latin typeface="Mangal" panose="02040503050203030202" pitchFamily="18" charset="0"/>
                <a:cs typeface="Mangal" panose="02040503050203030202" pitchFamily="18" charset="0"/>
              </a:rPr>
              <a:t>7</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18 </a:t>
            </a:r>
            <a:r>
              <a:rPr lang="hi-IN" sz="4000" dirty="0">
                <a:solidFill>
                  <a:srgbClr val="000000"/>
                </a:solidFill>
                <a:latin typeface="Cambria" panose="02040503050406030204" pitchFamily="18" charset="0"/>
              </a:rPr>
              <a:t>त्यो दुष्टात्माले मेरो छोरोलाई आक्रमण गर्छ अनि भूईँमा बजार्छ। मेरो छोरोले मुखबाट फींज निकाल्छ, दाह्र किट्छ, अनि कडा हुन्छ। मैले तपाईंको चेलाहरूलाई मेरो छोराबाट त्यस दुष्टात्मालाई हटाइ दिउन् भनी बिन्ती गरें, तर तिनीहरूले सकेनन्।”</a:t>
            </a:r>
            <a:endParaRPr lang="en-IN" sz="4000" dirty="0"/>
          </a:p>
        </p:txBody>
      </p:sp>
      <p:sp>
        <p:nvSpPr>
          <p:cNvPr id="3" name="TextBox 2">
            <a:extLst>
              <a:ext uri="{FF2B5EF4-FFF2-40B4-BE49-F238E27FC236}">
                <a16:creationId xmlns:a16="http://schemas.microsoft.com/office/drawing/2014/main" id="{BB682FB0-36AA-BEA7-FA67-83E223FEAE37}"/>
              </a:ext>
            </a:extLst>
          </p:cNvPr>
          <p:cNvSpPr txBox="1"/>
          <p:nvPr/>
        </p:nvSpPr>
        <p:spPr>
          <a:xfrm>
            <a:off x="5766391" y="-105232"/>
            <a:ext cx="6096000" cy="6558101"/>
          </a:xfrm>
          <a:prstGeom prst="rect">
            <a:avLst/>
          </a:prstGeom>
          <a:noFill/>
        </p:spPr>
        <p:txBody>
          <a:bodyPr wrap="square" rtlCol="0">
            <a:noAutofit/>
          </a:bodyPr>
          <a:lstStyle/>
          <a:p>
            <a:endParaRPr lang="en-IN" sz="3200" dirty="0"/>
          </a:p>
        </p:txBody>
      </p:sp>
      <p:pic>
        <p:nvPicPr>
          <p:cNvPr id="6" name="Audio 5">
            <a:hlinkClick r:id="" action="ppaction://media"/>
            <a:extLst>
              <a:ext uri="{FF2B5EF4-FFF2-40B4-BE49-F238E27FC236}">
                <a16:creationId xmlns:a16="http://schemas.microsoft.com/office/drawing/2014/main" id="{75F182A2-2150-93BE-DD40-47D0A145F97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21320"/>
    </mc:Choice>
    <mc:Fallback xmlns="">
      <p:transition spd="slow" advTm="21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C4E04F-1939-18A7-114E-9364CBBAD8A2}"/>
              </a:ext>
            </a:extLst>
          </p:cNvPr>
          <p:cNvPicPr>
            <a:picLocks noChangeAspect="1"/>
          </p:cNvPicPr>
          <p:nvPr/>
        </p:nvPicPr>
        <p:blipFill>
          <a:blip r:embed="rId2"/>
          <a:stretch>
            <a:fillRect/>
          </a:stretch>
        </p:blipFill>
        <p:spPr>
          <a:xfrm>
            <a:off x="-1014152" y="0"/>
            <a:ext cx="13950748" cy="6858000"/>
          </a:xfrm>
          <a:prstGeom prst="rect">
            <a:avLst/>
          </a:prstGeom>
        </p:spPr>
      </p:pic>
      <p:sp>
        <p:nvSpPr>
          <p:cNvPr id="4" name="TextBox 3">
            <a:extLst>
              <a:ext uri="{FF2B5EF4-FFF2-40B4-BE49-F238E27FC236}">
                <a16:creationId xmlns:a16="http://schemas.microsoft.com/office/drawing/2014/main" id="{EBBB6213-8003-D8E0-3E85-D0A4326EB960}"/>
              </a:ext>
            </a:extLst>
          </p:cNvPr>
          <p:cNvSpPr txBox="1"/>
          <p:nvPr/>
        </p:nvSpPr>
        <p:spPr>
          <a:xfrm>
            <a:off x="229944" y="251159"/>
            <a:ext cx="4144835" cy="646331"/>
          </a:xfrm>
          <a:prstGeom prst="rect">
            <a:avLst/>
          </a:prstGeom>
          <a:noFill/>
        </p:spPr>
        <p:txBody>
          <a:bodyPr wrap="square" rtlCol="0">
            <a:spAutoFit/>
          </a:bodyPr>
          <a:lstStyle/>
          <a:p>
            <a:r>
              <a:rPr kumimoji="0" lang="hi-IN" sz="3600" b="0" i="0" u="none" strike="noStrike" kern="1200" cap="all" spc="0" normalizeH="0" baseline="0" noProof="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a:solidFill>
                  <a:schemeClr val="bg1"/>
                </a:solidFill>
                <a:latin typeface="Mangal" panose="02040503050203030202" pitchFamily="18" charset="0"/>
                <a:cs typeface="Mangal" panose="02040503050203030202" pitchFamily="18" charset="0"/>
              </a:rPr>
              <a:t> 9:1</a:t>
            </a:r>
            <a:r>
              <a:rPr lang="en-US" sz="2800" b="0" i="0" u="none" strike="noStrike" baseline="0">
                <a:solidFill>
                  <a:schemeClr val="bg1"/>
                </a:solidFill>
                <a:latin typeface="Mangal" panose="02040503050203030202" pitchFamily="18" charset="0"/>
                <a:cs typeface="Mangal" panose="02040503050203030202" pitchFamily="18" charset="0"/>
              </a:rPr>
              <a:t>8</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19 </a:t>
            </a:r>
            <a:r>
              <a:rPr lang="hi-IN" sz="4000" dirty="0">
                <a:solidFill>
                  <a:srgbClr val="000000"/>
                </a:solidFill>
                <a:latin typeface="Cambria" panose="02040503050406030204" pitchFamily="18" charset="0"/>
              </a:rPr>
              <a:t>येशूले उत्तर दिनुभयो, “तिमीहरूले विश्वास नै गर्दैनौ। तब कतिबेर म तिमीहरूसंग बस्नसक्छु? त्यो ठिटोलाई मकहाँ ल्याओ।” </a:t>
            </a:r>
            <a:endParaRPr lang="en-IN" sz="4400" dirty="0"/>
          </a:p>
        </p:txBody>
      </p:sp>
      <p:sp>
        <p:nvSpPr>
          <p:cNvPr id="3" name="TextBox 2">
            <a:extLst>
              <a:ext uri="{FF2B5EF4-FFF2-40B4-BE49-F238E27FC236}">
                <a16:creationId xmlns:a16="http://schemas.microsoft.com/office/drawing/2014/main" id="{DB90B727-4D5B-1487-73BD-25FA24F8DC09}"/>
              </a:ext>
            </a:extLst>
          </p:cNvPr>
          <p:cNvSpPr txBox="1"/>
          <p:nvPr/>
        </p:nvSpPr>
        <p:spPr>
          <a:xfrm>
            <a:off x="6096000" y="149950"/>
            <a:ext cx="6096000" cy="6558101"/>
          </a:xfrm>
          <a:prstGeom prst="rect">
            <a:avLst/>
          </a:prstGeom>
          <a:noFill/>
        </p:spPr>
        <p:txBody>
          <a:bodyPr wrap="square" rtlCol="0">
            <a:noAutofit/>
          </a:bodyPr>
          <a:lstStyle/>
          <a:p>
            <a:endParaRPr lang="en-IN" sz="3200" dirty="0"/>
          </a:p>
        </p:txBody>
      </p:sp>
      <p:pic>
        <p:nvPicPr>
          <p:cNvPr id="10" name="Audio 9">
            <a:hlinkClick r:id="" action="ppaction://media"/>
            <a:extLst>
              <a:ext uri="{FF2B5EF4-FFF2-40B4-BE49-F238E27FC236}">
                <a16:creationId xmlns:a16="http://schemas.microsoft.com/office/drawing/2014/main" id="{452A9AAE-A8EC-5094-F49B-3BDEB57A0EA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3984"/>
    </mc:Choice>
    <mc:Fallback xmlns="">
      <p:transition spd="slow" advTm="13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EBBB8B-4643-DF9A-54DA-485DC810DBB2}"/>
              </a:ext>
            </a:extLst>
          </p:cNvPr>
          <p:cNvPicPr>
            <a:picLocks noChangeAspect="1"/>
          </p:cNvPicPr>
          <p:nvPr/>
        </p:nvPicPr>
        <p:blipFill>
          <a:blip r:embed="rId2"/>
          <a:stretch>
            <a:fillRect/>
          </a:stretch>
        </p:blipFill>
        <p:spPr>
          <a:xfrm>
            <a:off x="0" y="-202808"/>
            <a:ext cx="12192000" cy="7060808"/>
          </a:xfrm>
          <a:prstGeom prst="rect">
            <a:avLst/>
          </a:prstGeom>
        </p:spPr>
      </p:pic>
      <p:sp>
        <p:nvSpPr>
          <p:cNvPr id="4" name="TextBox 3">
            <a:extLst>
              <a:ext uri="{FF2B5EF4-FFF2-40B4-BE49-F238E27FC236}">
                <a16:creationId xmlns:a16="http://schemas.microsoft.com/office/drawing/2014/main" id="{FAA2B120-43D2-F704-6901-4ABFF643E3FA}"/>
              </a:ext>
            </a:extLst>
          </p:cNvPr>
          <p:cNvSpPr txBox="1"/>
          <p:nvPr/>
        </p:nvSpPr>
        <p:spPr>
          <a:xfrm>
            <a:off x="229944" y="251159"/>
            <a:ext cx="4144835" cy="646331"/>
          </a:xfrm>
          <a:prstGeom prst="rect">
            <a:avLst/>
          </a:prstGeom>
          <a:noFill/>
        </p:spPr>
        <p:txBody>
          <a:bodyPr wrap="square" rtlCol="0">
            <a:spAutoFit/>
          </a:bodyPr>
          <a:lstStyle/>
          <a:p>
            <a:r>
              <a:rPr kumimoji="0" lang="hi-IN" sz="3600" b="0" i="0" u="none" strike="noStrike" kern="1200" cap="all" spc="0" normalizeH="0" baseline="0" noProof="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a:solidFill>
                  <a:schemeClr val="bg1"/>
                </a:solidFill>
                <a:latin typeface="Mangal" panose="02040503050203030202" pitchFamily="18" charset="0"/>
                <a:cs typeface="Mangal" panose="02040503050203030202" pitchFamily="18" charset="0"/>
              </a:rPr>
              <a:t> 9:1</a:t>
            </a:r>
            <a:r>
              <a:rPr lang="en-US" sz="2800" b="0" i="0" u="none" strike="noStrike" baseline="0">
                <a:solidFill>
                  <a:schemeClr val="bg1"/>
                </a:solidFill>
                <a:latin typeface="Mangal" panose="02040503050203030202" pitchFamily="18" charset="0"/>
                <a:cs typeface="Mangal" panose="02040503050203030202" pitchFamily="18" charset="0"/>
              </a:rPr>
              <a:t>9</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20 </a:t>
            </a:r>
            <a:r>
              <a:rPr lang="hi-IN" sz="4000" dirty="0">
                <a:solidFill>
                  <a:srgbClr val="000000"/>
                </a:solidFill>
                <a:latin typeface="Cambria" panose="02040503050406030204" pitchFamily="18" charset="0"/>
              </a:rPr>
              <a:t>त्यसपछि चेलाहरूले त्यो ठिटोलाई येशू कहाँ ल्याए। जब दुष्ट आत्माले येशूलाई देख्यो, त्यसैबेला त्यसले ठीटोलाई आक्रमण गर्यो। ठिटो भूईंमा लडयो अनि छट्पटाउन लाग्यो। त्यसले मुखबाट फी</a:t>
            </a:r>
            <a:endParaRPr lang="en-IN" sz="4400" dirty="0"/>
          </a:p>
        </p:txBody>
      </p:sp>
      <p:sp>
        <p:nvSpPr>
          <p:cNvPr id="3" name="TextBox 2">
            <a:extLst>
              <a:ext uri="{FF2B5EF4-FFF2-40B4-BE49-F238E27FC236}">
                <a16:creationId xmlns:a16="http://schemas.microsoft.com/office/drawing/2014/main" id="{7E30EDFA-8EF2-45A9-C836-5EE487864AB2}"/>
              </a:ext>
            </a:extLst>
          </p:cNvPr>
          <p:cNvSpPr txBox="1"/>
          <p:nvPr/>
        </p:nvSpPr>
        <p:spPr>
          <a:xfrm>
            <a:off x="5929745" y="-158394"/>
            <a:ext cx="6096000" cy="6558101"/>
          </a:xfrm>
          <a:prstGeom prst="rect">
            <a:avLst/>
          </a:prstGeom>
          <a:noFill/>
        </p:spPr>
        <p:txBody>
          <a:bodyPr wrap="square" rtlCol="0">
            <a:noAutofit/>
          </a:bodyPr>
          <a:lstStyle/>
          <a:p>
            <a:endParaRPr lang="en-IN" sz="3600" dirty="0"/>
          </a:p>
        </p:txBody>
      </p:sp>
      <p:pic>
        <p:nvPicPr>
          <p:cNvPr id="12" name="Audio 11">
            <a:hlinkClick r:id="" action="ppaction://media"/>
            <a:extLst>
              <a:ext uri="{FF2B5EF4-FFF2-40B4-BE49-F238E27FC236}">
                <a16:creationId xmlns:a16="http://schemas.microsoft.com/office/drawing/2014/main" id="{A522C75F-4510-FE52-9452-70EE902371A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6601"/>
    </mc:Choice>
    <mc:Fallback xmlns="">
      <p:transition spd="slow" advTm="166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DB7232-3A48-767B-9A50-3DC5A4399E5A}"/>
              </a:ext>
            </a:extLst>
          </p:cNvPr>
          <p:cNvPicPr>
            <a:picLocks noChangeAspect="1"/>
          </p:cNvPicPr>
          <p:nvPr/>
        </p:nvPicPr>
        <p:blipFill>
          <a:blip r:embed="rId2"/>
          <a:stretch>
            <a:fillRect/>
          </a:stretch>
        </p:blipFill>
        <p:spPr>
          <a:xfrm>
            <a:off x="0" y="-67928"/>
            <a:ext cx="12192000" cy="7072786"/>
          </a:xfrm>
          <a:prstGeom prst="rect">
            <a:avLst/>
          </a:prstGeom>
        </p:spPr>
      </p:pic>
      <p:sp>
        <p:nvSpPr>
          <p:cNvPr id="4" name="TextBox 3">
            <a:extLst>
              <a:ext uri="{FF2B5EF4-FFF2-40B4-BE49-F238E27FC236}">
                <a16:creationId xmlns:a16="http://schemas.microsoft.com/office/drawing/2014/main" id="{4A06E5D4-41F1-1EEC-8706-4431FC537B79}"/>
              </a:ext>
            </a:extLst>
          </p:cNvPr>
          <p:cNvSpPr txBox="1"/>
          <p:nvPr/>
        </p:nvSpPr>
        <p:spPr>
          <a:xfrm>
            <a:off x="229944" y="251159"/>
            <a:ext cx="4144835" cy="646331"/>
          </a:xfrm>
          <a:prstGeom prst="rect">
            <a:avLst/>
          </a:prstGeom>
          <a:noFill/>
        </p:spPr>
        <p:txBody>
          <a:bodyPr wrap="square" rtlCol="0">
            <a:spAutoFit/>
          </a:bodyPr>
          <a:lstStyle/>
          <a:p>
            <a:r>
              <a:rPr kumimoji="0" lang="hi-IN" sz="3600" b="0" i="0" u="none" strike="noStrike" kern="1200" cap="all" spc="0" normalizeH="0" baseline="0" noProof="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a:solidFill>
                  <a:schemeClr val="bg1"/>
                </a:solidFill>
                <a:latin typeface="Mangal" panose="02040503050203030202" pitchFamily="18" charset="0"/>
                <a:cs typeface="Mangal" panose="02040503050203030202" pitchFamily="18" charset="0"/>
              </a:rPr>
              <a:t> 9:</a:t>
            </a:r>
            <a:r>
              <a:rPr lang="en-US" sz="2800" b="0" i="0" u="none" strike="noStrike" baseline="0">
                <a:solidFill>
                  <a:schemeClr val="bg1"/>
                </a:solidFill>
                <a:latin typeface="Mangal" panose="02040503050203030202" pitchFamily="18" charset="0"/>
                <a:cs typeface="Mangal" panose="02040503050203030202" pitchFamily="18" charset="0"/>
              </a:rPr>
              <a:t>20</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21 </a:t>
            </a:r>
            <a:r>
              <a:rPr lang="hi-IN" sz="4000" dirty="0">
                <a:solidFill>
                  <a:srgbClr val="000000"/>
                </a:solidFill>
                <a:latin typeface="Cambria" panose="02040503050406030204" pitchFamily="18" charset="0"/>
              </a:rPr>
              <a:t>येशुले त्यस ठिटोको बाबुलाई सोध्नु भयो, “कहिले देखि यो ठिटो पिडित छ?”बाबूले जवाफ दिए, “बाल्याकाल देखि नै।</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31C09242-A72E-438E-C752-6021FAA90DEB}"/>
              </a:ext>
            </a:extLst>
          </p:cNvPr>
          <p:cNvSpPr txBox="1"/>
          <p:nvPr/>
        </p:nvSpPr>
        <p:spPr>
          <a:xfrm>
            <a:off x="6096000" y="149950"/>
            <a:ext cx="6096000" cy="6558101"/>
          </a:xfrm>
          <a:prstGeom prst="rect">
            <a:avLst/>
          </a:prstGeom>
          <a:noFill/>
        </p:spPr>
        <p:txBody>
          <a:bodyPr wrap="square" rtlCol="0">
            <a:noAutofit/>
          </a:bodyPr>
          <a:lstStyle/>
          <a:p>
            <a:pPr algn="l"/>
            <a:endParaRPr lang="hi-IN" sz="3600" b="0" i="0" dirty="0">
              <a:effectLst/>
              <a:latin typeface="Inter" panose="020B0502030000000004" pitchFamily="34" charset="0"/>
            </a:endParaRPr>
          </a:p>
        </p:txBody>
      </p:sp>
      <p:pic>
        <p:nvPicPr>
          <p:cNvPr id="25" name="Audio 24">
            <a:hlinkClick r:id="" action="ppaction://media"/>
            <a:extLst>
              <a:ext uri="{FF2B5EF4-FFF2-40B4-BE49-F238E27FC236}">
                <a16:creationId xmlns:a16="http://schemas.microsoft.com/office/drawing/2014/main" id="{BD813542-FEEF-70F5-A348-6F9E20C9C43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2341889"/>
      </p:ext>
    </p:extLst>
  </p:cSld>
  <p:clrMapOvr>
    <a:masterClrMapping/>
  </p:clrMapOvr>
  <mc:AlternateContent xmlns:mc="http://schemas.openxmlformats.org/markup-compatibility/2006" xmlns:p14="http://schemas.microsoft.com/office/powerpoint/2010/main">
    <mc:Choice Requires="p14">
      <p:transition spd="slow" p14:dur="2000" advTm="12111"/>
    </mc:Choice>
    <mc:Fallback xmlns="">
      <p:transition spd="slow" advTm="121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733897-206A-6946-901C-61C691D75842}"/>
              </a:ext>
            </a:extLst>
          </p:cNvPr>
          <p:cNvPicPr>
            <a:picLocks noChangeAspect="1"/>
          </p:cNvPicPr>
          <p:nvPr/>
        </p:nvPicPr>
        <p:blipFill>
          <a:blip r:embed="rId2"/>
          <a:stretch>
            <a:fillRect/>
          </a:stretch>
        </p:blipFill>
        <p:spPr>
          <a:xfrm>
            <a:off x="0" y="1"/>
            <a:ext cx="12896022" cy="6858000"/>
          </a:xfrm>
          <a:prstGeom prst="rect">
            <a:avLst/>
          </a:prstGeom>
        </p:spPr>
      </p:pic>
      <p:sp>
        <p:nvSpPr>
          <p:cNvPr id="3" name="TextBox 2">
            <a:extLst>
              <a:ext uri="{FF2B5EF4-FFF2-40B4-BE49-F238E27FC236}">
                <a16:creationId xmlns:a16="http://schemas.microsoft.com/office/drawing/2014/main" id="{8B2D1AB6-01C1-323F-E345-9F02228EC0FD}"/>
              </a:ext>
            </a:extLst>
          </p:cNvPr>
          <p:cNvSpPr txBox="1"/>
          <p:nvPr/>
        </p:nvSpPr>
        <p:spPr>
          <a:xfrm>
            <a:off x="229944" y="251159"/>
            <a:ext cx="4144835" cy="646331"/>
          </a:xfrm>
          <a:prstGeom prst="rect">
            <a:avLst/>
          </a:prstGeom>
          <a:noFill/>
        </p:spPr>
        <p:txBody>
          <a:bodyPr wrap="square" rtlCol="0">
            <a:spAutoFit/>
          </a:bodyPr>
          <a:lstStyle/>
          <a:p>
            <a:r>
              <a:rPr kumimoji="0" lang="hi-IN" sz="3600" b="0" i="0" u="none" strike="noStrike" kern="1200" cap="all" spc="0" normalizeH="0" baseline="0" noProof="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a:solidFill>
                  <a:schemeClr val="bg1"/>
                </a:solidFill>
                <a:latin typeface="Mangal" panose="02040503050203030202" pitchFamily="18" charset="0"/>
                <a:cs typeface="Mangal" panose="02040503050203030202" pitchFamily="18" charset="0"/>
              </a:rPr>
              <a:t> 9:</a:t>
            </a:r>
            <a:r>
              <a:rPr lang="en-US" sz="2800" b="0" i="0" u="none" strike="noStrike" baseline="0">
                <a:solidFill>
                  <a:schemeClr val="bg1"/>
                </a:solidFill>
                <a:latin typeface="Mangal" panose="02040503050203030202" pitchFamily="18" charset="0"/>
                <a:cs typeface="Mangal" panose="02040503050203030202" pitchFamily="18" charset="0"/>
              </a:rPr>
              <a:t>21</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22 </a:t>
            </a:r>
            <a:r>
              <a:rPr lang="hi-IN" sz="4000" dirty="0">
                <a:solidFill>
                  <a:srgbClr val="000000"/>
                </a:solidFill>
                <a:latin typeface="Cambria" panose="02040503050406030204" pitchFamily="18" charset="0"/>
              </a:rPr>
              <a:t>दुष्टात्माले घरि घरि त्यसलाई आगोमा अनि पानीमा पछारेर मार्न खोज्छ। यदि तपाईंले त्यसका निम्ति केही गर्नसक्नु हुन्छ भने कृपया हामीमाथि, दया गरी मदत गर्नुहोस।”</a:t>
            </a:r>
            <a:endParaRPr lang="en-IN" sz="1600" dirty="0"/>
          </a:p>
        </p:txBody>
      </p:sp>
      <p:sp>
        <p:nvSpPr>
          <p:cNvPr id="3" name="TextBox 2">
            <a:extLst>
              <a:ext uri="{FF2B5EF4-FFF2-40B4-BE49-F238E27FC236}">
                <a16:creationId xmlns:a16="http://schemas.microsoft.com/office/drawing/2014/main" id="{8D9F8A26-7E9D-66E6-EB3A-3D08CB37D3F5}"/>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89A27EA6-E239-07F1-7C63-447676E97C6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5386"/>
    </mc:Choice>
    <mc:Fallback xmlns="">
      <p:transition spd="slow" advTm="153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2D2BCE-6EAD-D96D-F387-010634BCE16F}"/>
              </a:ext>
            </a:extLst>
          </p:cNvPr>
          <p:cNvPicPr>
            <a:picLocks noChangeAspect="1"/>
          </p:cNvPicPr>
          <p:nvPr/>
        </p:nvPicPr>
        <p:blipFill>
          <a:blip r:embed="rId2"/>
          <a:stretch>
            <a:fillRect/>
          </a:stretch>
        </p:blipFill>
        <p:spPr>
          <a:xfrm>
            <a:off x="0" y="-74097"/>
            <a:ext cx="12192000" cy="6932097"/>
          </a:xfrm>
          <a:prstGeom prst="rect">
            <a:avLst/>
          </a:prstGeom>
        </p:spPr>
      </p:pic>
      <p:sp>
        <p:nvSpPr>
          <p:cNvPr id="4" name="TextBox 3">
            <a:extLst>
              <a:ext uri="{FF2B5EF4-FFF2-40B4-BE49-F238E27FC236}">
                <a16:creationId xmlns:a16="http://schemas.microsoft.com/office/drawing/2014/main" id="{7C7DD937-3512-235D-8558-09F09F318397}"/>
              </a:ext>
            </a:extLst>
          </p:cNvPr>
          <p:cNvSpPr txBox="1"/>
          <p:nvPr/>
        </p:nvSpPr>
        <p:spPr>
          <a:xfrm>
            <a:off x="341705" y="245485"/>
            <a:ext cx="10041147" cy="3007319"/>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a:ln>
                  <a:noFill/>
                </a:ln>
                <a:solidFill>
                  <a:schemeClr val="bg1"/>
                </a:solidFill>
                <a:effectLst/>
                <a:uLnTx/>
                <a:uFillTx/>
                <a:latin typeface="Inter"/>
                <a:ea typeface="+mn-ea"/>
                <a:cs typeface="Mangal" panose="02040503050203030202" pitchFamily="18" charset="0"/>
              </a:rPr>
              <a:t>भूत लागेको ठिटो </a:t>
            </a:r>
            <a:endParaRPr kumimoji="0" lang="en-IN" sz="5400" b="1" i="0" u="none" strike="noStrike" kern="1200" cap="none" spc="0" normalizeH="0" baseline="0" noProof="0">
              <a:ln>
                <a:noFill/>
              </a:ln>
              <a:solidFill>
                <a:schemeClr val="bg1"/>
              </a:solidFill>
              <a:effectLst/>
              <a:uLnTx/>
              <a:uFillTx/>
              <a:latin typeface="Inter"/>
              <a:ea typeface="+mn-ea"/>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0" i="0" u="none" strike="noStrike" kern="1200" cap="all" spc="0" normalizeH="0" baseline="0" noProof="0">
                <a:ln>
                  <a:noFill/>
                </a:ln>
                <a:solidFill>
                  <a:schemeClr val="bg1"/>
                </a:solidFill>
                <a:effectLst/>
                <a:uLnTx/>
                <a:uFillTx/>
                <a:latin typeface="ArialMT"/>
                <a:ea typeface="+mn-ea"/>
                <a:cs typeface="Mangal" panose="02040503050203030202" pitchFamily="18" charset="0"/>
              </a:rPr>
              <a:t>मर्कूस</a:t>
            </a:r>
            <a:r>
              <a:rPr kumimoji="0" lang="en-US" sz="5400" b="0" i="0" u="none" strike="noStrike" kern="1200" cap="none" spc="0" normalizeH="0" baseline="0" noProof="0">
                <a:ln>
                  <a:noFill/>
                </a:ln>
                <a:solidFill>
                  <a:schemeClr val="bg1"/>
                </a:solidFill>
                <a:effectLst/>
                <a:uLnTx/>
                <a:uFillTx/>
                <a:latin typeface="TimesNewRomanPSMT"/>
                <a:ea typeface="+mn-ea"/>
                <a:cs typeface="+mn-cs"/>
              </a:rPr>
              <a:t> 9:14-32</a:t>
            </a:r>
            <a:endParaRPr kumimoji="0" lang="en-IN" sz="5400" b="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505F021-69E4-3134-5E87-2FDE17BFE255}"/>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a:solidFill>
                  <a:srgbClr val="FFFFFF"/>
                </a:solidFill>
                <a:effectLst/>
                <a:latin typeface="Aptos"/>
                <a:ea typeface="Aptos"/>
                <a:cs typeface="Arial" panose="020B0604020202020204" pitchFamily="34" charset="0"/>
              </a:rPr>
              <a:t>This work is licensed under a Creative Commons Attribution-</a:t>
            </a:r>
            <a:r>
              <a:rPr lang="en-US" sz="1800" kern="1200" err="1">
                <a:solidFill>
                  <a:srgbClr val="FFFFFF"/>
                </a:solidFill>
                <a:effectLst/>
                <a:latin typeface="Aptos"/>
                <a:ea typeface="Aptos"/>
                <a:cs typeface="Arial" panose="020B0604020202020204" pitchFamily="34" charset="0"/>
              </a:rPr>
              <a:t>ShareAlike</a:t>
            </a:r>
            <a:r>
              <a:rPr lang="en-US" sz="1800" kern="1200">
                <a:solidFill>
                  <a:srgbClr val="FFFFFF"/>
                </a:solidFill>
                <a:effectLst/>
                <a:latin typeface="Aptos"/>
                <a:ea typeface="Aptos"/>
                <a:cs typeface="Arial" panose="020B0604020202020204" pitchFamily="34" charset="0"/>
              </a:rPr>
              <a:t> 4.0 International License</a:t>
            </a:r>
            <a:endParaRPr lang="en-US" sz="2400" kern="10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55975A-D8FA-0CBF-B86C-1C899E1074EE}"/>
              </a:ext>
            </a:extLst>
          </p:cNvPr>
          <p:cNvPicPr>
            <a:picLocks noChangeAspect="1"/>
          </p:cNvPicPr>
          <p:nvPr/>
        </p:nvPicPr>
        <p:blipFill>
          <a:blip r:embed="rId2"/>
          <a:stretch>
            <a:fillRect/>
          </a:stretch>
        </p:blipFill>
        <p:spPr>
          <a:xfrm>
            <a:off x="-1571051" y="0"/>
            <a:ext cx="14145438" cy="6858000"/>
          </a:xfrm>
          <a:prstGeom prst="rect">
            <a:avLst/>
          </a:prstGeom>
        </p:spPr>
      </p:pic>
      <p:sp>
        <p:nvSpPr>
          <p:cNvPr id="4" name="TextBox 3">
            <a:extLst>
              <a:ext uri="{FF2B5EF4-FFF2-40B4-BE49-F238E27FC236}">
                <a16:creationId xmlns:a16="http://schemas.microsoft.com/office/drawing/2014/main" id="{5E2C51DA-2BD3-EF15-26FF-9530D4E0CFCC}"/>
              </a:ext>
            </a:extLst>
          </p:cNvPr>
          <p:cNvSpPr txBox="1"/>
          <p:nvPr/>
        </p:nvSpPr>
        <p:spPr>
          <a:xfrm>
            <a:off x="9678749" y="251159"/>
            <a:ext cx="4144835" cy="646331"/>
          </a:xfrm>
          <a:prstGeom prst="rect">
            <a:avLst/>
          </a:prstGeom>
          <a:noFill/>
        </p:spPr>
        <p:txBody>
          <a:bodyPr wrap="square" rtlCol="0">
            <a:spAutoFit/>
          </a:bodyPr>
          <a:lstStyle/>
          <a:p>
            <a:r>
              <a:rPr kumimoji="0" lang="hi-IN" sz="3600" b="0" i="0" u="none" strike="noStrike" kern="1200" cap="all" spc="0" normalizeH="0" baseline="0" noProof="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a:solidFill>
                  <a:schemeClr val="bg1"/>
                </a:solidFill>
                <a:latin typeface="Mangal" panose="02040503050203030202" pitchFamily="18" charset="0"/>
                <a:cs typeface="Mangal" panose="02040503050203030202" pitchFamily="18" charset="0"/>
              </a:rPr>
              <a:t> 9:</a:t>
            </a:r>
            <a:r>
              <a:rPr lang="en-US" sz="2800" b="0" i="0" u="none" strike="noStrike" baseline="0">
                <a:solidFill>
                  <a:schemeClr val="bg1"/>
                </a:solidFill>
                <a:latin typeface="Mangal" panose="02040503050203030202" pitchFamily="18" charset="0"/>
                <a:cs typeface="Mangal" panose="02040503050203030202" pitchFamily="18" charset="0"/>
              </a:rPr>
              <a:t>22</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071597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23 </a:t>
            </a:r>
            <a:r>
              <a:rPr lang="hi-IN" sz="4000" dirty="0">
                <a:solidFill>
                  <a:srgbClr val="000000"/>
                </a:solidFill>
                <a:latin typeface="Cambria" panose="02040503050406030204" pitchFamily="18" charset="0"/>
              </a:rPr>
              <a:t>येशूले ठिटोको बाबूलाई भन्नुभयो, “तिमीले भन्यौ, ‘यदि तपाईंले सक्नुहुन्छ भने?’ यदि कसैले विश्वास गर्यो भने हरेककुरा सम्भव हुन्छ।” </a:t>
            </a:r>
            <a:r>
              <a:rPr lang="hi-IN" sz="4000" b="1" dirty="0">
                <a:solidFill>
                  <a:srgbClr val="333333"/>
                </a:solidFill>
                <a:latin typeface="avenir"/>
              </a:rPr>
              <a:t>24 </a:t>
            </a:r>
            <a:r>
              <a:rPr lang="hi-IN" sz="4000" dirty="0">
                <a:solidFill>
                  <a:srgbClr val="000000"/>
                </a:solidFill>
                <a:latin typeface="Cambria" panose="02040503050406030204" pitchFamily="18" charset="0"/>
              </a:rPr>
              <a:t>त्यस ठिटोको बाबु चाँहि यो सुनेर खूबै उत्तेजित भयो। त्यसले भन्यो, “म विश्वास गर्छु। मेरो विश्वस अझ बढाउनमा मलाई मदत गर्नुहोस्।”</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245C7247-5558-2997-059E-9C0192CB3972}"/>
              </a:ext>
            </a:extLst>
          </p:cNvPr>
          <p:cNvSpPr txBox="1"/>
          <p:nvPr/>
        </p:nvSpPr>
        <p:spPr>
          <a:xfrm>
            <a:off x="6096000" y="149950"/>
            <a:ext cx="6096000" cy="6558101"/>
          </a:xfrm>
          <a:prstGeom prst="rect">
            <a:avLst/>
          </a:prstGeom>
          <a:noFill/>
        </p:spPr>
        <p:txBody>
          <a:bodyPr wrap="square" rtlCol="0">
            <a:noAutofit/>
          </a:bodyPr>
          <a:lstStyle/>
          <a:p>
            <a:pPr algn="l"/>
            <a:endParaRPr lang="hi-IN" sz="3200" b="0" i="0" dirty="0">
              <a:effectLst/>
              <a:latin typeface="Inter" panose="020B0502030000000004" pitchFamily="34" charset="0"/>
            </a:endParaRPr>
          </a:p>
        </p:txBody>
      </p:sp>
      <p:pic>
        <p:nvPicPr>
          <p:cNvPr id="16" name="Audio 15">
            <a:hlinkClick r:id="" action="ppaction://media"/>
            <a:extLst>
              <a:ext uri="{FF2B5EF4-FFF2-40B4-BE49-F238E27FC236}">
                <a16:creationId xmlns:a16="http://schemas.microsoft.com/office/drawing/2014/main" id="{9C30619D-C56A-0FED-DC53-38056EED509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9401"/>
    </mc:Choice>
    <mc:Fallback xmlns="">
      <p:transition spd="slow" advTm="194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6A054A-8B18-A545-1685-24DA179C1DC7}"/>
              </a:ext>
            </a:extLst>
          </p:cNvPr>
          <p:cNvPicPr>
            <a:picLocks noChangeAspect="1"/>
          </p:cNvPicPr>
          <p:nvPr/>
        </p:nvPicPr>
        <p:blipFill>
          <a:blip r:embed="rId2"/>
          <a:stretch>
            <a:fillRect/>
          </a:stretch>
        </p:blipFill>
        <p:spPr>
          <a:xfrm>
            <a:off x="0" y="1"/>
            <a:ext cx="12554741" cy="6858000"/>
          </a:xfrm>
          <a:prstGeom prst="rect">
            <a:avLst/>
          </a:prstGeom>
        </p:spPr>
      </p:pic>
      <p:sp>
        <p:nvSpPr>
          <p:cNvPr id="4" name="TextBox 3">
            <a:extLst>
              <a:ext uri="{FF2B5EF4-FFF2-40B4-BE49-F238E27FC236}">
                <a16:creationId xmlns:a16="http://schemas.microsoft.com/office/drawing/2014/main" id="{CBE5CB19-6C4D-C524-0EEA-C21F7949352F}"/>
              </a:ext>
            </a:extLst>
          </p:cNvPr>
          <p:cNvSpPr txBox="1"/>
          <p:nvPr/>
        </p:nvSpPr>
        <p:spPr>
          <a:xfrm>
            <a:off x="9105008" y="251159"/>
            <a:ext cx="4144835" cy="646331"/>
          </a:xfrm>
          <a:prstGeom prst="rect">
            <a:avLst/>
          </a:prstGeom>
          <a:noFill/>
        </p:spPr>
        <p:txBody>
          <a:bodyPr wrap="square" rtlCol="0">
            <a:spAutoFit/>
          </a:bodyPr>
          <a:lstStyle/>
          <a:p>
            <a:r>
              <a:rPr kumimoji="0" lang="hi-IN" sz="3600" b="0" i="0" u="none" strike="noStrike" kern="1200" cap="all" spc="0" normalizeH="0" baseline="0" noProof="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a:solidFill>
                  <a:schemeClr val="bg1"/>
                </a:solidFill>
                <a:latin typeface="Mangal" panose="02040503050203030202" pitchFamily="18" charset="0"/>
                <a:cs typeface="Mangal" panose="02040503050203030202" pitchFamily="18" charset="0"/>
              </a:rPr>
              <a:t> 9:</a:t>
            </a:r>
            <a:r>
              <a:rPr lang="en-US" sz="2800" b="0" i="0" u="none" strike="noStrike" baseline="0">
                <a:solidFill>
                  <a:schemeClr val="bg1"/>
                </a:solidFill>
                <a:latin typeface="Mangal" panose="02040503050203030202" pitchFamily="18" charset="0"/>
                <a:cs typeface="Mangal" panose="02040503050203030202" pitchFamily="18" charset="0"/>
              </a:rPr>
              <a:t>23,24</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25 </a:t>
            </a:r>
            <a:r>
              <a:rPr lang="hi-IN" sz="3600" dirty="0">
                <a:solidFill>
                  <a:srgbClr val="000000"/>
                </a:solidFill>
                <a:latin typeface="Cambria" panose="02040503050406030204" pitchFamily="18" charset="0"/>
              </a:rPr>
              <a:t>येशूले देख्नु भयो कि धेरै मानिसहरू त्यहाँ के भइरहेको होला भनेर हेर्नलाई आइरहेका थिए। तब उहाँले दुष्टात्मालाई हकार्दै भन्नुभयो, “तँ दुष्टात्माले यो केटोलाई बहिरो अनि लाटो तुल्याएको छस्। म तँलाई आज्ञा गर्दछु, कि त्यो ठिटोबाट बाहिर निक्लिहाल अनि अब कहिले पनि भित्र नपस्।”</a:t>
            </a:r>
            <a:endParaRPr lang="en-IN" sz="3600" dirty="0"/>
          </a:p>
        </p:txBody>
      </p:sp>
      <p:sp>
        <p:nvSpPr>
          <p:cNvPr id="3" name="TextBox 2">
            <a:extLst>
              <a:ext uri="{FF2B5EF4-FFF2-40B4-BE49-F238E27FC236}">
                <a16:creationId xmlns:a16="http://schemas.microsoft.com/office/drawing/2014/main" id="{309CF916-449A-1B61-201E-0A12325FEB8A}"/>
              </a:ext>
            </a:extLst>
          </p:cNvPr>
          <p:cNvSpPr txBox="1"/>
          <p:nvPr/>
        </p:nvSpPr>
        <p:spPr>
          <a:xfrm>
            <a:off x="6096000" y="149950"/>
            <a:ext cx="6096000" cy="6558101"/>
          </a:xfrm>
          <a:prstGeom prst="rect">
            <a:avLst/>
          </a:prstGeom>
          <a:noFill/>
        </p:spPr>
        <p:txBody>
          <a:bodyPr wrap="square" rtlCol="0">
            <a:noAutofit/>
          </a:bodyPr>
          <a:lstStyle/>
          <a:p>
            <a:endParaRPr lang="en-IN" sz="3200" dirty="0"/>
          </a:p>
        </p:txBody>
      </p:sp>
      <p:pic>
        <p:nvPicPr>
          <p:cNvPr id="11" name="Audio 10">
            <a:hlinkClick r:id="" action="ppaction://media"/>
            <a:extLst>
              <a:ext uri="{FF2B5EF4-FFF2-40B4-BE49-F238E27FC236}">
                <a16:creationId xmlns:a16="http://schemas.microsoft.com/office/drawing/2014/main" id="{F297D798-2BF3-29EA-A139-A1D144A1624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18977"/>
    </mc:Choice>
    <mc:Fallback xmlns="">
      <p:transition spd="slow" advTm="18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0FC2573-0CE1-C94C-EF59-1FBABF85B22A}"/>
              </a:ext>
            </a:extLst>
          </p:cNvPr>
          <p:cNvPicPr>
            <a:picLocks noChangeAspect="1"/>
          </p:cNvPicPr>
          <p:nvPr/>
        </p:nvPicPr>
        <p:blipFill>
          <a:blip r:embed="rId2"/>
          <a:stretch>
            <a:fillRect/>
          </a:stretch>
        </p:blipFill>
        <p:spPr>
          <a:xfrm>
            <a:off x="0" y="-20530"/>
            <a:ext cx="12192000" cy="6878530"/>
          </a:xfrm>
          <a:prstGeom prst="rect">
            <a:avLst/>
          </a:prstGeom>
        </p:spPr>
      </p:pic>
      <p:sp>
        <p:nvSpPr>
          <p:cNvPr id="3" name="TextBox 2">
            <a:extLst>
              <a:ext uri="{FF2B5EF4-FFF2-40B4-BE49-F238E27FC236}">
                <a16:creationId xmlns:a16="http://schemas.microsoft.com/office/drawing/2014/main" id="{EA6F1E6D-DB9D-6D4C-1954-241811286AF1}"/>
              </a:ext>
            </a:extLst>
          </p:cNvPr>
          <p:cNvSpPr txBox="1"/>
          <p:nvPr/>
        </p:nvSpPr>
        <p:spPr>
          <a:xfrm>
            <a:off x="229944" y="251159"/>
            <a:ext cx="4144835"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9:</a:t>
            </a:r>
            <a:r>
              <a:rPr lang="en-US" sz="2800" b="0" i="0" u="none" strike="noStrike" baseline="0" dirty="0">
                <a:solidFill>
                  <a:schemeClr val="bg1"/>
                </a:solidFill>
                <a:latin typeface="Mangal" panose="02040503050203030202" pitchFamily="18" charset="0"/>
                <a:cs typeface="Mangal" panose="02040503050203030202" pitchFamily="18" charset="0"/>
              </a:rPr>
              <a:t>25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26 </a:t>
            </a:r>
            <a:r>
              <a:rPr lang="hi-IN" sz="4000" dirty="0">
                <a:solidFill>
                  <a:srgbClr val="000000"/>
                </a:solidFill>
                <a:latin typeface="Cambria" panose="02040503050406030204" pitchFamily="18" charset="0"/>
              </a:rPr>
              <a:t>त्यो दुष्टात्मा करायो। ठिटोलाई तल भूईंमा फछार्यो। अनि त्यो उसको शरीरबाट बाहिर निस्कियो। ठिटोलाई मरेको जस्तै देखियो। मानिसहरूले भने, “त्यो त मर्यो।” </a:t>
            </a:r>
            <a:r>
              <a:rPr lang="hi-IN" sz="4000" b="1" dirty="0">
                <a:solidFill>
                  <a:srgbClr val="333333"/>
                </a:solidFill>
                <a:latin typeface="avenir"/>
              </a:rPr>
              <a:t>27 </a:t>
            </a:r>
            <a:r>
              <a:rPr lang="hi-IN" sz="4000" dirty="0">
                <a:solidFill>
                  <a:srgbClr val="000000"/>
                </a:solidFill>
                <a:latin typeface="Cambria" panose="02040503050406030204" pitchFamily="18" charset="0"/>
              </a:rPr>
              <a:t>तर येशूले ठिटोको हात समात्नु भयो अनि त्यसलाई उठ्नलाई मदत गर्नुभयो। </a:t>
            </a:r>
            <a:endParaRPr lang="en-IN" sz="4000" dirty="0"/>
          </a:p>
        </p:txBody>
      </p:sp>
      <p:sp>
        <p:nvSpPr>
          <p:cNvPr id="3" name="TextBox 2">
            <a:extLst>
              <a:ext uri="{FF2B5EF4-FFF2-40B4-BE49-F238E27FC236}">
                <a16:creationId xmlns:a16="http://schemas.microsoft.com/office/drawing/2014/main" id="{5B8B707D-C29F-FC4E-EBC1-5805B81CFB23}"/>
              </a:ext>
            </a:extLst>
          </p:cNvPr>
          <p:cNvSpPr txBox="1"/>
          <p:nvPr/>
        </p:nvSpPr>
        <p:spPr>
          <a:xfrm>
            <a:off x="6096000" y="149950"/>
            <a:ext cx="6096000" cy="6558101"/>
          </a:xfrm>
          <a:prstGeom prst="rect">
            <a:avLst/>
          </a:prstGeom>
          <a:noFill/>
        </p:spPr>
        <p:txBody>
          <a:bodyPr wrap="square" rtlCol="0">
            <a:noAutofit/>
          </a:bodyPr>
          <a:lstStyle/>
          <a:p>
            <a:endParaRPr lang="hi-IN" sz="2800" b="0" i="0" dirty="0">
              <a:effectLst/>
              <a:latin typeface="Inter" panose="020B0502030000000004" pitchFamily="34" charset="0"/>
            </a:endParaRPr>
          </a:p>
        </p:txBody>
      </p:sp>
      <p:pic>
        <p:nvPicPr>
          <p:cNvPr id="23" name="Audio 22">
            <a:hlinkClick r:id="" action="ppaction://media"/>
            <a:extLst>
              <a:ext uri="{FF2B5EF4-FFF2-40B4-BE49-F238E27FC236}">
                <a16:creationId xmlns:a16="http://schemas.microsoft.com/office/drawing/2014/main" id="{034ED2F3-D508-6AE8-14CA-E2B61D6358C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20008"/>
    </mc:Choice>
    <mc:Fallback xmlns="">
      <p:transition spd="slow" advTm="200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FD2A20-978F-2C00-6558-D5230E7AD67D}"/>
              </a:ext>
            </a:extLst>
          </p:cNvPr>
          <p:cNvPicPr>
            <a:picLocks noChangeAspect="1"/>
          </p:cNvPicPr>
          <p:nvPr/>
        </p:nvPicPr>
        <p:blipFill>
          <a:blip r:embed="rId2"/>
          <a:stretch>
            <a:fillRect/>
          </a:stretch>
        </p:blipFill>
        <p:spPr>
          <a:xfrm>
            <a:off x="-249382" y="0"/>
            <a:ext cx="13321862" cy="6858000"/>
          </a:xfrm>
          <a:prstGeom prst="rect">
            <a:avLst/>
          </a:prstGeom>
        </p:spPr>
      </p:pic>
      <p:sp>
        <p:nvSpPr>
          <p:cNvPr id="4" name="TextBox 3">
            <a:extLst>
              <a:ext uri="{FF2B5EF4-FFF2-40B4-BE49-F238E27FC236}">
                <a16:creationId xmlns:a16="http://schemas.microsoft.com/office/drawing/2014/main" id="{2FB63BB7-DB74-726E-11D5-6FFB1CD4D447}"/>
              </a:ext>
            </a:extLst>
          </p:cNvPr>
          <p:cNvSpPr txBox="1"/>
          <p:nvPr/>
        </p:nvSpPr>
        <p:spPr>
          <a:xfrm>
            <a:off x="229944" y="251159"/>
            <a:ext cx="4144835"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9:</a:t>
            </a:r>
            <a:r>
              <a:rPr lang="en-US" sz="2800" b="0" i="0" u="none" strike="noStrike" baseline="0" dirty="0">
                <a:solidFill>
                  <a:schemeClr val="bg1"/>
                </a:solidFill>
                <a:latin typeface="Mangal" panose="02040503050203030202" pitchFamily="18" charset="0"/>
                <a:cs typeface="Mangal" panose="02040503050203030202" pitchFamily="18" charset="0"/>
              </a:rPr>
              <a:t>26,27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91300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28 </a:t>
            </a:r>
            <a:r>
              <a:rPr lang="hi-IN" sz="4000" dirty="0">
                <a:solidFill>
                  <a:srgbClr val="000000"/>
                </a:solidFill>
                <a:latin typeface="Cambria" panose="02040503050406030204" pitchFamily="18" charset="0"/>
              </a:rPr>
              <a:t>त्यसपछि येशू घरतर्फ लाग्नुभयो। उहाँका चेलाहरू मात्र उहाँसंग थिए। तिनीहरूले भने, “हामीले त्यो दुष्टात्मालाई बाहिर निकाल्न नै सकेनौं, किन होला?” </a:t>
            </a:r>
            <a:endParaRPr lang="en-IN" sz="4800" dirty="0"/>
          </a:p>
        </p:txBody>
      </p:sp>
      <p:sp>
        <p:nvSpPr>
          <p:cNvPr id="3" name="TextBox 2">
            <a:extLst>
              <a:ext uri="{FF2B5EF4-FFF2-40B4-BE49-F238E27FC236}">
                <a16:creationId xmlns:a16="http://schemas.microsoft.com/office/drawing/2014/main" id="{1773818F-6F7F-10AE-D1B3-4B7E24358883}"/>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6" name="Audio 15">
            <a:hlinkClick r:id="" action="ppaction://media"/>
            <a:extLst>
              <a:ext uri="{FF2B5EF4-FFF2-40B4-BE49-F238E27FC236}">
                <a16:creationId xmlns:a16="http://schemas.microsoft.com/office/drawing/2014/main" id="{1133BEF5-3B30-24EB-1DA8-41AA0E114B4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22139011"/>
      </p:ext>
    </p:extLst>
  </p:cSld>
  <p:clrMapOvr>
    <a:masterClrMapping/>
  </p:clrMapOvr>
  <mc:AlternateContent xmlns:mc="http://schemas.openxmlformats.org/markup-compatibility/2006" xmlns:p14="http://schemas.microsoft.com/office/powerpoint/2010/main">
    <mc:Choice Requires="p14">
      <p:transition spd="slow" p14:dur="2000" advTm="11446"/>
    </mc:Choice>
    <mc:Fallback xmlns="">
      <p:transition spd="slow" advTm="114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BD0BBA-DF48-BEF0-4A4C-F09582351053}"/>
              </a:ext>
            </a:extLst>
          </p:cNvPr>
          <p:cNvPicPr>
            <a:picLocks noChangeAspect="1"/>
          </p:cNvPicPr>
          <p:nvPr/>
        </p:nvPicPr>
        <p:blipFill>
          <a:blip r:embed="rId2"/>
          <a:stretch>
            <a:fillRect/>
          </a:stretch>
        </p:blipFill>
        <p:spPr>
          <a:xfrm flipH="1">
            <a:off x="-87770" y="0"/>
            <a:ext cx="12279770" cy="6858000"/>
          </a:xfrm>
          <a:prstGeom prst="rect">
            <a:avLst/>
          </a:prstGeom>
        </p:spPr>
      </p:pic>
      <p:sp>
        <p:nvSpPr>
          <p:cNvPr id="4" name="TextBox 3">
            <a:extLst>
              <a:ext uri="{FF2B5EF4-FFF2-40B4-BE49-F238E27FC236}">
                <a16:creationId xmlns:a16="http://schemas.microsoft.com/office/drawing/2014/main" id="{5F6F8E41-521A-4896-2C4C-1B925772F4DA}"/>
              </a:ext>
            </a:extLst>
          </p:cNvPr>
          <p:cNvSpPr txBox="1"/>
          <p:nvPr/>
        </p:nvSpPr>
        <p:spPr>
          <a:xfrm>
            <a:off x="229944" y="251159"/>
            <a:ext cx="4144835" cy="646331"/>
          </a:xfrm>
          <a:prstGeom prst="rect">
            <a:avLst/>
          </a:prstGeom>
          <a:noFill/>
        </p:spPr>
        <p:txBody>
          <a:bodyPr wrap="square" rtlCol="0">
            <a:spAutoFit/>
          </a:bodyPr>
          <a:lstStyle/>
          <a:p>
            <a:r>
              <a:rPr kumimoji="0" lang="hi-IN" sz="3600" b="0" i="0" u="none" strike="noStrike" kern="1200" cap="all" spc="0" normalizeH="0" baseline="0" noProof="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a:solidFill>
                  <a:schemeClr val="bg1"/>
                </a:solidFill>
                <a:latin typeface="Mangal" panose="02040503050203030202" pitchFamily="18" charset="0"/>
                <a:cs typeface="Mangal" panose="02040503050203030202" pitchFamily="18" charset="0"/>
              </a:rPr>
              <a:t> 9:</a:t>
            </a:r>
            <a:r>
              <a:rPr lang="en-US" sz="2800" b="0" i="0" u="none" strike="noStrike" baseline="0">
                <a:solidFill>
                  <a:schemeClr val="bg1"/>
                </a:solidFill>
                <a:latin typeface="Mangal" panose="02040503050203030202" pitchFamily="18" charset="0"/>
                <a:cs typeface="Mangal" panose="02040503050203030202" pitchFamily="18" charset="0"/>
              </a:rPr>
              <a:t>28</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126511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29 </a:t>
            </a:r>
            <a:r>
              <a:rPr lang="hi-IN" sz="4000" dirty="0"/>
              <a:t>येशूले भन्नुभयो, “त्यस प्रकारको दुष्टात्मालाई खाली प्रार्थना गरेर मात्र बाहिर निकाल्न सकिन्छ।”</a:t>
            </a:r>
            <a:endParaRPr lang="en-IN" sz="3600" dirty="0"/>
          </a:p>
        </p:txBody>
      </p:sp>
      <p:sp>
        <p:nvSpPr>
          <p:cNvPr id="3" name="TextBox 2">
            <a:extLst>
              <a:ext uri="{FF2B5EF4-FFF2-40B4-BE49-F238E27FC236}">
                <a16:creationId xmlns:a16="http://schemas.microsoft.com/office/drawing/2014/main" id="{8422C652-369A-A2C7-0506-00A01C79B066}"/>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24" name="Audio 23">
            <a:hlinkClick r:id="" action="ppaction://media"/>
            <a:extLst>
              <a:ext uri="{FF2B5EF4-FFF2-40B4-BE49-F238E27FC236}">
                <a16:creationId xmlns:a16="http://schemas.microsoft.com/office/drawing/2014/main" id="{DD5DACC8-DEB3-24AA-D044-29669C0690A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72733022"/>
      </p:ext>
    </p:extLst>
  </p:cSld>
  <p:clrMapOvr>
    <a:masterClrMapping/>
  </p:clrMapOvr>
  <mc:AlternateContent xmlns:mc="http://schemas.openxmlformats.org/markup-compatibility/2006" xmlns:p14="http://schemas.microsoft.com/office/powerpoint/2010/main">
    <mc:Choice Requires="p14">
      <p:transition spd="slow" p14:dur="2000" advTm="10565"/>
    </mc:Choice>
    <mc:Fallback xmlns="">
      <p:transition spd="slow" advTm="10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pPr>
              <a:buNone/>
            </a:pPr>
            <a:r>
              <a:rPr lang="hi-IN" sz="4800" b="1">
                <a:solidFill>
                  <a:srgbClr val="121212"/>
                </a:solidFill>
                <a:latin typeface="Inter"/>
              </a:rPr>
              <a:t>भूत लागेको ठिटो </a:t>
            </a:r>
            <a:r>
              <a:rPr lang="hi-IN" sz="4800" cap="all">
                <a:solidFill>
                  <a:srgbClr val="121212"/>
                </a:solidFill>
                <a:latin typeface="ArialMT"/>
              </a:rPr>
              <a:t>मर्कूस</a:t>
            </a:r>
            <a:r>
              <a:rPr lang="en-US" sz="4800">
                <a:latin typeface="TimesNewRomanPSMT"/>
              </a:rPr>
              <a:t> 9:14-32</a:t>
            </a:r>
            <a:endParaRPr lang="en-IN" sz="4800" dirty="0"/>
          </a:p>
        </p:txBody>
      </p:sp>
      <p:sp>
        <p:nvSpPr>
          <p:cNvPr id="2" name="TextBox 1">
            <a:extLst>
              <a:ext uri="{FF2B5EF4-FFF2-40B4-BE49-F238E27FC236}">
                <a16:creationId xmlns:a16="http://schemas.microsoft.com/office/drawing/2014/main" id="{451182CC-AB53-B718-9C0F-44D4D9B8F87F}"/>
              </a:ext>
            </a:extLst>
          </p:cNvPr>
          <p:cNvSpPr txBox="1"/>
          <p:nvPr/>
        </p:nvSpPr>
        <p:spPr>
          <a:xfrm>
            <a:off x="6096000" y="149950"/>
            <a:ext cx="6096000" cy="6558101"/>
          </a:xfrm>
          <a:prstGeom prst="rect">
            <a:avLst/>
          </a:prstGeom>
          <a:noFill/>
        </p:spPr>
        <p:txBody>
          <a:bodyPr wrap="square" rtlCol="0">
            <a:noAutofit/>
          </a:bodyPr>
          <a:lstStyle/>
          <a:p>
            <a:pPr>
              <a:buNone/>
            </a:pPr>
            <a:endParaRPr lang="en-IN" sz="4400" dirty="0"/>
          </a:p>
        </p:txBody>
      </p:sp>
      <p:pic>
        <p:nvPicPr>
          <p:cNvPr id="8" name="Audio 7">
            <a:hlinkClick r:id="" action="ppaction://media"/>
            <a:extLst>
              <a:ext uri="{FF2B5EF4-FFF2-40B4-BE49-F238E27FC236}">
                <a16:creationId xmlns:a16="http://schemas.microsoft.com/office/drawing/2014/main" id="{8AF43104-46CB-3207-667E-00E7DEC3B9B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2301"/>
    </mc:Choice>
    <mc:Fallback xmlns="">
      <p:transition spd="slow" advTm="23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888BDE-A8CB-AB14-DA5A-09F0858CCA4D}"/>
              </a:ext>
            </a:extLst>
          </p:cNvPr>
          <p:cNvPicPr>
            <a:picLocks noChangeAspect="1"/>
          </p:cNvPicPr>
          <p:nvPr/>
        </p:nvPicPr>
        <p:blipFill>
          <a:blip r:embed="rId2"/>
          <a:stretch>
            <a:fillRect/>
          </a:stretch>
        </p:blipFill>
        <p:spPr>
          <a:xfrm flipH="1">
            <a:off x="-190500" y="0"/>
            <a:ext cx="12382500" cy="6858000"/>
          </a:xfrm>
          <a:prstGeom prst="rect">
            <a:avLst/>
          </a:prstGeom>
        </p:spPr>
      </p:pic>
      <p:sp>
        <p:nvSpPr>
          <p:cNvPr id="4" name="TextBox 3">
            <a:extLst>
              <a:ext uri="{FF2B5EF4-FFF2-40B4-BE49-F238E27FC236}">
                <a16:creationId xmlns:a16="http://schemas.microsoft.com/office/drawing/2014/main" id="{202892AB-3410-21AE-C4C4-A52694042529}"/>
              </a:ext>
            </a:extLst>
          </p:cNvPr>
          <p:cNvSpPr txBox="1"/>
          <p:nvPr/>
        </p:nvSpPr>
        <p:spPr>
          <a:xfrm>
            <a:off x="229944" y="251159"/>
            <a:ext cx="4144835" cy="646331"/>
          </a:xfrm>
          <a:prstGeom prst="rect">
            <a:avLst/>
          </a:prstGeom>
          <a:noFill/>
        </p:spPr>
        <p:txBody>
          <a:bodyPr wrap="square" rtlCol="0">
            <a:spAutoFit/>
          </a:bodyPr>
          <a:lstStyle/>
          <a:p>
            <a:r>
              <a:rPr kumimoji="0" lang="hi-IN" sz="3600" b="0" i="0" u="none" strike="noStrike" kern="1200" cap="all" spc="0" normalizeH="0" baseline="0" noProof="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a:solidFill>
                  <a:schemeClr val="bg1"/>
                </a:solidFill>
                <a:latin typeface="Mangal" panose="02040503050203030202" pitchFamily="18" charset="0"/>
                <a:cs typeface="Mangal" panose="02040503050203030202" pitchFamily="18" charset="0"/>
              </a:rPr>
              <a:t> 9:</a:t>
            </a:r>
            <a:r>
              <a:rPr lang="en-US" sz="2800" b="0" i="0" u="none" strike="noStrike" baseline="0">
                <a:solidFill>
                  <a:schemeClr val="bg1"/>
                </a:solidFill>
                <a:latin typeface="Mangal" panose="02040503050203030202" pitchFamily="18" charset="0"/>
                <a:cs typeface="Mangal" panose="02040503050203030202" pitchFamily="18" charset="0"/>
              </a:rPr>
              <a:t>29</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285856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30 </a:t>
            </a:r>
            <a:r>
              <a:rPr lang="hi-IN" sz="4000" dirty="0"/>
              <a:t>त्यसपछि येशू अनि उहाँका चेलाहरूले त्यस ठाउँ छोडनुभयो. तिनीहरू गालील भएर गए। तर येशूले उनीहरू कहाँ छन् भनेर मानिसहरूले पत्तो नपाओस् भन्ने चाहेको थिए।</a:t>
            </a:r>
            <a:endParaRPr lang="en-IN" sz="8000" dirty="0"/>
          </a:p>
        </p:txBody>
      </p:sp>
      <p:sp>
        <p:nvSpPr>
          <p:cNvPr id="3" name="TextBox 2">
            <a:extLst>
              <a:ext uri="{FF2B5EF4-FFF2-40B4-BE49-F238E27FC236}">
                <a16:creationId xmlns:a16="http://schemas.microsoft.com/office/drawing/2014/main" id="{4991FFA8-1051-EAF7-F101-E891BA2C83AB}"/>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21" name="Audio 20">
            <a:hlinkClick r:id="" action="ppaction://media"/>
            <a:extLst>
              <a:ext uri="{FF2B5EF4-FFF2-40B4-BE49-F238E27FC236}">
                <a16:creationId xmlns:a16="http://schemas.microsoft.com/office/drawing/2014/main" id="{77F53DBA-F014-5BE7-5D3A-4B900F57916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66251957"/>
      </p:ext>
    </p:extLst>
  </p:cSld>
  <p:clrMapOvr>
    <a:masterClrMapping/>
  </p:clrMapOvr>
  <mc:AlternateContent xmlns:mc="http://schemas.openxmlformats.org/markup-compatibility/2006" xmlns:p14="http://schemas.microsoft.com/office/powerpoint/2010/main">
    <mc:Choice Requires="p14">
      <p:transition spd="slow" p14:dur="2000" advTm="12418"/>
    </mc:Choice>
    <mc:Fallback xmlns="">
      <p:transition spd="slow" advTm="124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F67C70-EFDA-9489-A010-9D792E824A15}"/>
              </a:ext>
            </a:extLst>
          </p:cNvPr>
          <p:cNvPicPr>
            <a:picLocks noChangeAspect="1"/>
          </p:cNvPicPr>
          <p:nvPr/>
        </p:nvPicPr>
        <p:blipFill>
          <a:blip r:embed="rId2"/>
          <a:stretch>
            <a:fillRect/>
          </a:stretch>
        </p:blipFill>
        <p:spPr>
          <a:xfrm flipH="1">
            <a:off x="0" y="-15312"/>
            <a:ext cx="12192000" cy="6888624"/>
          </a:xfrm>
          <a:prstGeom prst="rect">
            <a:avLst/>
          </a:prstGeom>
        </p:spPr>
      </p:pic>
      <p:sp>
        <p:nvSpPr>
          <p:cNvPr id="3" name="TextBox 2">
            <a:extLst>
              <a:ext uri="{FF2B5EF4-FFF2-40B4-BE49-F238E27FC236}">
                <a16:creationId xmlns:a16="http://schemas.microsoft.com/office/drawing/2014/main" id="{4FA98DA9-E787-B931-D962-08065C3BF3DE}"/>
              </a:ext>
            </a:extLst>
          </p:cNvPr>
          <p:cNvSpPr txBox="1"/>
          <p:nvPr/>
        </p:nvSpPr>
        <p:spPr>
          <a:xfrm>
            <a:off x="229944" y="251159"/>
            <a:ext cx="4144835" cy="646331"/>
          </a:xfrm>
          <a:prstGeom prst="rect">
            <a:avLst/>
          </a:prstGeom>
          <a:noFill/>
        </p:spPr>
        <p:txBody>
          <a:bodyPr wrap="square" rtlCol="0">
            <a:spAutoFit/>
          </a:bodyPr>
          <a:lstStyle/>
          <a:p>
            <a:r>
              <a:rPr kumimoji="0" lang="hi-IN" sz="3600" b="0" i="0" u="none" strike="noStrike" kern="1200" cap="all" spc="0" normalizeH="0" baseline="0" noProof="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a:solidFill>
                  <a:schemeClr val="bg1"/>
                </a:solidFill>
                <a:latin typeface="Mangal" panose="02040503050203030202" pitchFamily="18" charset="0"/>
                <a:cs typeface="Mangal" panose="02040503050203030202" pitchFamily="18" charset="0"/>
              </a:rPr>
              <a:t> 9:</a:t>
            </a:r>
            <a:r>
              <a:rPr lang="en-US" sz="2800" b="0" i="0" u="none" strike="noStrike" baseline="0">
                <a:solidFill>
                  <a:schemeClr val="bg1"/>
                </a:solidFill>
                <a:latin typeface="Mangal" panose="02040503050203030202" pitchFamily="18" charset="0"/>
                <a:cs typeface="Mangal" panose="02040503050203030202" pitchFamily="18" charset="0"/>
              </a:rPr>
              <a:t>30</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922583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31 </a:t>
            </a:r>
            <a:r>
              <a:rPr lang="hi-IN" sz="4000" dirty="0"/>
              <a:t>येशूले उनको चेलाहरूलाई मात्र सिकाउन चाहनुहुन्थ्यो। उहाँले तिनीहरूलाई भन्नुभयो, “मानिसको पुत्रलाई मार्न मानिसहरूका हातमा सुम्पिदिनेछन्। तीन दिनपछि म मृत्युबाट बौरी उठ्नेछु।”</a:t>
            </a:r>
            <a:endParaRPr lang="en-IN" sz="7200" dirty="0"/>
          </a:p>
        </p:txBody>
      </p:sp>
      <p:sp>
        <p:nvSpPr>
          <p:cNvPr id="3" name="TextBox 2">
            <a:extLst>
              <a:ext uri="{FF2B5EF4-FFF2-40B4-BE49-F238E27FC236}">
                <a16:creationId xmlns:a16="http://schemas.microsoft.com/office/drawing/2014/main" id="{958300BC-9FBB-9B81-EDD4-B7F2848E8E9A}"/>
              </a:ext>
            </a:extLst>
          </p:cNvPr>
          <p:cNvSpPr txBox="1"/>
          <p:nvPr/>
        </p:nvSpPr>
        <p:spPr>
          <a:xfrm>
            <a:off x="6096000" y="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31" name="Audio 30">
            <a:hlinkClick r:id="" action="ppaction://media"/>
            <a:extLst>
              <a:ext uri="{FF2B5EF4-FFF2-40B4-BE49-F238E27FC236}">
                <a16:creationId xmlns:a16="http://schemas.microsoft.com/office/drawing/2014/main" id="{612EEE66-A924-CAAF-DF22-98BC310C054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22780631"/>
      </p:ext>
    </p:extLst>
  </p:cSld>
  <p:clrMapOvr>
    <a:masterClrMapping/>
  </p:clrMapOvr>
  <mc:AlternateContent xmlns:mc="http://schemas.openxmlformats.org/markup-compatibility/2006" xmlns:p14="http://schemas.microsoft.com/office/powerpoint/2010/main">
    <mc:Choice Requires="p14">
      <p:transition spd="slow" p14:dur="2000" advTm="18743"/>
    </mc:Choice>
    <mc:Fallback xmlns="">
      <p:transition spd="slow" advTm="187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4444DE-DF19-2C2B-B249-9D08B42DF251}"/>
              </a:ext>
            </a:extLst>
          </p:cNvPr>
          <p:cNvPicPr>
            <a:picLocks noChangeAspect="1"/>
          </p:cNvPicPr>
          <p:nvPr/>
        </p:nvPicPr>
        <p:blipFill>
          <a:blip r:embed="rId2"/>
          <a:stretch>
            <a:fillRect/>
          </a:stretch>
        </p:blipFill>
        <p:spPr>
          <a:xfrm flipH="1">
            <a:off x="-1004029" y="0"/>
            <a:ext cx="13196029" cy="6858000"/>
          </a:xfrm>
          <a:prstGeom prst="rect">
            <a:avLst/>
          </a:prstGeom>
        </p:spPr>
      </p:pic>
      <p:sp>
        <p:nvSpPr>
          <p:cNvPr id="4" name="TextBox 3">
            <a:extLst>
              <a:ext uri="{FF2B5EF4-FFF2-40B4-BE49-F238E27FC236}">
                <a16:creationId xmlns:a16="http://schemas.microsoft.com/office/drawing/2014/main" id="{96A31BFF-7C68-1DDE-878D-B629AE9792DC}"/>
              </a:ext>
            </a:extLst>
          </p:cNvPr>
          <p:cNvSpPr txBox="1"/>
          <p:nvPr/>
        </p:nvSpPr>
        <p:spPr>
          <a:xfrm>
            <a:off x="229944" y="251159"/>
            <a:ext cx="4144835" cy="646331"/>
          </a:xfrm>
          <a:prstGeom prst="rect">
            <a:avLst/>
          </a:prstGeom>
          <a:noFill/>
        </p:spPr>
        <p:txBody>
          <a:bodyPr wrap="square" rtlCol="0">
            <a:spAutoFit/>
          </a:bodyPr>
          <a:lstStyle/>
          <a:p>
            <a:r>
              <a:rPr kumimoji="0" lang="hi-IN" sz="3600" b="0" i="0" u="none" strike="noStrike" kern="1200" cap="all" spc="0" normalizeH="0" baseline="0" noProof="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a:solidFill>
                  <a:schemeClr val="bg1"/>
                </a:solidFill>
                <a:latin typeface="Mangal" panose="02040503050203030202" pitchFamily="18" charset="0"/>
                <a:cs typeface="Mangal" panose="02040503050203030202" pitchFamily="18" charset="0"/>
              </a:rPr>
              <a:t> 9:</a:t>
            </a:r>
            <a:r>
              <a:rPr lang="en-US" sz="2800" b="0" i="0" u="none" strike="noStrike" baseline="0">
                <a:solidFill>
                  <a:schemeClr val="bg1"/>
                </a:solidFill>
                <a:latin typeface="Mangal" panose="02040503050203030202" pitchFamily="18" charset="0"/>
                <a:cs typeface="Mangal" panose="02040503050203030202" pitchFamily="18" charset="0"/>
              </a:rPr>
              <a:t>31</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507424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32 </a:t>
            </a:r>
            <a:r>
              <a:rPr lang="hi-IN" sz="4000" dirty="0"/>
              <a:t>तर चलाहरूले केही बुझेनन् कि येशूले के भन्नुभएको हो। अनि उहाँले के भन्नुभएको हो भनेर सोध्न डराए।</a:t>
            </a:r>
            <a:endParaRPr lang="en-IN" sz="8000" dirty="0"/>
          </a:p>
        </p:txBody>
      </p:sp>
      <p:sp>
        <p:nvSpPr>
          <p:cNvPr id="3" name="TextBox 2">
            <a:extLst>
              <a:ext uri="{FF2B5EF4-FFF2-40B4-BE49-F238E27FC236}">
                <a16:creationId xmlns:a16="http://schemas.microsoft.com/office/drawing/2014/main" id="{3AF61BD3-509D-1511-D337-E99EA1574858}"/>
              </a:ext>
            </a:extLst>
          </p:cNvPr>
          <p:cNvSpPr txBox="1"/>
          <p:nvPr/>
        </p:nvSpPr>
        <p:spPr>
          <a:xfrm>
            <a:off x="6096000" y="149950"/>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7" name="Audio 16">
            <a:hlinkClick r:id="" action="ppaction://media"/>
            <a:extLst>
              <a:ext uri="{FF2B5EF4-FFF2-40B4-BE49-F238E27FC236}">
                <a16:creationId xmlns:a16="http://schemas.microsoft.com/office/drawing/2014/main" id="{9C2EDA7F-A2EF-CCFC-92F0-1EFD64E504F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32778949"/>
      </p:ext>
    </p:extLst>
  </p:cSld>
  <p:clrMapOvr>
    <a:masterClrMapping/>
  </p:clrMapOvr>
  <mc:AlternateContent xmlns:mc="http://schemas.openxmlformats.org/markup-compatibility/2006" xmlns:p14="http://schemas.microsoft.com/office/powerpoint/2010/main">
    <mc:Choice Requires="p14">
      <p:transition spd="slow" p14:dur="2000" advTm="8620"/>
    </mc:Choice>
    <mc:Fallback xmlns="">
      <p:transition spd="slow" advTm="86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E8B070-1D1A-9F85-447C-3D76B724E427}"/>
              </a:ext>
            </a:extLst>
          </p:cNvPr>
          <p:cNvPicPr>
            <a:picLocks noChangeAspect="1"/>
          </p:cNvPicPr>
          <p:nvPr/>
        </p:nvPicPr>
        <p:blipFill>
          <a:blip r:embed="rId2"/>
          <a:stretch>
            <a:fillRect/>
          </a:stretch>
        </p:blipFill>
        <p:spPr>
          <a:xfrm>
            <a:off x="0" y="-99035"/>
            <a:ext cx="12192000" cy="6932097"/>
          </a:xfrm>
          <a:prstGeom prst="rect">
            <a:avLst/>
          </a:prstGeom>
        </p:spPr>
      </p:pic>
      <p:sp>
        <p:nvSpPr>
          <p:cNvPr id="4" name="TextBox 3">
            <a:extLst>
              <a:ext uri="{FF2B5EF4-FFF2-40B4-BE49-F238E27FC236}">
                <a16:creationId xmlns:a16="http://schemas.microsoft.com/office/drawing/2014/main" id="{B00032D0-1AE1-0592-816F-FCF3878FEAE7}"/>
              </a:ext>
            </a:extLst>
          </p:cNvPr>
          <p:cNvSpPr txBox="1"/>
          <p:nvPr/>
        </p:nvSpPr>
        <p:spPr>
          <a:xfrm>
            <a:off x="229944" y="251159"/>
            <a:ext cx="4144835" cy="646331"/>
          </a:xfrm>
          <a:prstGeom prst="rect">
            <a:avLst/>
          </a:prstGeom>
          <a:noFill/>
        </p:spPr>
        <p:txBody>
          <a:bodyPr wrap="square" rtlCol="0">
            <a:spAutoFit/>
          </a:bodyPr>
          <a:lstStyle/>
          <a:p>
            <a:r>
              <a:rPr kumimoji="0" lang="hi-IN" sz="3600" b="0" i="0" u="none" strike="noStrike" kern="1200" cap="all" spc="0" normalizeH="0" baseline="0" noProof="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a:solidFill>
                  <a:schemeClr val="bg1"/>
                </a:solidFill>
                <a:latin typeface="Mangal" panose="02040503050203030202" pitchFamily="18" charset="0"/>
                <a:cs typeface="Mangal" panose="02040503050203030202" pitchFamily="18" charset="0"/>
              </a:rPr>
              <a:t> 9:</a:t>
            </a:r>
            <a:r>
              <a:rPr lang="en-US" sz="2800" b="0" i="0" u="none" strike="noStrike" baseline="0">
                <a:solidFill>
                  <a:schemeClr val="bg1"/>
                </a:solidFill>
                <a:latin typeface="Mangal" panose="02040503050203030202" pitchFamily="18" charset="0"/>
                <a:cs typeface="Mangal" panose="02040503050203030202" pitchFamily="18" charset="0"/>
              </a:rPr>
              <a:t>32</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28872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9FDEF-BE41-C701-3D7D-5DB5D9EC9B4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5E7DACB-0F2B-7D85-566A-531F3967B10B}"/>
              </a:ext>
            </a:extLst>
          </p:cNvPr>
          <p:cNvPicPr>
            <a:picLocks noChangeAspect="1"/>
          </p:cNvPicPr>
          <p:nvPr/>
        </p:nvPicPr>
        <p:blipFill>
          <a:blip r:embed="rId2"/>
          <a:stretch>
            <a:fillRect/>
          </a:stretch>
        </p:blipFill>
        <p:spPr>
          <a:xfrm>
            <a:off x="0" y="-74097"/>
            <a:ext cx="12192000" cy="6932097"/>
          </a:xfrm>
          <a:prstGeom prst="rect">
            <a:avLst/>
          </a:prstGeom>
        </p:spPr>
      </p:pic>
      <p:sp>
        <p:nvSpPr>
          <p:cNvPr id="4" name="TextBox 3">
            <a:extLst>
              <a:ext uri="{FF2B5EF4-FFF2-40B4-BE49-F238E27FC236}">
                <a16:creationId xmlns:a16="http://schemas.microsoft.com/office/drawing/2014/main" id="{DF92FD0D-9E75-8A26-FE3C-B1107E9D8C5A}"/>
              </a:ext>
            </a:extLst>
          </p:cNvPr>
          <p:cNvSpPr txBox="1"/>
          <p:nvPr/>
        </p:nvSpPr>
        <p:spPr>
          <a:xfrm>
            <a:off x="341705" y="245485"/>
            <a:ext cx="10041147" cy="3007319"/>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a:ln>
                  <a:noFill/>
                </a:ln>
                <a:solidFill>
                  <a:schemeClr val="bg1"/>
                </a:solidFill>
                <a:effectLst/>
                <a:uLnTx/>
                <a:uFillTx/>
                <a:latin typeface="Inter"/>
                <a:ea typeface="+mn-ea"/>
                <a:cs typeface="Mangal" panose="02040503050203030202" pitchFamily="18" charset="0"/>
              </a:rPr>
              <a:t>भूत लागेको ठिटो </a:t>
            </a:r>
            <a:endParaRPr kumimoji="0" lang="en-IN" sz="5400" b="1" i="0" u="none" strike="noStrike" kern="1200" cap="none" spc="0" normalizeH="0" baseline="0" noProof="0">
              <a:ln>
                <a:noFill/>
              </a:ln>
              <a:solidFill>
                <a:schemeClr val="bg1"/>
              </a:solidFill>
              <a:effectLst/>
              <a:uLnTx/>
              <a:uFillTx/>
              <a:latin typeface="Inter"/>
              <a:ea typeface="+mn-ea"/>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0" i="0" u="none" strike="noStrike" kern="1200" cap="all" spc="0" normalizeH="0" baseline="0" noProof="0">
                <a:ln>
                  <a:noFill/>
                </a:ln>
                <a:solidFill>
                  <a:schemeClr val="bg1"/>
                </a:solidFill>
                <a:effectLst/>
                <a:uLnTx/>
                <a:uFillTx/>
                <a:latin typeface="ArialMT"/>
                <a:ea typeface="+mn-ea"/>
                <a:cs typeface="Mangal" panose="02040503050203030202" pitchFamily="18" charset="0"/>
              </a:rPr>
              <a:t>मर्कूस</a:t>
            </a:r>
            <a:r>
              <a:rPr kumimoji="0" lang="en-US" sz="5400" b="0" i="0" u="none" strike="noStrike" kern="1200" cap="none" spc="0" normalizeH="0" baseline="0" noProof="0">
                <a:ln>
                  <a:noFill/>
                </a:ln>
                <a:solidFill>
                  <a:schemeClr val="bg1"/>
                </a:solidFill>
                <a:effectLst/>
                <a:uLnTx/>
                <a:uFillTx/>
                <a:latin typeface="TimesNewRomanPSMT"/>
                <a:ea typeface="+mn-ea"/>
                <a:cs typeface="+mn-cs"/>
              </a:rPr>
              <a:t> 9:14-32</a:t>
            </a:r>
            <a:endParaRPr kumimoji="0" lang="en-IN" sz="5400" b="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BC5F27E-E817-0AAC-D48F-6C8DA9D10E25}"/>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a:solidFill>
                  <a:srgbClr val="FFFFFF"/>
                </a:solidFill>
                <a:effectLst/>
                <a:latin typeface="Aptos"/>
                <a:ea typeface="Aptos"/>
                <a:cs typeface="Arial" panose="020B0604020202020204" pitchFamily="34" charset="0"/>
              </a:rPr>
              <a:t>This work is licensed under a Creative Commons Attribution-</a:t>
            </a:r>
            <a:r>
              <a:rPr lang="en-US" sz="1800" kern="1200" err="1">
                <a:solidFill>
                  <a:srgbClr val="FFFFFF"/>
                </a:solidFill>
                <a:effectLst/>
                <a:latin typeface="Aptos"/>
                <a:ea typeface="Aptos"/>
                <a:cs typeface="Arial" panose="020B0604020202020204" pitchFamily="34" charset="0"/>
              </a:rPr>
              <a:t>ShareAlike</a:t>
            </a:r>
            <a:r>
              <a:rPr lang="en-US" sz="1800" kern="1200">
                <a:solidFill>
                  <a:srgbClr val="FFFFFF"/>
                </a:solidFill>
                <a:effectLst/>
                <a:latin typeface="Aptos"/>
                <a:ea typeface="Aptos"/>
                <a:cs typeface="Arial" panose="020B0604020202020204" pitchFamily="34" charset="0"/>
              </a:rPr>
              <a:t> 4.0 International License</a:t>
            </a:r>
            <a:endParaRPr lang="en-US" sz="2400" kern="100">
              <a:effectLst/>
              <a:latin typeface="Aptos"/>
              <a:ea typeface="Aptos"/>
              <a:cs typeface="Arial" panose="020B0604020202020204" pitchFamily="34" charset="0"/>
            </a:endParaRPr>
          </a:p>
        </p:txBody>
      </p:sp>
    </p:spTree>
    <p:extLst>
      <p:ext uri="{BB962C8B-B14F-4D97-AF65-F5344CB8AC3E}">
        <p14:creationId xmlns:p14="http://schemas.microsoft.com/office/powerpoint/2010/main" val="1147452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50"/>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मर्कूस</a:t>
            </a:r>
            <a:r>
              <a:rPr lang="en-IN" sz="4000" dirty="0">
                <a:latin typeface="Mangal" panose="02040503050203030202" pitchFamily="18" charset="0"/>
                <a:cs typeface="Mangal" panose="02040503050203030202" pitchFamily="18" charset="0"/>
              </a:rPr>
              <a:t> 9:14 </a:t>
            </a:r>
            <a:r>
              <a:rPr lang="hi-IN" sz="4000" dirty="0">
                <a:latin typeface="Mangal" panose="02040503050203030202" pitchFamily="18" charset="0"/>
                <a:cs typeface="Mangal" panose="02040503050203030202" pitchFamily="18" charset="0"/>
              </a:rPr>
              <a:t>त्यसपछि येशू, पत्रुश, याकूब अनि यूहन्ना अरू चेलाहरूसित सामिल भए। उनीहरूले धेरै मानिसहरू आफ्ना वरिपरि देखे। चेलाहरूसंग शास्त्रीहरूको बहस चलिरहेको थियो। </a:t>
            </a:r>
            <a:endParaRPr lang="en-IN" sz="4000" dirty="0">
              <a:latin typeface="Mangal" panose="02040503050203030202" pitchFamily="18" charset="0"/>
              <a:cs typeface="Mangal" panose="02040503050203030202" pitchFamily="18" charset="0"/>
            </a:endParaRPr>
          </a:p>
        </p:txBody>
      </p:sp>
      <p:sp>
        <p:nvSpPr>
          <p:cNvPr id="2" name="TextBox 1">
            <a:extLst>
              <a:ext uri="{FF2B5EF4-FFF2-40B4-BE49-F238E27FC236}">
                <a16:creationId xmlns:a16="http://schemas.microsoft.com/office/drawing/2014/main" id="{54639B8D-5AED-1A8B-E1D9-C17458560D45}"/>
              </a:ext>
            </a:extLst>
          </p:cNvPr>
          <p:cNvSpPr txBox="1"/>
          <p:nvPr/>
        </p:nvSpPr>
        <p:spPr>
          <a:xfrm>
            <a:off x="6096000" y="149950"/>
            <a:ext cx="6096000" cy="6558101"/>
          </a:xfrm>
          <a:prstGeom prst="rect">
            <a:avLst/>
          </a:prstGeom>
          <a:noFill/>
        </p:spPr>
        <p:txBody>
          <a:bodyPr wrap="square" rtlCol="0">
            <a:noAutofit/>
          </a:bodyPr>
          <a:lstStyle/>
          <a:p>
            <a:endParaRPr lang="en-IN" sz="3200" dirty="0"/>
          </a:p>
        </p:txBody>
      </p:sp>
      <p:pic>
        <p:nvPicPr>
          <p:cNvPr id="26" name="Audio 25">
            <a:hlinkClick r:id="" action="ppaction://media"/>
            <a:extLst>
              <a:ext uri="{FF2B5EF4-FFF2-40B4-BE49-F238E27FC236}">
                <a16:creationId xmlns:a16="http://schemas.microsoft.com/office/drawing/2014/main" id="{8CF62B72-2DF7-ACE9-5EE9-0BFB4F8A02B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9269"/>
    </mc:Choice>
    <mc:Fallback xmlns="">
      <p:transition spd="slow" advTm="192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F8BCAD-6C03-C616-3973-9E2445D701A9}"/>
              </a:ext>
            </a:extLst>
          </p:cNvPr>
          <p:cNvPicPr>
            <a:picLocks noChangeAspect="1"/>
          </p:cNvPicPr>
          <p:nvPr/>
        </p:nvPicPr>
        <p:blipFill>
          <a:blip r:embed="rId2"/>
          <a:stretch>
            <a:fillRect/>
          </a:stretch>
        </p:blipFill>
        <p:spPr>
          <a:xfrm>
            <a:off x="-550083" y="0"/>
            <a:ext cx="12742083" cy="6858000"/>
          </a:xfrm>
          <a:prstGeom prst="rect">
            <a:avLst/>
          </a:prstGeom>
        </p:spPr>
      </p:pic>
      <p:sp>
        <p:nvSpPr>
          <p:cNvPr id="2" name="TextBox 1">
            <a:extLst>
              <a:ext uri="{FF2B5EF4-FFF2-40B4-BE49-F238E27FC236}">
                <a16:creationId xmlns:a16="http://schemas.microsoft.com/office/drawing/2014/main" id="{2D4F2BC6-50B7-EE9A-2DC4-FEE91579B1E4}"/>
              </a:ext>
            </a:extLst>
          </p:cNvPr>
          <p:cNvSpPr txBox="1"/>
          <p:nvPr/>
        </p:nvSpPr>
        <p:spPr>
          <a:xfrm>
            <a:off x="229944" y="251159"/>
            <a:ext cx="4144835" cy="83099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hi-IN" sz="3600" b="0" i="0" u="none" strike="noStrike" kern="1200" cap="all" spc="0" normalizeH="0" baseline="0" noProof="0">
                <a:ln>
                  <a:noFill/>
                </a:ln>
                <a:solidFill>
                  <a:schemeClr val="bg1"/>
                </a:solidFill>
                <a:effectLst/>
                <a:uLnTx/>
                <a:uFillTx/>
                <a:latin typeface="ArialMT"/>
                <a:ea typeface="+mn-ea"/>
                <a:cs typeface="Mangal" panose="02040503050203030202" pitchFamily="18" charset="0"/>
              </a:rPr>
              <a:t>मर्कूस</a:t>
            </a:r>
            <a:r>
              <a:rPr kumimoji="0" lang="en-IN" sz="4800" b="0" i="0" u="none" strike="noStrike" kern="1200" cap="all" spc="0" normalizeH="0" baseline="0" noProof="0">
                <a:ln>
                  <a:noFill/>
                </a:ln>
                <a:solidFill>
                  <a:schemeClr val="bg1"/>
                </a:solidFill>
                <a:effectLst/>
                <a:uLnTx/>
                <a:uFillTx/>
                <a:latin typeface="ArialMT"/>
                <a:ea typeface="+mn-ea"/>
                <a:cs typeface="Mangal" panose="02040503050203030202" pitchFamily="18" charset="0"/>
              </a:rPr>
              <a:t> </a:t>
            </a:r>
            <a:r>
              <a:rPr lang="hi-IN" sz="2800" b="0" i="0" u="none" strike="noStrike" baseline="0">
                <a:solidFill>
                  <a:schemeClr val="bg1"/>
                </a:solidFill>
                <a:latin typeface="Mangal" panose="02040503050203030202" pitchFamily="18" charset="0"/>
                <a:cs typeface="Mangal" panose="02040503050203030202" pitchFamily="18" charset="0"/>
              </a:rPr>
              <a:t>9:14</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15 </a:t>
            </a:r>
            <a:r>
              <a:rPr lang="hi-IN" sz="4000" dirty="0">
                <a:solidFill>
                  <a:srgbClr val="000000"/>
                </a:solidFill>
                <a:latin typeface="Cambria" panose="02040503050406030204" pitchFamily="18" charset="0"/>
              </a:rPr>
              <a:t>जब मानिसहरूले येशूलाई देखे, तिनीहरू अत्यन्त छक्क परे। उहाँको स्वागत गर्न तिनीहरू दौडिए। </a:t>
            </a:r>
            <a:r>
              <a:rPr lang="hi-IN" sz="4000" b="1" dirty="0">
                <a:solidFill>
                  <a:srgbClr val="333333"/>
                </a:solidFill>
                <a:latin typeface="avenir"/>
              </a:rPr>
              <a:t>16 </a:t>
            </a:r>
            <a:r>
              <a:rPr lang="hi-IN" sz="4000" dirty="0">
                <a:solidFill>
                  <a:srgbClr val="000000"/>
                </a:solidFill>
                <a:latin typeface="Cambria" panose="02040503050406030204" pitchFamily="18" charset="0"/>
              </a:rPr>
              <a:t>येशूले प्रश्न गर्नुभयो, “शास्त्रीहरूसंग तिमीहरू के को बारेमा बहस गरिरहेका थियौ?”</a:t>
            </a:r>
            <a:endParaRPr lang="hi-IN" sz="44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B88977C7-8469-97B0-F910-69713FFB8320}"/>
              </a:ext>
            </a:extLst>
          </p:cNvPr>
          <p:cNvSpPr txBox="1"/>
          <p:nvPr/>
        </p:nvSpPr>
        <p:spPr>
          <a:xfrm>
            <a:off x="6096000" y="149950"/>
            <a:ext cx="6096000" cy="6558101"/>
          </a:xfrm>
          <a:prstGeom prst="rect">
            <a:avLst/>
          </a:prstGeom>
          <a:noFill/>
        </p:spPr>
        <p:txBody>
          <a:bodyPr wrap="square" rtlCol="0">
            <a:noAutofit/>
          </a:bodyPr>
          <a:lstStyle/>
          <a:p>
            <a:endParaRPr lang="en-IN" sz="3200" dirty="0"/>
          </a:p>
        </p:txBody>
      </p:sp>
      <p:pic>
        <p:nvPicPr>
          <p:cNvPr id="26" name="Audio 25">
            <a:hlinkClick r:id="" action="ppaction://media"/>
            <a:extLst>
              <a:ext uri="{FF2B5EF4-FFF2-40B4-BE49-F238E27FC236}">
                <a16:creationId xmlns:a16="http://schemas.microsoft.com/office/drawing/2014/main" id="{4761D36F-BBC8-1EEF-97B7-90BEA5DE3AE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9204"/>
    </mc:Choice>
    <mc:Fallback xmlns="">
      <p:transition spd="slow" advTm="192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18A701-50AC-2261-B17B-41647C4D45D6}"/>
              </a:ext>
            </a:extLst>
          </p:cNvPr>
          <p:cNvPicPr>
            <a:picLocks noChangeAspect="1"/>
          </p:cNvPicPr>
          <p:nvPr/>
        </p:nvPicPr>
        <p:blipFill>
          <a:blip r:embed="rId2"/>
          <a:stretch>
            <a:fillRect/>
          </a:stretch>
        </p:blipFill>
        <p:spPr>
          <a:xfrm>
            <a:off x="-381000" y="0"/>
            <a:ext cx="12573000" cy="6858000"/>
          </a:xfrm>
          <a:prstGeom prst="rect">
            <a:avLst/>
          </a:prstGeom>
        </p:spPr>
      </p:pic>
      <p:sp>
        <p:nvSpPr>
          <p:cNvPr id="3" name="TextBox 2">
            <a:extLst>
              <a:ext uri="{FF2B5EF4-FFF2-40B4-BE49-F238E27FC236}">
                <a16:creationId xmlns:a16="http://schemas.microsoft.com/office/drawing/2014/main" id="{EA3F8E86-CD89-9A6B-19C6-5F80885505D7}"/>
              </a:ext>
            </a:extLst>
          </p:cNvPr>
          <p:cNvSpPr txBox="1"/>
          <p:nvPr/>
        </p:nvSpPr>
        <p:spPr>
          <a:xfrm>
            <a:off x="229944" y="251159"/>
            <a:ext cx="4144835" cy="646331"/>
          </a:xfrm>
          <a:prstGeom prst="rect">
            <a:avLst/>
          </a:prstGeom>
          <a:noFill/>
        </p:spPr>
        <p:txBody>
          <a:bodyPr wrap="square" rtlCol="0">
            <a:spAutoFit/>
          </a:bodyPr>
          <a:lstStyle/>
          <a:p>
            <a:r>
              <a:rPr kumimoji="0" lang="hi-IN" sz="3600" b="0" i="0" u="none" strike="noStrike" kern="1200" cap="all" spc="0" normalizeH="0" baseline="0" noProof="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a:solidFill>
                  <a:schemeClr val="bg1"/>
                </a:solidFill>
                <a:latin typeface="Mangal" panose="02040503050203030202" pitchFamily="18" charset="0"/>
                <a:cs typeface="Mangal" panose="02040503050203030202" pitchFamily="18" charset="0"/>
              </a:rPr>
              <a:t> 9:1</a:t>
            </a:r>
            <a:r>
              <a:rPr lang="en-US" sz="2800" b="0" i="0" u="none" strike="noStrike" baseline="0">
                <a:solidFill>
                  <a:schemeClr val="bg1"/>
                </a:solidFill>
                <a:latin typeface="Mangal" panose="02040503050203030202" pitchFamily="18" charset="0"/>
                <a:cs typeface="Mangal" panose="02040503050203030202" pitchFamily="18" charset="0"/>
              </a:rPr>
              <a:t>5,16</a:t>
            </a:r>
            <a:endParaRPr lang="bo-CN" sz="2800" b="1" cap="all">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17 </a:t>
            </a:r>
            <a:r>
              <a:rPr lang="hi-IN" sz="4000" dirty="0">
                <a:solidFill>
                  <a:srgbClr val="000000"/>
                </a:solidFill>
                <a:latin typeface="Cambria" panose="02040503050406030204" pitchFamily="18" charset="0"/>
              </a:rPr>
              <a:t>भीडबाट एकजना मानिसले जवाफ दियो, “हे गुरूज्यू, मैले तपाईंकहाँ मेरो छोरो ल्याएको छु। मेरो छोरालाईं बोल्न धेरै नै वाधा दिइरहेको छ।</a:t>
            </a:r>
            <a:endParaRPr lang="en-IN" sz="4400" dirty="0"/>
          </a:p>
        </p:txBody>
      </p:sp>
      <p:sp>
        <p:nvSpPr>
          <p:cNvPr id="3" name="TextBox 2">
            <a:extLst>
              <a:ext uri="{FF2B5EF4-FFF2-40B4-BE49-F238E27FC236}">
                <a16:creationId xmlns:a16="http://schemas.microsoft.com/office/drawing/2014/main" id="{CE58C696-DEE7-BF27-FBFD-EED46BDA3E3F}"/>
              </a:ext>
            </a:extLst>
          </p:cNvPr>
          <p:cNvSpPr txBox="1"/>
          <p:nvPr/>
        </p:nvSpPr>
        <p:spPr>
          <a:xfrm>
            <a:off x="6096000" y="149950"/>
            <a:ext cx="6096000" cy="6558101"/>
          </a:xfrm>
          <a:prstGeom prst="rect">
            <a:avLst/>
          </a:prstGeom>
          <a:noFill/>
        </p:spPr>
        <p:txBody>
          <a:bodyPr wrap="square" rtlCol="0">
            <a:noAutofit/>
          </a:bodyPr>
          <a:lstStyle/>
          <a:p>
            <a:endParaRPr lang="en-IN" sz="3600" dirty="0"/>
          </a:p>
        </p:txBody>
      </p:sp>
      <p:pic>
        <p:nvPicPr>
          <p:cNvPr id="10" name="Audio 9">
            <a:hlinkClick r:id="" action="ppaction://media"/>
            <a:extLst>
              <a:ext uri="{FF2B5EF4-FFF2-40B4-BE49-F238E27FC236}">
                <a16:creationId xmlns:a16="http://schemas.microsoft.com/office/drawing/2014/main" id="{07E43965-A958-64F7-1A21-46AB9C972BB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4938"/>
    </mc:Choice>
    <mc:Fallback xmlns="">
      <p:transition spd="slow" advTm="149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TotalTime>
  <Words>687</Words>
  <Application>Microsoft Office PowerPoint</Application>
  <PresentationFormat>Widescreen</PresentationFormat>
  <Paragraphs>48</Paragraphs>
  <Slides>36</Slides>
  <Notes>1</Notes>
  <HiddenSlides>0</HiddenSlides>
  <MMClips>18</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36</vt:i4>
      </vt:variant>
    </vt:vector>
  </HeadingPairs>
  <TitlesOfParts>
    <vt:vector size="49" baseType="lpstr">
      <vt:lpstr>Aptos</vt:lpstr>
      <vt:lpstr>Arial</vt:lpstr>
      <vt:lpstr>ArialMT</vt:lpstr>
      <vt:lpstr>avenir</vt:lpstr>
      <vt:lpstr>Calibri</vt:lpstr>
      <vt:lpstr>Calibri Light</vt:lpstr>
      <vt:lpstr>Cambria</vt:lpstr>
      <vt:lpstr>Inter</vt:lpstr>
      <vt:lpstr>Mangal</vt:lpstr>
      <vt:lpstr>PT Serif</vt:lpstr>
      <vt:lpstr>Symbol</vt:lpstr>
      <vt:lpstr>TimesNewRomanPSMT</vt:lpstr>
      <vt:lpstr>Office Theme</vt:lpstr>
      <vt:lpstr>39-2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1</cp:revision>
  <dcterms:created xsi:type="dcterms:W3CDTF">2022-09-30T06:26:14Z</dcterms:created>
  <dcterms:modified xsi:type="dcterms:W3CDTF">2026-07-16T10:50:24Z</dcterms:modified>
</cp:coreProperties>
</file>