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58" r:id="rId3"/>
    <p:sldId id="259" r:id="rId4"/>
    <p:sldId id="287" r:id="rId5"/>
    <p:sldId id="260" r:id="rId6"/>
    <p:sldId id="271" r:id="rId7"/>
    <p:sldId id="261" r:id="rId8"/>
    <p:sldId id="272" r:id="rId9"/>
    <p:sldId id="262" r:id="rId10"/>
    <p:sldId id="273" r:id="rId11"/>
    <p:sldId id="263" r:id="rId12"/>
    <p:sldId id="274" r:id="rId13"/>
    <p:sldId id="285" r:id="rId14"/>
    <p:sldId id="286" r:id="rId15"/>
    <p:sldId id="267" r:id="rId16"/>
    <p:sldId id="278" r:id="rId17"/>
    <p:sldId id="268" r:id="rId18"/>
    <p:sldId id="279" r:id="rId19"/>
    <p:sldId id="269" r:id="rId20"/>
    <p:sldId id="280" r:id="rId21"/>
    <p:sldId id="281" r:id="rId22"/>
    <p:sldId id="282" r:id="rId23"/>
    <p:sldId id="283" r:id="rId24"/>
    <p:sldId id="28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7B02C-C110-41EC-80A1-D5DEDDE2FA3B}" v="3" dt="2026-07-16T10:50:38.4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7805" autoAdjust="0"/>
  </p:normalViewPr>
  <p:slideViewPr>
    <p:cSldViewPr snapToGrid="0">
      <p:cViewPr varScale="1">
        <p:scale>
          <a:sx n="117" d="100"/>
          <a:sy n="117" d="100"/>
        </p:scale>
        <p:origin x="3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custSel modSld">
      <pc:chgData name="Alfred Smith" userId="3c60a3631c0db8ad" providerId="LiveId" clId="{0761BD21-EAD3-491D-B74D-BFB938B236DA}" dt="2026-07-16T10:50:38.438" v="68"/>
      <pc:docMkLst>
        <pc:docMk/>
      </pc:docMkLst>
      <pc:sldChg chg="addSp delSp modSp mod modNotes modNotesTx">
        <pc:chgData name="Alfred Smith" userId="3c60a3631c0db8ad" providerId="LiveId" clId="{0761BD21-EAD3-491D-B74D-BFB938B236DA}" dt="2026-07-16T10:50:38.438" v="68"/>
        <pc:sldMkLst>
          <pc:docMk/>
          <pc:sldMk cId="1499918570" sldId="257"/>
        </pc:sldMkLst>
        <pc:spChg chg="mod">
          <ac:chgData name="Alfred Smith" userId="3c60a3631c0db8ad" providerId="LiveId" clId="{0761BD21-EAD3-491D-B74D-BFB938B236DA}" dt="2026-07-16T10:50:38.438" v="68"/>
          <ac:spMkLst>
            <pc:docMk/>
            <pc:sldMk cId="1499918570" sldId="257"/>
            <ac:spMk id="3" creationId="{0228937D-0D81-2DA1-1C55-FD99B23FE1AE}"/>
          </ac:spMkLst>
        </pc:spChg>
        <pc:spChg chg="add del">
          <ac:chgData name="Alfred Smith" userId="3c60a3631c0db8ad" providerId="LiveId" clId="{0761BD21-EAD3-491D-B74D-BFB938B236DA}" dt="2026-07-16T10:50:32.244" v="63" actId="22"/>
          <ac:spMkLst>
            <pc:docMk/>
            <pc:sldMk cId="1499918570" sldId="257"/>
            <ac:spMk id="5" creationId="{3BAA00B2-2BC0-7653-0F7A-5B4FDE646AA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39-3</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064F69A4-FCAE-629D-6819-7CDD858E979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724"/>
    </mc:Choice>
    <mc:Fallback xmlns="">
      <p:transition spd="slow" advTm="27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4CFB715-D47B-A768-FCE5-55A999BDCDE1}"/>
              </a:ext>
            </a:extLst>
          </p:cNvPr>
          <p:cNvPicPr>
            <a:picLocks noChangeAspect="1"/>
          </p:cNvPicPr>
          <p:nvPr/>
        </p:nvPicPr>
        <p:blipFill>
          <a:blip r:embed="rId2"/>
          <a:stretch>
            <a:fillRect/>
          </a:stretch>
        </p:blipFill>
        <p:spPr>
          <a:xfrm>
            <a:off x="0" y="0"/>
            <a:ext cx="12834257" cy="6858000"/>
          </a:xfrm>
          <a:prstGeom prst="rect">
            <a:avLst/>
          </a:prstGeom>
        </p:spPr>
      </p:pic>
      <p:sp>
        <p:nvSpPr>
          <p:cNvPr id="3" name="TextBox 2">
            <a:extLst>
              <a:ext uri="{FF2B5EF4-FFF2-40B4-BE49-F238E27FC236}">
                <a16:creationId xmlns:a16="http://schemas.microsoft.com/office/drawing/2014/main" id="{44700A6A-2E96-287A-D2B1-CAF28E32ABE3}"/>
              </a:ext>
            </a:extLst>
          </p:cNvPr>
          <p:cNvSpPr txBox="1"/>
          <p:nvPr/>
        </p:nvSpPr>
        <p:spPr>
          <a:xfrm>
            <a:off x="349258" y="304946"/>
            <a:ext cx="4458128"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17:2</a:t>
            </a:r>
            <a:r>
              <a:rPr lang="en-US" sz="2800" b="0" i="0" u="none" strike="noStrike" baseline="0" dirty="0">
                <a:solidFill>
                  <a:schemeClr val="bg1"/>
                </a:solidFill>
                <a:latin typeface="Mangal" panose="02040503050203030202" pitchFamily="18" charset="0"/>
                <a:cs typeface="Mangal" panose="02040503050203030202" pitchFamily="18" charset="0"/>
              </a:rPr>
              <a:t>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27 </a:t>
            </a:r>
            <a:r>
              <a:rPr lang="hi-IN" sz="3600" dirty="0">
                <a:solidFill>
                  <a:srgbClr val="000000"/>
                </a:solidFill>
                <a:latin typeface="Cambria" panose="02040503050406030204" pitchFamily="18" charset="0"/>
              </a:rPr>
              <a:t>तर हामी यी महसूल उठाउनेहरूलाई रीस उठाउन चाँहदैनौ। यसर्थ यसप्रकारले महसूल बुझाऊ। पोखरीमा जाऊ र माछा समात्न बल्छीहान। तिमीले समातेको पहिलो माछा लेऊ, त्यसको मुख खोल र तिमीले चार ड्रकमाको एउटा मुद्रा पाउनेछौ। त्यो मुद्रा महसूल उठाउनेहरूलाई देऊ। त्यसैबाट तिम्रो र मेरो महसूल चुक्ता हुनेछ।”</a:t>
            </a:r>
            <a:endParaRPr lang="en-IN" sz="3600" dirty="0"/>
          </a:p>
        </p:txBody>
      </p:sp>
      <p:sp>
        <p:nvSpPr>
          <p:cNvPr id="2" name="TextBox 1">
            <a:extLst>
              <a:ext uri="{FF2B5EF4-FFF2-40B4-BE49-F238E27FC236}">
                <a16:creationId xmlns:a16="http://schemas.microsoft.com/office/drawing/2014/main" id="{0D4D43E4-82E0-A923-7682-DA9F121BF69E}"/>
              </a:ext>
            </a:extLst>
          </p:cNvPr>
          <p:cNvSpPr txBox="1"/>
          <p:nvPr/>
        </p:nvSpPr>
        <p:spPr>
          <a:xfrm>
            <a:off x="6290795" y="0"/>
            <a:ext cx="5818909" cy="6558102"/>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4CAE505E-EA0C-4C3D-1455-E28086C4E91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20011"/>
    </mc:Choice>
    <mc:Fallback xmlns="">
      <p:transition spd="slow" advTm="200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3B580A-58C4-B8DF-6D50-96A1B2C686A1}"/>
              </a:ext>
            </a:extLst>
          </p:cNvPr>
          <p:cNvPicPr>
            <a:picLocks noChangeAspect="1"/>
          </p:cNvPicPr>
          <p:nvPr/>
        </p:nvPicPr>
        <p:blipFill>
          <a:blip r:embed="rId2"/>
          <a:stretch>
            <a:fillRect/>
          </a:stretch>
        </p:blipFill>
        <p:spPr>
          <a:xfrm>
            <a:off x="0" y="-883403"/>
            <a:ext cx="14403514" cy="7741403"/>
          </a:xfrm>
          <a:prstGeom prst="rect">
            <a:avLst/>
          </a:prstGeom>
        </p:spPr>
      </p:pic>
      <p:sp>
        <p:nvSpPr>
          <p:cNvPr id="4" name="TextBox 3">
            <a:extLst>
              <a:ext uri="{FF2B5EF4-FFF2-40B4-BE49-F238E27FC236}">
                <a16:creationId xmlns:a16="http://schemas.microsoft.com/office/drawing/2014/main" id="{C1796146-F376-D1DF-E2F1-16EE6FE3981E}"/>
              </a:ext>
            </a:extLst>
          </p:cNvPr>
          <p:cNvSpPr txBox="1"/>
          <p:nvPr/>
        </p:nvSpPr>
        <p:spPr>
          <a:xfrm>
            <a:off x="349258" y="304946"/>
            <a:ext cx="4458128"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17:2</a:t>
            </a:r>
            <a:r>
              <a:rPr lang="en-US" sz="2800" b="0" i="0" u="none" strike="noStrike" baseline="0" dirty="0">
                <a:solidFill>
                  <a:schemeClr val="bg1"/>
                </a:solidFill>
                <a:latin typeface="Mangal" panose="02040503050203030202" pitchFamily="18" charset="0"/>
                <a:cs typeface="Mangal" panose="02040503050203030202" pitchFamily="18" charset="0"/>
              </a:rPr>
              <a:t>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200" dirty="0"/>
              <a:t>ठ्याक्कै यस्तै गरी भयो।</a:t>
            </a:r>
            <a:endParaRPr lang="en-IN" sz="3200" dirty="0"/>
          </a:p>
        </p:txBody>
      </p:sp>
      <p:sp>
        <p:nvSpPr>
          <p:cNvPr id="2" name="TextBox 1">
            <a:extLst>
              <a:ext uri="{FF2B5EF4-FFF2-40B4-BE49-F238E27FC236}">
                <a16:creationId xmlns:a16="http://schemas.microsoft.com/office/drawing/2014/main" id="{46FFFD6E-E451-AFDE-CE05-E90E3E70D58F}"/>
              </a:ext>
            </a:extLst>
          </p:cNvPr>
          <p:cNvSpPr txBox="1"/>
          <p:nvPr/>
        </p:nvSpPr>
        <p:spPr>
          <a:xfrm>
            <a:off x="6373091" y="149949"/>
            <a:ext cx="5818909" cy="6558102"/>
          </a:xfrm>
          <a:prstGeom prst="rect">
            <a:avLst/>
          </a:prstGeom>
          <a:noFill/>
        </p:spPr>
        <p:txBody>
          <a:bodyPr wrap="square" rtlCol="0">
            <a:noAutofit/>
          </a:bodyPr>
          <a:lstStyle/>
          <a:p>
            <a:endParaRPr lang="en-IN" sz="3200" dirty="0"/>
          </a:p>
        </p:txBody>
      </p:sp>
      <p:pic>
        <p:nvPicPr>
          <p:cNvPr id="13" name="Audio 12">
            <a:hlinkClick r:id="" action="ppaction://media"/>
            <a:extLst>
              <a:ext uri="{FF2B5EF4-FFF2-40B4-BE49-F238E27FC236}">
                <a16:creationId xmlns:a16="http://schemas.microsoft.com/office/drawing/2014/main" id="{A325CAF6-E26F-DEC6-B31B-ECF30DE9A8F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15668318"/>
      </p:ext>
    </p:extLst>
  </p:cSld>
  <p:clrMapOvr>
    <a:masterClrMapping/>
  </p:clrMapOvr>
  <mc:AlternateContent xmlns:mc="http://schemas.openxmlformats.org/markup-compatibility/2006" xmlns:p14="http://schemas.microsoft.com/office/powerpoint/2010/main">
    <mc:Choice Requires="p14">
      <p:transition spd="slow" p14:dur="2000" advTm="4485"/>
    </mc:Choice>
    <mc:Fallback xmlns="">
      <p:transition spd="slow" advTm="44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3B580A-58C4-B8DF-6D50-96A1B2C686A1}"/>
              </a:ext>
            </a:extLst>
          </p:cNvPr>
          <p:cNvPicPr>
            <a:picLocks noChangeAspect="1"/>
          </p:cNvPicPr>
          <p:nvPr/>
        </p:nvPicPr>
        <p:blipFill>
          <a:blip r:embed="rId2"/>
          <a:stretch>
            <a:fillRect/>
          </a:stretch>
        </p:blipFill>
        <p:spPr>
          <a:xfrm>
            <a:off x="0" y="-883403"/>
            <a:ext cx="14403514" cy="7741403"/>
          </a:xfrm>
          <a:prstGeom prst="rect">
            <a:avLst/>
          </a:prstGeom>
        </p:spPr>
      </p:pic>
    </p:spTree>
    <p:extLst>
      <p:ext uri="{BB962C8B-B14F-4D97-AF65-F5344CB8AC3E}">
        <p14:creationId xmlns:p14="http://schemas.microsoft.com/office/powerpoint/2010/main" val="3955345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t>मर्कूस</a:t>
            </a:r>
            <a:r>
              <a:rPr lang="en-IN" sz="4000" dirty="0">
                <a:latin typeface="Mangal" panose="02040503050203030202" pitchFamily="18" charset="0"/>
                <a:cs typeface="Mangal" panose="02040503050203030202" pitchFamily="18" charset="0"/>
              </a:rPr>
              <a:t> 9:33</a:t>
            </a:r>
            <a:r>
              <a:rPr lang="hi-IN" sz="4000" b="1" dirty="0">
                <a:solidFill>
                  <a:srgbClr val="333333"/>
                </a:solidFill>
                <a:latin typeface="Mangal" panose="02040503050203030202" pitchFamily="18" charset="0"/>
                <a:cs typeface="Mangal" panose="02040503050203030202" pitchFamily="18" charset="0"/>
              </a:rPr>
              <a:t> </a:t>
            </a:r>
            <a:r>
              <a:rPr lang="hi-IN" sz="4000" dirty="0">
                <a:solidFill>
                  <a:srgbClr val="000000"/>
                </a:solidFill>
                <a:latin typeface="Cambria" panose="02040503050406030204" pitchFamily="18" charset="0"/>
              </a:rPr>
              <a:t>येशू र आफ्ना चेलाहरू कफर्नहुम जानूभयो। जब उनीहरू एउटा घरमा थिए। उहाँले आफ्ना चेलाहरूलाई सोध्नुभयो, “यात्रा गर्दै गर्दा तिमीहरूले के बहस गर्दैं थियौ?”</a:t>
            </a:r>
            <a:endParaRPr lang="en-IN" sz="4000" dirty="0"/>
          </a:p>
        </p:txBody>
      </p:sp>
      <p:sp>
        <p:nvSpPr>
          <p:cNvPr id="2" name="TextBox 1">
            <a:extLst>
              <a:ext uri="{FF2B5EF4-FFF2-40B4-BE49-F238E27FC236}">
                <a16:creationId xmlns:a16="http://schemas.microsoft.com/office/drawing/2014/main" id="{7BF36B39-AD2D-994C-6624-E35C4BFD32F6}"/>
              </a:ext>
            </a:extLst>
          </p:cNvPr>
          <p:cNvSpPr txBox="1"/>
          <p:nvPr/>
        </p:nvSpPr>
        <p:spPr>
          <a:xfrm>
            <a:off x="6373091" y="0"/>
            <a:ext cx="5818909" cy="6558102"/>
          </a:xfrm>
          <a:prstGeom prst="rect">
            <a:avLst/>
          </a:prstGeom>
          <a:noFill/>
        </p:spPr>
        <p:txBody>
          <a:bodyPr wrap="square" rtlCol="0">
            <a:noAutofit/>
          </a:bodyPr>
          <a:lstStyle/>
          <a:p>
            <a:endParaRPr lang="hi-IN" sz="3200" dirty="0"/>
          </a:p>
        </p:txBody>
      </p:sp>
      <p:pic>
        <p:nvPicPr>
          <p:cNvPr id="24" name="Audio 23">
            <a:hlinkClick r:id="" action="ppaction://media"/>
            <a:extLst>
              <a:ext uri="{FF2B5EF4-FFF2-40B4-BE49-F238E27FC236}">
                <a16:creationId xmlns:a16="http://schemas.microsoft.com/office/drawing/2014/main" id="{A3BE703B-AEEE-3729-E040-457F4606E92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50231405"/>
      </p:ext>
    </p:extLst>
  </p:cSld>
  <p:clrMapOvr>
    <a:masterClrMapping/>
  </p:clrMapOvr>
  <mc:AlternateContent xmlns:mc="http://schemas.openxmlformats.org/markup-compatibility/2006" xmlns:p14="http://schemas.microsoft.com/office/powerpoint/2010/main">
    <mc:Choice Requires="p14">
      <p:transition spd="slow" p14:dur="2000" advTm="13145"/>
    </mc:Choice>
    <mc:Fallback xmlns="">
      <p:transition spd="slow" advTm="131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E21E41-8A8E-E87A-D79C-C68DF4DD0476}"/>
              </a:ext>
            </a:extLst>
          </p:cNvPr>
          <p:cNvPicPr>
            <a:picLocks noChangeAspect="1"/>
          </p:cNvPicPr>
          <p:nvPr/>
        </p:nvPicPr>
        <p:blipFill>
          <a:blip r:embed="rId2"/>
          <a:stretch>
            <a:fillRect/>
          </a:stretch>
        </p:blipFill>
        <p:spPr>
          <a:xfrm>
            <a:off x="0" y="1"/>
            <a:ext cx="12534644" cy="6858000"/>
          </a:xfrm>
          <a:prstGeom prst="rect">
            <a:avLst/>
          </a:prstGeom>
        </p:spPr>
      </p:pic>
      <p:sp>
        <p:nvSpPr>
          <p:cNvPr id="4" name="TextBox 3">
            <a:extLst>
              <a:ext uri="{FF2B5EF4-FFF2-40B4-BE49-F238E27FC236}">
                <a16:creationId xmlns:a16="http://schemas.microsoft.com/office/drawing/2014/main" id="{11FA1D32-0C30-A5BA-A6D5-F9DC864D9867}"/>
              </a:ext>
            </a:extLst>
          </p:cNvPr>
          <p:cNvSpPr txBox="1"/>
          <p:nvPr/>
        </p:nvSpPr>
        <p:spPr>
          <a:xfrm>
            <a:off x="349258" y="304946"/>
            <a:ext cx="4458128"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IN" sz="2800" b="0" i="0" u="none" strike="noStrike" baseline="0" dirty="0">
                <a:solidFill>
                  <a:schemeClr val="bg1"/>
                </a:solidFill>
                <a:latin typeface="Mangal" panose="02040503050203030202" pitchFamily="18" charset="0"/>
                <a:cs typeface="Mangal" panose="02040503050203030202" pitchFamily="18" charset="0"/>
              </a:rPr>
              <a:t>9</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33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504117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34 </a:t>
            </a:r>
            <a:r>
              <a:rPr lang="hi-IN" sz="4000" dirty="0">
                <a:solidFill>
                  <a:srgbClr val="000000"/>
                </a:solidFill>
                <a:latin typeface="Cambria" panose="02040503050406030204" pitchFamily="18" charset="0"/>
              </a:rPr>
              <a:t>तर चेलाहरूले जवाफ दिएनन् किनभने तिनीहरूले बाटोमा कुरा गर्दै आउँदा उनीहरूको माझमा सब भन्दा महान को होला भन्ने कुराको चर्चा भएको थियो।</a:t>
            </a:r>
            <a:endParaRPr lang="en-IN" sz="4400" dirty="0"/>
          </a:p>
        </p:txBody>
      </p:sp>
      <p:sp>
        <p:nvSpPr>
          <p:cNvPr id="2" name="TextBox 1">
            <a:extLst>
              <a:ext uri="{FF2B5EF4-FFF2-40B4-BE49-F238E27FC236}">
                <a16:creationId xmlns:a16="http://schemas.microsoft.com/office/drawing/2014/main" id="{EDC52F31-5707-C645-8B30-9E2B80CDBBAF}"/>
              </a:ext>
            </a:extLst>
          </p:cNvPr>
          <p:cNvSpPr txBox="1"/>
          <p:nvPr/>
        </p:nvSpPr>
        <p:spPr>
          <a:xfrm>
            <a:off x="6373091" y="149949"/>
            <a:ext cx="5818909" cy="6558102"/>
          </a:xfrm>
          <a:prstGeom prst="rect">
            <a:avLst/>
          </a:prstGeom>
          <a:noFill/>
        </p:spPr>
        <p:txBody>
          <a:bodyPr wrap="square" rtlCol="0">
            <a:noAutofit/>
          </a:bodyPr>
          <a:lstStyle/>
          <a:p>
            <a:endParaRPr lang="en-IN" sz="3600" dirty="0"/>
          </a:p>
        </p:txBody>
      </p:sp>
      <p:pic>
        <p:nvPicPr>
          <p:cNvPr id="24" name="Audio 23">
            <a:hlinkClick r:id="" action="ppaction://media"/>
            <a:extLst>
              <a:ext uri="{FF2B5EF4-FFF2-40B4-BE49-F238E27FC236}">
                <a16:creationId xmlns:a16="http://schemas.microsoft.com/office/drawing/2014/main" id="{2A3EE066-CC95-DD15-0E30-0203CFA4B9F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57369245"/>
      </p:ext>
    </p:extLst>
  </p:cSld>
  <p:clrMapOvr>
    <a:masterClrMapping/>
  </p:clrMapOvr>
  <mc:AlternateContent xmlns:mc="http://schemas.openxmlformats.org/markup-compatibility/2006" xmlns:p14="http://schemas.microsoft.com/office/powerpoint/2010/main">
    <mc:Choice Requires="p14">
      <p:transition spd="slow" p14:dur="2000" advTm="12723"/>
    </mc:Choice>
    <mc:Fallback xmlns="">
      <p:transition spd="slow" advTm="127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CA94E3-269A-0273-68EB-B3ABD671D3F2}"/>
              </a:ext>
            </a:extLst>
          </p:cNvPr>
          <p:cNvPicPr>
            <a:picLocks noChangeAspect="1"/>
          </p:cNvPicPr>
          <p:nvPr/>
        </p:nvPicPr>
        <p:blipFill>
          <a:blip r:embed="rId2"/>
          <a:stretch>
            <a:fillRect/>
          </a:stretch>
        </p:blipFill>
        <p:spPr>
          <a:xfrm>
            <a:off x="-44551" y="0"/>
            <a:ext cx="12236552" cy="6858000"/>
          </a:xfrm>
          <a:prstGeom prst="rect">
            <a:avLst/>
          </a:prstGeom>
        </p:spPr>
      </p:pic>
      <p:sp>
        <p:nvSpPr>
          <p:cNvPr id="4" name="TextBox 3">
            <a:extLst>
              <a:ext uri="{FF2B5EF4-FFF2-40B4-BE49-F238E27FC236}">
                <a16:creationId xmlns:a16="http://schemas.microsoft.com/office/drawing/2014/main" id="{A8B20C38-424B-8B14-60C5-D9CF78623FF0}"/>
              </a:ext>
            </a:extLst>
          </p:cNvPr>
          <p:cNvSpPr txBox="1"/>
          <p:nvPr/>
        </p:nvSpPr>
        <p:spPr>
          <a:xfrm>
            <a:off x="349258" y="304946"/>
            <a:ext cx="4458128"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9</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34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51986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35 </a:t>
            </a:r>
            <a:r>
              <a:rPr lang="hi-IN" sz="4000" dirty="0">
                <a:solidFill>
                  <a:srgbClr val="000000"/>
                </a:solidFill>
                <a:latin typeface="Cambria" panose="02040503050406030204" pitchFamily="18" charset="0"/>
              </a:rPr>
              <a:t>येशू बस्नु भयो अनि बाह्रजना प्रेरितहरूलाई आफूकहाँ बोलाउनुभयो। उहाँले भन्नुभयो, “यदि कसैले आफूलाई पहिलो बनाउन चाहन्छ भने, उसले आफूलाई अरू मानिसहरूलाई भन्दा अन्तिम मानिस बनाउनु पर्छ अनि अरू सबैको सेवा गर्नुपर्छ।”</a:t>
            </a:r>
            <a:endParaRPr lang="en-IN" sz="4000" dirty="0"/>
          </a:p>
        </p:txBody>
      </p:sp>
      <p:sp>
        <p:nvSpPr>
          <p:cNvPr id="2" name="TextBox 1">
            <a:extLst>
              <a:ext uri="{FF2B5EF4-FFF2-40B4-BE49-F238E27FC236}">
                <a16:creationId xmlns:a16="http://schemas.microsoft.com/office/drawing/2014/main" id="{593A8A25-5740-7837-8CD3-8B042C4C0B2C}"/>
              </a:ext>
            </a:extLst>
          </p:cNvPr>
          <p:cNvSpPr txBox="1"/>
          <p:nvPr/>
        </p:nvSpPr>
        <p:spPr>
          <a:xfrm>
            <a:off x="6373091" y="149949"/>
            <a:ext cx="5818909" cy="6558102"/>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02F4A939-1116-31CD-C0CC-C8F876012D4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388283621"/>
      </p:ext>
    </p:extLst>
  </p:cSld>
  <p:clrMapOvr>
    <a:masterClrMapping/>
  </p:clrMapOvr>
  <mc:AlternateContent xmlns:mc="http://schemas.openxmlformats.org/markup-compatibility/2006" xmlns:p14="http://schemas.microsoft.com/office/powerpoint/2010/main">
    <mc:Choice Requires="p14">
      <p:transition spd="slow" p14:dur="2000" advTm="16368"/>
    </mc:Choice>
    <mc:Fallback xmlns="">
      <p:transition spd="slow" advTm="163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DEEB75-13F8-FC8E-2DFB-8360EBD41750}"/>
              </a:ext>
            </a:extLst>
          </p:cNvPr>
          <p:cNvPicPr>
            <a:picLocks noChangeAspect="1"/>
          </p:cNvPicPr>
          <p:nvPr/>
        </p:nvPicPr>
        <p:blipFill>
          <a:blip r:embed="rId2"/>
          <a:stretch>
            <a:fillRect/>
          </a:stretch>
        </p:blipFill>
        <p:spPr>
          <a:xfrm>
            <a:off x="-1" y="0"/>
            <a:ext cx="12440231" cy="6858000"/>
          </a:xfrm>
          <a:prstGeom prst="rect">
            <a:avLst/>
          </a:prstGeom>
        </p:spPr>
      </p:pic>
      <p:sp>
        <p:nvSpPr>
          <p:cNvPr id="5" name="TextBox 4">
            <a:extLst>
              <a:ext uri="{FF2B5EF4-FFF2-40B4-BE49-F238E27FC236}">
                <a16:creationId xmlns:a16="http://schemas.microsoft.com/office/drawing/2014/main" id="{4A1BAF2F-7878-F30D-875C-10D16AE307C6}"/>
              </a:ext>
            </a:extLst>
          </p:cNvPr>
          <p:cNvSpPr txBox="1"/>
          <p:nvPr/>
        </p:nvSpPr>
        <p:spPr>
          <a:xfrm>
            <a:off x="481263" y="326676"/>
            <a:ext cx="8771919" cy="186788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मन्‍दिरको कर </a:t>
            </a:r>
            <a:r>
              <a:rPr kumimoji="0" lang="en-IN" sz="4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 </a:t>
            </a:r>
            <a:r>
              <a:rPr kumimoji="0" lang="hi-IN" sz="4400" b="0" i="0" u="none" strike="noStrike" kern="1200" cap="none" spc="0" normalizeH="0" baseline="0" noProof="0" dirty="0">
                <a:ln>
                  <a:noFill/>
                </a:ln>
                <a:solidFill>
                  <a:schemeClr val="bg1"/>
                </a:solidFill>
                <a:effectLst/>
                <a:uLnTx/>
                <a:uFillTx/>
                <a:latin typeface="ArialMT"/>
                <a:ea typeface="+mn-ea"/>
                <a:cs typeface="Mangal" panose="02040503050203030202" pitchFamily="18" charset="0"/>
              </a:rPr>
              <a:t>मत्ती 17:24-27 </a:t>
            </a:r>
            <a:endParaRPr kumimoji="0" lang="en-IN" sz="4400" b="0" i="0" u="none" strike="noStrike" kern="1200" cap="none" spc="0" normalizeH="0" baseline="0" noProof="0" dirty="0">
              <a:ln>
                <a:noFill/>
              </a:ln>
              <a:solidFill>
                <a:schemeClr val="bg1"/>
              </a:solidFill>
              <a:effectLst/>
              <a:uLnTx/>
              <a:uFillTx/>
              <a:latin typeface="ArialMT"/>
              <a:ea typeface="+mn-ea"/>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महान्‌ को हो?</a:t>
            </a:r>
            <a:r>
              <a:rPr kumimoji="0" lang="en-IN" sz="4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   </a:t>
            </a:r>
            <a:r>
              <a:rPr kumimoji="0" lang="hi-IN" sz="44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en-IN" sz="4400" b="0" i="0" u="none" strike="noStrike" kern="1200" cap="all" spc="0" normalizeH="0" baseline="0" noProof="0" dirty="0">
                <a:ln>
                  <a:noFill/>
                </a:ln>
                <a:solidFill>
                  <a:schemeClr val="bg1"/>
                </a:solidFill>
                <a:effectLst/>
                <a:uLnTx/>
                <a:uFillTx/>
                <a:latin typeface="ArialMT"/>
                <a:ea typeface="+mn-ea"/>
                <a:cs typeface="+mn-cs"/>
              </a:rPr>
              <a:t> </a:t>
            </a:r>
            <a:r>
              <a:rPr kumimoji="0" lang="en-US" sz="4400" b="0" i="0" u="none" strike="noStrike" kern="1200" cap="none" spc="0" normalizeH="0" baseline="0" noProof="0" dirty="0">
                <a:ln>
                  <a:noFill/>
                </a:ln>
                <a:solidFill>
                  <a:schemeClr val="bg1"/>
                </a:solidFill>
                <a:effectLst/>
                <a:uLnTx/>
                <a:uFillTx/>
                <a:latin typeface="TimesNewRomanPSMT"/>
                <a:ea typeface="+mn-ea"/>
                <a:cs typeface="+mn-cs"/>
              </a:rPr>
              <a:t>9:33-40</a:t>
            </a:r>
            <a:endPar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839838E-5B7C-D024-DC61-B98D09324776}"/>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E23A52-F0E8-F8EB-DEBB-1FDACF7A84FA}"/>
              </a:ext>
            </a:extLst>
          </p:cNvPr>
          <p:cNvPicPr>
            <a:picLocks noChangeAspect="1"/>
          </p:cNvPicPr>
          <p:nvPr/>
        </p:nvPicPr>
        <p:blipFill>
          <a:blip r:embed="rId2"/>
          <a:stretch>
            <a:fillRect/>
          </a:stretch>
        </p:blipFill>
        <p:spPr>
          <a:xfrm>
            <a:off x="0" y="-139485"/>
            <a:ext cx="12245599" cy="6997485"/>
          </a:xfrm>
          <a:prstGeom prst="rect">
            <a:avLst/>
          </a:prstGeom>
        </p:spPr>
      </p:pic>
      <p:sp>
        <p:nvSpPr>
          <p:cNvPr id="5" name="TextBox 4">
            <a:extLst>
              <a:ext uri="{FF2B5EF4-FFF2-40B4-BE49-F238E27FC236}">
                <a16:creationId xmlns:a16="http://schemas.microsoft.com/office/drawing/2014/main" id="{275AD6AE-01BC-4A06-116B-F0E18C45F75A}"/>
              </a:ext>
            </a:extLst>
          </p:cNvPr>
          <p:cNvSpPr txBox="1"/>
          <p:nvPr/>
        </p:nvSpPr>
        <p:spPr>
          <a:xfrm>
            <a:off x="349258" y="304946"/>
            <a:ext cx="4458128"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9</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35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009450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36 </a:t>
            </a:r>
            <a:r>
              <a:rPr lang="hi-IN" sz="4000" dirty="0">
                <a:solidFill>
                  <a:srgbClr val="000000"/>
                </a:solidFill>
                <a:latin typeface="Cambria" panose="02040503050406030204" pitchFamily="18" charset="0"/>
              </a:rPr>
              <a:t>त्यसपछि येशूले एउटा सानो बालकलाई लिएर आउनु भयो। उहाँले त्यस बालकलाई चेलाहरू अघि उभ्याउनु भयो। उहाँले बालकलाइ आफ्नो काखमा लिनुभयो अनि भन्नुभयो, </a:t>
            </a:r>
            <a:endParaRPr lang="en-IN" sz="4400" dirty="0"/>
          </a:p>
        </p:txBody>
      </p:sp>
      <p:sp>
        <p:nvSpPr>
          <p:cNvPr id="2" name="TextBox 1">
            <a:extLst>
              <a:ext uri="{FF2B5EF4-FFF2-40B4-BE49-F238E27FC236}">
                <a16:creationId xmlns:a16="http://schemas.microsoft.com/office/drawing/2014/main" id="{5C8288E9-6C01-5AB7-057D-ABC56383BE5B}"/>
              </a:ext>
            </a:extLst>
          </p:cNvPr>
          <p:cNvSpPr txBox="1"/>
          <p:nvPr/>
        </p:nvSpPr>
        <p:spPr>
          <a:xfrm>
            <a:off x="6373091" y="149949"/>
            <a:ext cx="5818909" cy="6558102"/>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8D01461A-26A8-6070-2019-19BE13BD277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22139011"/>
      </p:ext>
    </p:extLst>
  </p:cSld>
  <p:clrMapOvr>
    <a:masterClrMapping/>
  </p:clrMapOvr>
  <mc:AlternateContent xmlns:mc="http://schemas.openxmlformats.org/markup-compatibility/2006" xmlns:p14="http://schemas.microsoft.com/office/powerpoint/2010/main">
    <mc:Choice Requires="p14">
      <p:transition spd="slow" p14:dur="2000" advTm="13696"/>
    </mc:Choice>
    <mc:Fallback xmlns="">
      <p:transition spd="slow" advTm="136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A00FCC-E038-8CBE-CDB0-BBE5320B17D2}"/>
              </a:ext>
            </a:extLst>
          </p:cNvPr>
          <p:cNvPicPr>
            <a:picLocks noChangeAspect="1"/>
          </p:cNvPicPr>
          <p:nvPr/>
        </p:nvPicPr>
        <p:blipFill>
          <a:blip r:embed="rId2"/>
          <a:stretch>
            <a:fillRect/>
          </a:stretch>
        </p:blipFill>
        <p:spPr>
          <a:xfrm>
            <a:off x="0" y="-263447"/>
            <a:ext cx="12305654" cy="7187833"/>
          </a:xfrm>
          <a:prstGeom prst="rect">
            <a:avLst/>
          </a:prstGeom>
        </p:spPr>
      </p:pic>
      <p:sp>
        <p:nvSpPr>
          <p:cNvPr id="3" name="TextBox 2">
            <a:extLst>
              <a:ext uri="{FF2B5EF4-FFF2-40B4-BE49-F238E27FC236}">
                <a16:creationId xmlns:a16="http://schemas.microsoft.com/office/drawing/2014/main" id="{B058FFEA-6774-EF89-0A85-319486E873D6}"/>
              </a:ext>
            </a:extLst>
          </p:cNvPr>
          <p:cNvSpPr txBox="1"/>
          <p:nvPr/>
        </p:nvSpPr>
        <p:spPr>
          <a:xfrm>
            <a:off x="349258" y="304946"/>
            <a:ext cx="4458128"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9</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36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126511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37 </a:t>
            </a:r>
            <a:r>
              <a:rPr lang="hi-IN" sz="4000" dirty="0">
                <a:solidFill>
                  <a:srgbClr val="000000"/>
                </a:solidFill>
                <a:latin typeface="Cambria" panose="02040503050406030204" pitchFamily="18" charset="0"/>
              </a:rPr>
              <a:t>“यदि कसैले मेरो नाउँमा यस्तो बालकहरूलाई ग्रहण गर्छ भने, त्यस मानिसले मलाई पनि ग्रहण गरेको बराबर हुन्छ। यदि कसैले मलाई स्वीकार गर्छ भने, त्यसले जसले मलाई पठाउनु भयो उहाँलाई पनि स्वीकारेको हुनेछ।”</a:t>
            </a:r>
            <a:endParaRPr lang="en-IN" sz="4000" dirty="0"/>
          </a:p>
        </p:txBody>
      </p:sp>
      <p:sp>
        <p:nvSpPr>
          <p:cNvPr id="2" name="TextBox 1">
            <a:extLst>
              <a:ext uri="{FF2B5EF4-FFF2-40B4-BE49-F238E27FC236}">
                <a16:creationId xmlns:a16="http://schemas.microsoft.com/office/drawing/2014/main" id="{588690EF-47A5-AE74-884F-0A63EDC412EA}"/>
              </a:ext>
            </a:extLst>
          </p:cNvPr>
          <p:cNvSpPr txBox="1"/>
          <p:nvPr/>
        </p:nvSpPr>
        <p:spPr>
          <a:xfrm>
            <a:off x="6373091" y="-83967"/>
            <a:ext cx="5818909" cy="6558102"/>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8" name="Audio 17">
            <a:hlinkClick r:id="" action="ppaction://media"/>
            <a:extLst>
              <a:ext uri="{FF2B5EF4-FFF2-40B4-BE49-F238E27FC236}">
                <a16:creationId xmlns:a16="http://schemas.microsoft.com/office/drawing/2014/main" id="{E3FDB867-FE54-0867-F7C3-EB4269909EF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66251957"/>
      </p:ext>
    </p:extLst>
  </p:cSld>
  <p:clrMapOvr>
    <a:masterClrMapping/>
  </p:clrMapOvr>
  <mc:AlternateContent xmlns:mc="http://schemas.openxmlformats.org/markup-compatibility/2006" xmlns:p14="http://schemas.microsoft.com/office/powerpoint/2010/main">
    <mc:Choice Requires="p14">
      <p:transition spd="slow" p14:dur="2000" advTm="15055"/>
    </mc:Choice>
    <mc:Fallback xmlns="">
      <p:transition spd="slow" advTm="150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1247AC8-6173-661A-0313-846A38700CB8}"/>
              </a:ext>
            </a:extLst>
          </p:cNvPr>
          <p:cNvPicPr>
            <a:picLocks noChangeAspect="1"/>
          </p:cNvPicPr>
          <p:nvPr/>
        </p:nvPicPr>
        <p:blipFill>
          <a:blip r:embed="rId2"/>
          <a:stretch>
            <a:fillRect/>
          </a:stretch>
        </p:blipFill>
        <p:spPr>
          <a:xfrm>
            <a:off x="-1983783" y="-1"/>
            <a:ext cx="14175783" cy="7576445"/>
          </a:xfrm>
          <a:prstGeom prst="rect">
            <a:avLst/>
          </a:prstGeom>
        </p:spPr>
      </p:pic>
      <p:sp>
        <p:nvSpPr>
          <p:cNvPr id="3" name="TextBox 2">
            <a:extLst>
              <a:ext uri="{FF2B5EF4-FFF2-40B4-BE49-F238E27FC236}">
                <a16:creationId xmlns:a16="http://schemas.microsoft.com/office/drawing/2014/main" id="{08E88B90-59A6-2D02-1DD7-6A272C2A8396}"/>
              </a:ext>
            </a:extLst>
          </p:cNvPr>
          <p:cNvSpPr txBox="1"/>
          <p:nvPr/>
        </p:nvSpPr>
        <p:spPr>
          <a:xfrm>
            <a:off x="349258" y="304946"/>
            <a:ext cx="4458128"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9</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37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922583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5400" b="1">
                <a:solidFill>
                  <a:srgbClr val="121212"/>
                </a:solidFill>
                <a:latin typeface="Inter"/>
              </a:rPr>
              <a:t>मन्‍दिरको कर </a:t>
            </a:r>
            <a:r>
              <a:rPr lang="hi-IN" sz="4000">
                <a:solidFill>
                  <a:srgbClr val="121212"/>
                </a:solidFill>
                <a:latin typeface="ArialMT"/>
              </a:rPr>
              <a:t>मत्ती 17:24-27 </a:t>
            </a:r>
            <a:endParaRPr lang="en-IN" sz="4000">
              <a:solidFill>
                <a:srgbClr val="121212"/>
              </a:solidFill>
              <a:latin typeface="ArialMT"/>
              <a:cs typeface="Mangal" panose="02040503050203030202" pitchFamily="18" charset="0"/>
            </a:endParaRPr>
          </a:p>
          <a:p>
            <a:r>
              <a:rPr lang="hi-IN" sz="5400" b="1">
                <a:solidFill>
                  <a:srgbClr val="121212"/>
                </a:solidFill>
                <a:latin typeface="Inter"/>
              </a:rPr>
              <a:t>महान्‌ को हो?</a:t>
            </a:r>
            <a:endParaRPr lang="en-IN" sz="5400" b="1">
              <a:solidFill>
                <a:srgbClr val="121212"/>
              </a:solidFill>
              <a:latin typeface="Inter"/>
            </a:endParaRPr>
          </a:p>
          <a:p>
            <a:pPr>
              <a:buNone/>
            </a:pPr>
            <a:r>
              <a:rPr lang="hi-IN" sz="5400" cap="all">
                <a:solidFill>
                  <a:srgbClr val="121212"/>
                </a:solidFill>
                <a:latin typeface="ArialMT"/>
              </a:rPr>
              <a:t>मर्कूस</a:t>
            </a:r>
            <a:r>
              <a:rPr lang="en-IN" sz="5400" cap="all">
                <a:solidFill>
                  <a:srgbClr val="121212"/>
                </a:solidFill>
                <a:latin typeface="ArialMT"/>
              </a:rPr>
              <a:t> </a:t>
            </a:r>
            <a:r>
              <a:rPr lang="en-US" sz="5400">
                <a:latin typeface="TimesNewRomanPSMT"/>
              </a:rPr>
              <a:t>9:33-40</a:t>
            </a:r>
            <a:endParaRPr lang="en-IN" sz="5400" dirty="0"/>
          </a:p>
        </p:txBody>
      </p:sp>
      <p:sp>
        <p:nvSpPr>
          <p:cNvPr id="2" name="TextBox 1">
            <a:extLst>
              <a:ext uri="{FF2B5EF4-FFF2-40B4-BE49-F238E27FC236}">
                <a16:creationId xmlns:a16="http://schemas.microsoft.com/office/drawing/2014/main" id="{0D36607F-39FA-8E05-AE30-238F1C2962B3}"/>
              </a:ext>
            </a:extLst>
          </p:cNvPr>
          <p:cNvSpPr txBox="1"/>
          <p:nvPr/>
        </p:nvSpPr>
        <p:spPr>
          <a:xfrm>
            <a:off x="6373091" y="149949"/>
            <a:ext cx="5818909" cy="6558102"/>
          </a:xfrm>
          <a:prstGeom prst="rect">
            <a:avLst/>
          </a:prstGeom>
          <a:noFill/>
        </p:spPr>
        <p:txBody>
          <a:bodyPr wrap="square" rtlCol="0">
            <a:noAutofit/>
          </a:bodyPr>
          <a:lstStyle/>
          <a:p>
            <a:endParaRPr lang="en-IN" sz="4000" dirty="0"/>
          </a:p>
        </p:txBody>
      </p:sp>
      <p:pic>
        <p:nvPicPr>
          <p:cNvPr id="14" name="Audio 13">
            <a:hlinkClick r:id="" action="ppaction://media"/>
            <a:extLst>
              <a:ext uri="{FF2B5EF4-FFF2-40B4-BE49-F238E27FC236}">
                <a16:creationId xmlns:a16="http://schemas.microsoft.com/office/drawing/2014/main" id="{8F84561A-0E1F-F5DA-B8FE-B938BD24FFA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3514"/>
    </mc:Choice>
    <mc:Fallback xmlns="">
      <p:transition spd="slow" advTm="35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BA23A-9685-65C5-6F82-0ADD8B10DF5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00441B7-6176-CB00-02DA-5AD2480ED1C1}"/>
              </a:ext>
            </a:extLst>
          </p:cNvPr>
          <p:cNvPicPr>
            <a:picLocks noChangeAspect="1"/>
          </p:cNvPicPr>
          <p:nvPr/>
        </p:nvPicPr>
        <p:blipFill>
          <a:blip r:embed="rId2"/>
          <a:stretch>
            <a:fillRect/>
          </a:stretch>
        </p:blipFill>
        <p:spPr>
          <a:xfrm>
            <a:off x="-1" y="0"/>
            <a:ext cx="12440231" cy="6858000"/>
          </a:xfrm>
          <a:prstGeom prst="rect">
            <a:avLst/>
          </a:prstGeom>
        </p:spPr>
      </p:pic>
      <p:sp>
        <p:nvSpPr>
          <p:cNvPr id="5" name="TextBox 4">
            <a:extLst>
              <a:ext uri="{FF2B5EF4-FFF2-40B4-BE49-F238E27FC236}">
                <a16:creationId xmlns:a16="http://schemas.microsoft.com/office/drawing/2014/main" id="{8A6CFD6A-0F52-0B9D-3C3D-18D75B60E758}"/>
              </a:ext>
            </a:extLst>
          </p:cNvPr>
          <p:cNvSpPr txBox="1"/>
          <p:nvPr/>
        </p:nvSpPr>
        <p:spPr>
          <a:xfrm>
            <a:off x="481263" y="326676"/>
            <a:ext cx="8771919" cy="186788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मन्‍दिरको कर </a:t>
            </a:r>
            <a:r>
              <a:rPr kumimoji="0" lang="en-IN" sz="4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 </a:t>
            </a:r>
            <a:r>
              <a:rPr kumimoji="0" lang="hi-IN" sz="4400" b="0" i="0" u="none" strike="noStrike" kern="1200" cap="none" spc="0" normalizeH="0" baseline="0" noProof="0" dirty="0">
                <a:ln>
                  <a:noFill/>
                </a:ln>
                <a:solidFill>
                  <a:schemeClr val="bg1"/>
                </a:solidFill>
                <a:effectLst/>
                <a:uLnTx/>
                <a:uFillTx/>
                <a:latin typeface="ArialMT"/>
                <a:ea typeface="+mn-ea"/>
                <a:cs typeface="Mangal" panose="02040503050203030202" pitchFamily="18" charset="0"/>
              </a:rPr>
              <a:t>मत्ती 17:24-27 </a:t>
            </a:r>
            <a:endParaRPr kumimoji="0" lang="en-IN" sz="4400" b="0" i="0" u="none" strike="noStrike" kern="1200" cap="none" spc="0" normalizeH="0" baseline="0" noProof="0" dirty="0">
              <a:ln>
                <a:noFill/>
              </a:ln>
              <a:solidFill>
                <a:schemeClr val="bg1"/>
              </a:solidFill>
              <a:effectLst/>
              <a:uLnTx/>
              <a:uFillTx/>
              <a:latin typeface="ArialMT"/>
              <a:ea typeface="+mn-ea"/>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महान्‌ को हो?</a:t>
            </a:r>
            <a:r>
              <a:rPr kumimoji="0" lang="en-IN" sz="4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   </a:t>
            </a:r>
            <a:r>
              <a:rPr kumimoji="0" lang="hi-IN" sz="44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en-IN" sz="4400" b="0" i="0" u="none" strike="noStrike" kern="1200" cap="all" spc="0" normalizeH="0" baseline="0" noProof="0" dirty="0">
                <a:ln>
                  <a:noFill/>
                </a:ln>
                <a:solidFill>
                  <a:schemeClr val="bg1"/>
                </a:solidFill>
                <a:effectLst/>
                <a:uLnTx/>
                <a:uFillTx/>
                <a:latin typeface="ArialMT"/>
                <a:ea typeface="+mn-ea"/>
                <a:cs typeface="+mn-cs"/>
              </a:rPr>
              <a:t> </a:t>
            </a:r>
            <a:r>
              <a:rPr kumimoji="0" lang="en-US" sz="4400" b="0" i="0" u="none" strike="noStrike" kern="1200" cap="none" spc="0" normalizeH="0" baseline="0" noProof="0" dirty="0">
                <a:ln>
                  <a:noFill/>
                </a:ln>
                <a:solidFill>
                  <a:schemeClr val="bg1"/>
                </a:solidFill>
                <a:effectLst/>
                <a:uLnTx/>
                <a:uFillTx/>
                <a:latin typeface="TimesNewRomanPSMT"/>
                <a:ea typeface="+mn-ea"/>
                <a:cs typeface="+mn-cs"/>
              </a:rPr>
              <a:t>9:33-40</a:t>
            </a:r>
            <a:endPar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D6CD06FD-59AB-F27F-96F1-78D74B21BB4E}"/>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2396189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मत्ती 17:24</a:t>
            </a:r>
            <a:r>
              <a:rPr lang="en-GB" sz="4000" dirty="0">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येशू चेलाहरूलाई लिएर कफर्नहुममा जानुभयो। कफर्नहुममा केही मानिसहरू पत्रुसकहाँ आए। ती मानिसहरू दोहोरो महसूल उठाउनेहरू थिए। तिनीहरूले सोधे, “के तिमीहरूका गुरूले दोहोरो महसूल तिर्नु हुन्छ?”</a:t>
            </a:r>
            <a:endParaRPr lang="en-IN" sz="4000" dirty="0">
              <a:latin typeface="Mangal" panose="02040503050203030202" pitchFamily="18" charset="0"/>
              <a:cs typeface="Mangal" panose="02040503050203030202" pitchFamily="18" charset="0"/>
            </a:endParaRPr>
          </a:p>
        </p:txBody>
      </p:sp>
      <p:sp>
        <p:nvSpPr>
          <p:cNvPr id="2" name="TextBox 1">
            <a:extLst>
              <a:ext uri="{FF2B5EF4-FFF2-40B4-BE49-F238E27FC236}">
                <a16:creationId xmlns:a16="http://schemas.microsoft.com/office/drawing/2014/main" id="{BCF66BCF-0482-7288-6D68-FED01FA3AD8A}"/>
              </a:ext>
            </a:extLst>
          </p:cNvPr>
          <p:cNvSpPr txBox="1"/>
          <p:nvPr/>
        </p:nvSpPr>
        <p:spPr>
          <a:xfrm>
            <a:off x="6373091" y="149949"/>
            <a:ext cx="5818909" cy="6558102"/>
          </a:xfrm>
          <a:prstGeom prst="rect">
            <a:avLst/>
          </a:prstGeom>
          <a:noFill/>
        </p:spPr>
        <p:txBody>
          <a:bodyPr wrap="square" rtlCol="0">
            <a:noAutofit/>
          </a:bodyPr>
          <a:lstStyle/>
          <a:p>
            <a:endParaRPr lang="hi-IN" sz="3200" b="0" i="0" dirty="0">
              <a:effectLst/>
              <a:latin typeface="ArialMT"/>
            </a:endParaRPr>
          </a:p>
        </p:txBody>
      </p:sp>
      <p:pic>
        <p:nvPicPr>
          <p:cNvPr id="33" name="Audio 32">
            <a:hlinkClick r:id="" action="ppaction://media"/>
            <a:extLst>
              <a:ext uri="{FF2B5EF4-FFF2-40B4-BE49-F238E27FC236}">
                <a16:creationId xmlns:a16="http://schemas.microsoft.com/office/drawing/2014/main" id="{14BA974F-BA79-4F1E-C168-67BCD0E9582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2755"/>
    </mc:Choice>
    <mc:Fallback xmlns="">
      <p:transition spd="slow" advTm="127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686F9E-B4F7-7795-F38B-95C81C1EA75A}"/>
              </a:ext>
            </a:extLst>
          </p:cNvPr>
          <p:cNvPicPr>
            <a:picLocks noChangeAspect="1"/>
          </p:cNvPicPr>
          <p:nvPr/>
        </p:nvPicPr>
        <p:blipFill>
          <a:blip r:embed="rId2"/>
          <a:stretch>
            <a:fillRect/>
          </a:stretch>
        </p:blipFill>
        <p:spPr>
          <a:xfrm>
            <a:off x="1" y="-345571"/>
            <a:ext cx="12192000" cy="7203571"/>
          </a:xfrm>
          <a:prstGeom prst="rect">
            <a:avLst/>
          </a:prstGeom>
        </p:spPr>
      </p:pic>
      <p:sp>
        <p:nvSpPr>
          <p:cNvPr id="2" name="TextBox 1">
            <a:extLst>
              <a:ext uri="{FF2B5EF4-FFF2-40B4-BE49-F238E27FC236}">
                <a16:creationId xmlns:a16="http://schemas.microsoft.com/office/drawing/2014/main" id="{F00C1D4B-4819-081C-35DB-E4A5F697374A}"/>
              </a:ext>
            </a:extLst>
          </p:cNvPr>
          <p:cNvSpPr txBox="1"/>
          <p:nvPr/>
        </p:nvSpPr>
        <p:spPr>
          <a:xfrm>
            <a:off x="349258" y="304946"/>
            <a:ext cx="4458128"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17:24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25 </a:t>
            </a:r>
            <a:r>
              <a:rPr lang="hi-IN" sz="4000" dirty="0">
                <a:solidFill>
                  <a:srgbClr val="000000"/>
                </a:solidFill>
                <a:latin typeface="Cambria" panose="02040503050406030204" pitchFamily="18" charset="0"/>
              </a:rPr>
              <a:t>पत्रुसले जवाफदिए, ‘हो, येशूले ती करहरू तिर्नुहुन्छ।”त्यसपछि पत्रुस येशू भएको घरमा गए। पत्रुसले केही बोल्न अधिनै, येशूले भन्नुभयो, “यो संसारमा राजाले मानिसहरूबाट विभिन्न प्रका</a:t>
            </a:r>
            <a:endParaRPr lang="hi-IN" sz="4000" b="0" i="0" dirty="0">
              <a:solidFill>
                <a:srgbClr val="121212"/>
              </a:solidFill>
              <a:effectLst/>
              <a:latin typeface="Inter" panose="020B0502030000000004"/>
            </a:endParaRPr>
          </a:p>
        </p:txBody>
      </p:sp>
      <p:sp>
        <p:nvSpPr>
          <p:cNvPr id="2" name="TextBox 1">
            <a:extLst>
              <a:ext uri="{FF2B5EF4-FFF2-40B4-BE49-F238E27FC236}">
                <a16:creationId xmlns:a16="http://schemas.microsoft.com/office/drawing/2014/main" id="{E7BB6ADE-47BD-C418-30C9-AF933B5904AC}"/>
              </a:ext>
            </a:extLst>
          </p:cNvPr>
          <p:cNvSpPr txBox="1"/>
          <p:nvPr/>
        </p:nvSpPr>
        <p:spPr>
          <a:xfrm>
            <a:off x="5603359" y="149949"/>
            <a:ext cx="6588642" cy="6558102"/>
          </a:xfrm>
          <a:prstGeom prst="rect">
            <a:avLst/>
          </a:prstGeom>
          <a:noFill/>
        </p:spPr>
        <p:txBody>
          <a:bodyPr wrap="square" rtlCol="0">
            <a:noAutofit/>
          </a:bodyPr>
          <a:lstStyle/>
          <a:p>
            <a:pPr algn="l"/>
            <a:endParaRPr lang="hi-IN" sz="3200" b="0" i="0" dirty="0">
              <a:effectLst/>
              <a:latin typeface="Inter" panose="020B0502030000000004" pitchFamily="34" charset="0"/>
            </a:endParaRPr>
          </a:p>
        </p:txBody>
      </p:sp>
      <p:pic>
        <p:nvPicPr>
          <p:cNvPr id="33" name="Audio 32">
            <a:hlinkClick r:id="" action="ppaction://media"/>
            <a:extLst>
              <a:ext uri="{FF2B5EF4-FFF2-40B4-BE49-F238E27FC236}">
                <a16:creationId xmlns:a16="http://schemas.microsoft.com/office/drawing/2014/main" id="{FD299EF8-51BD-4F0D-0BE8-F980786AF54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8045"/>
    </mc:Choice>
    <mc:Fallback xmlns="">
      <p:transition spd="slow" advTm="180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37623A-F9DB-08BB-C27A-B32C2D5E8D49}"/>
              </a:ext>
            </a:extLst>
          </p:cNvPr>
          <p:cNvPicPr>
            <a:picLocks noChangeAspect="1"/>
          </p:cNvPicPr>
          <p:nvPr/>
        </p:nvPicPr>
        <p:blipFill>
          <a:blip r:embed="rId2"/>
          <a:stretch>
            <a:fillRect/>
          </a:stretch>
        </p:blipFill>
        <p:spPr>
          <a:xfrm>
            <a:off x="-1" y="0"/>
            <a:ext cx="13389429" cy="6858000"/>
          </a:xfrm>
          <a:prstGeom prst="rect">
            <a:avLst/>
          </a:prstGeom>
        </p:spPr>
      </p:pic>
      <p:sp>
        <p:nvSpPr>
          <p:cNvPr id="4" name="TextBox 3">
            <a:extLst>
              <a:ext uri="{FF2B5EF4-FFF2-40B4-BE49-F238E27FC236}">
                <a16:creationId xmlns:a16="http://schemas.microsoft.com/office/drawing/2014/main" id="{E13C9479-9D21-041B-7C84-BF1B18E33D04}"/>
              </a:ext>
            </a:extLst>
          </p:cNvPr>
          <p:cNvSpPr txBox="1"/>
          <p:nvPr/>
        </p:nvSpPr>
        <p:spPr>
          <a:xfrm>
            <a:off x="349258" y="304946"/>
            <a:ext cx="4458128"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17:2</a:t>
            </a:r>
            <a:r>
              <a:rPr lang="en-US" sz="2800" b="0" i="0" u="none" strike="noStrike" baseline="0" dirty="0">
                <a:solidFill>
                  <a:schemeClr val="bg1"/>
                </a:solidFill>
                <a:latin typeface="Mangal" panose="02040503050203030202" pitchFamily="18" charset="0"/>
                <a:cs typeface="Mangal" panose="02040503050203030202" pitchFamily="18" charset="0"/>
              </a:rPr>
              <a:t>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26 </a:t>
            </a:r>
            <a:r>
              <a:rPr lang="hi-IN" sz="4000" dirty="0">
                <a:solidFill>
                  <a:srgbClr val="000000"/>
                </a:solidFill>
                <a:latin typeface="Cambria" panose="02040503050406030204" pitchFamily="18" charset="0"/>
              </a:rPr>
              <a:t>पत्रुसले जवाफ दिए, “अरू मानिसहरूले महसूल तिर्छन्।”येशूले भन्नुभयो, “त्यसो भए राजाका आफ्नै परिवारले महसूल तिर्ने आवश्यकता पर्दैन।</a:t>
            </a:r>
            <a:endParaRPr lang="hi-IN" sz="4000" b="0" i="0" dirty="0">
              <a:solidFill>
                <a:srgbClr val="121212"/>
              </a:solidFill>
              <a:effectLst/>
              <a:latin typeface="Inter" panose="020B0502030000000004"/>
            </a:endParaRPr>
          </a:p>
        </p:txBody>
      </p:sp>
      <p:sp>
        <p:nvSpPr>
          <p:cNvPr id="2" name="TextBox 1">
            <a:extLst>
              <a:ext uri="{FF2B5EF4-FFF2-40B4-BE49-F238E27FC236}">
                <a16:creationId xmlns:a16="http://schemas.microsoft.com/office/drawing/2014/main" id="{9FF1060C-D88C-85DB-2414-ACE8D82FB4A9}"/>
              </a:ext>
            </a:extLst>
          </p:cNvPr>
          <p:cNvSpPr txBox="1"/>
          <p:nvPr/>
        </p:nvSpPr>
        <p:spPr>
          <a:xfrm>
            <a:off x="6373091" y="149949"/>
            <a:ext cx="5818909" cy="6558102"/>
          </a:xfrm>
          <a:prstGeom prst="rect">
            <a:avLst/>
          </a:prstGeom>
          <a:noFill/>
        </p:spPr>
        <p:txBody>
          <a:bodyPr wrap="square" rtlCol="0">
            <a:noAutofit/>
          </a:bodyPr>
          <a:lstStyle/>
          <a:p>
            <a:pPr algn="l"/>
            <a:endParaRPr lang="hi-IN" sz="3600" b="0" i="0" dirty="0">
              <a:effectLst/>
              <a:latin typeface="Inter" panose="020B0502030000000004" pitchFamily="34" charset="0"/>
            </a:endParaRPr>
          </a:p>
        </p:txBody>
      </p:sp>
      <p:pic>
        <p:nvPicPr>
          <p:cNvPr id="15" name="Audio 14">
            <a:hlinkClick r:id="" action="ppaction://media"/>
            <a:extLst>
              <a:ext uri="{FF2B5EF4-FFF2-40B4-BE49-F238E27FC236}">
                <a16:creationId xmlns:a16="http://schemas.microsoft.com/office/drawing/2014/main" id="{AADDFBD2-B17E-7A74-2219-ABB4D06E087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9137"/>
    </mc:Choice>
    <mc:Fallback xmlns="">
      <p:transition spd="slow" advTm="91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863</TotalTime>
  <Words>494</Words>
  <Application>Microsoft Office PowerPoint</Application>
  <PresentationFormat>Widescreen</PresentationFormat>
  <Paragraphs>37</Paragraphs>
  <Slides>24</Slides>
  <Notes>1</Notes>
  <HiddenSlides>0</HiddenSlides>
  <MMClips>12</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24</vt:i4>
      </vt:variant>
    </vt:vector>
  </HeadingPairs>
  <TitlesOfParts>
    <vt:vector size="37" baseType="lpstr">
      <vt:lpstr>Aptos</vt:lpstr>
      <vt:lpstr>Arial</vt:lpstr>
      <vt:lpstr>ArialMT</vt:lpstr>
      <vt:lpstr>avenir</vt:lpstr>
      <vt:lpstr>Calibri</vt:lpstr>
      <vt:lpstr>Calibri Light</vt:lpstr>
      <vt:lpstr>Cambria</vt:lpstr>
      <vt:lpstr>Inter</vt:lpstr>
      <vt:lpstr>Mangal</vt:lpstr>
      <vt:lpstr>PT Serif</vt:lpstr>
      <vt:lpstr>Symbol</vt:lpstr>
      <vt:lpstr>TimesNewRomanPSMT</vt:lpstr>
      <vt:lpstr>Office Theme</vt:lpstr>
      <vt:lpstr>39-3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56</cp:revision>
  <dcterms:created xsi:type="dcterms:W3CDTF">2022-09-30T06:26:14Z</dcterms:created>
  <dcterms:modified xsi:type="dcterms:W3CDTF">2026-07-16T10:50:39Z</dcterms:modified>
</cp:coreProperties>
</file>