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81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68" r:id="rId22"/>
    <p:sldId id="279" r:id="rId23"/>
    <p:sldId id="26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6F7595-AFB3-4D99-94B1-FE11A719D5D9}" v="1" dt="2026-07-16T10:50:48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82" autoAdjust="0"/>
    <p:restoredTop sz="90467" autoAdjust="0"/>
  </p:normalViewPr>
  <p:slideViewPr>
    <p:cSldViewPr snapToGrid="0">
      <p:cViewPr varScale="1">
        <p:scale>
          <a:sx n="111" d="100"/>
          <a:sy n="111" d="100"/>
        </p:scale>
        <p:origin x="108" y="23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50:48.689" v="60"/>
      <pc:docMkLst>
        <pc:docMk/>
      </pc:docMkLst>
      <pc:sldChg chg="addSp delSp modSp mod modNotes modNotesTx">
        <pc:chgData name="Alfred Smith" userId="3c60a3631c0db8ad" providerId="LiveId" clId="{0761BD21-EAD3-491D-B74D-BFB938B236DA}" dt="2026-07-16T10:50:48.689" v="60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50:48.689" v="60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39-4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F656CDB-9A53-711C-8CDC-F458A094F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0"/>
    </mc:Choice>
    <mc:Fallback xmlns="">
      <p:transition spd="slow" advTm="2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6204C9-3CEC-B671-8C6B-B15228C8C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30903"/>
            <a:ext cx="12192000" cy="6988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84DB3B-839E-2E70-925F-183A5D8FD84E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येशूले पछि फर्केर तिनीहरूलाई हप्काउनु भयो।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56 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येशू र उहाँका चेलाहरू अर्का शहरतिर लाग्नु भयो।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47407-38BF-ACD4-FEE4-063DBD3E6250}"/>
              </a:ext>
            </a:extLst>
          </p:cNvPr>
          <p:cNvSpPr txBox="1"/>
          <p:nvPr/>
        </p:nvSpPr>
        <p:spPr>
          <a:xfrm>
            <a:off x="5985164" y="217603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7C444672-2B97-A487-96DA-9B4743DE9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50"/>
    </mc:Choice>
    <mc:Fallback xmlns="">
      <p:transition spd="slow" advTm="9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237E1-0161-ABD6-27B6-C37A89000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0"/>
            <a:ext cx="1246414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AA4111-BA1D-9CC0-435E-3F1F6A1E76F3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5,56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उनीहरू सबै नै बाटोम जाँदैथिए। कुनै एकले उहाँलाई भने, “तपाईं जहाँ जानुहुन्छ म पनि तपाईंसंगै जान्छु।” 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B5572E-8390-5B0B-D54E-B48D6E48FD81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D5275889-558D-60B2-B151-CADBFF1E0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57"/>
    </mc:Choice>
    <mc:Fallback xmlns="">
      <p:transition spd="slow" advTm="12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1A67FD-CF0A-E8A2-1525-FC741D4B8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81369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6D4A7-56CB-5894-5759-FFE13895CF9F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भन्नुभयो, “स्यालहरूको बस्ने दूलोहरू छन्। चरा-चुरुङ्गीहरूको बस्ने गुँडहरू छन्। तर मानिसको पुत्रलाई कुनै ठाउँ छैन जहाँ उसले आफ्नो शिर अडाउन सकोस्।”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D5CA1-7417-61D7-8920-EF9FE8722354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89B224A-91F9-84D9-E453-8FFE73816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2"/>
    </mc:Choice>
    <mc:Fallback xmlns="">
      <p:transition spd="slow" advTm="12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3A9F33-EA62-9FD9-DDDC-7EED27151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3752" y="1"/>
            <a:ext cx="139257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98167F-6DE4-1FAA-AFC2-F7681B6F4A3E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81ECD4-BA03-C81F-AC4D-37685F60D2A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 ले अर्को मानिसलाई भन्नु भयो, “मेरो पछि लाग।“तर त्यो मानिसले भन्यो, “हे प्रभु, पहिले मेरा बाबुलाई गाड्न जान दिनुहोस्।”</a:t>
            </a:r>
            <a:endParaRPr lang="en-US" sz="44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9FCE4360-5879-3A4C-00E9-416F3537A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4"/>
    </mc:Choice>
    <mc:Fallback xmlns="">
      <p:transition spd="slow" advTm="9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41CE94-D307-5C7E-A0A4-948430B9D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12192000" cy="6888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9269C3-62F2-9478-8E37-7E69EADBB28A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येशूले तिनलाई भन्नुभयो, “मुर्दाहरूलाई आफ्नै मुर्दा मानिस गाडन देऊ। तर तिमी जाऊ अनि परमेश्वरको राज्यको विषयमा प्रचार गर।”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F5B534-D131-54F2-00CE-A5DDB1156CC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DF206012-46FA-DCCB-C3ED-A75351497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97"/>
    </mc:Choice>
    <mc:Fallback xmlns="">
      <p:transition spd="slow" advTm="10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4A2BA-88B5-8102-3B3E-1B60D682D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710" y="0"/>
            <a:ext cx="129545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C455C3-73B8-BFCD-A75D-80C8CC47E66B}"/>
              </a:ext>
            </a:extLst>
          </p:cNvPr>
          <p:cNvSpPr txBox="1"/>
          <p:nvPr/>
        </p:nvSpPr>
        <p:spPr>
          <a:xfrm>
            <a:off x="2761503" y="318875"/>
            <a:ext cx="9233647" cy="232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येशूलाई पछ्याउँदा तिर्नुपर्ने मूल्‍य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                            </a:t>
            </a: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9:51-62</a:t>
            </a:r>
            <a:endParaRPr kumimoji="0" lang="en-IN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82997B-9B63-467A-F665-6A61E880812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12B7F2-E898-609A-4137-066F4BB18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3830" y="-404734"/>
            <a:ext cx="13975831" cy="76632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97D018-0D22-1119-AA49-77FBDB57A802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अर्को मानिसले भने, “प्रभु म तपाईंको पछि लाग्नेछु, तर पहिले मेरो आफन्तहरूबाट बिदा लिन दिनुहोस्।”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F95D3-97C6-3281-3DDC-2575461BC5A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0655F851-B842-6CCE-8BF5-B229EEF14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7"/>
    </mc:Choice>
    <mc:Fallback xmlns="">
      <p:transition spd="slow" advTm="10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FE4916-24CE-D6C2-CF9C-45D72A1F9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90502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7B67F3-0C18-5AE7-37F6-8041B6CAC52D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भन्नुभयो, “यदि कुनै मानिसले हलोमा हात लगाएर पछिल्तिर हेर्छ भने, त्यो परमेश्वरको राज्यको लायक हुने छैन।”</a:t>
            </a:r>
            <a:endParaRPr lang="en-IN" sz="44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156EE9CA-3645-0465-DF6E-C1B33954F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260743-4091-FA35-8985-FADBA14AA214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2"/>
    </mc:Choice>
    <mc:Fallback xmlns="">
      <p:transition spd="slow" advTm="11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3678A2-E293-51BA-549D-48A95DD8E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710" y="0"/>
            <a:ext cx="129545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AA3478-1825-43C4-E046-11592DAF3B25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5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>
                <a:solidFill>
                  <a:srgbClr val="121212"/>
                </a:solidFill>
                <a:latin typeface="Inter"/>
              </a:rPr>
              <a:t>येशूलाई पछ्याउँदा तिर्नुपर्ने मूल्‍य</a:t>
            </a:r>
          </a:p>
          <a:p>
            <a:pPr>
              <a:buNone/>
            </a:pPr>
            <a:r>
              <a:rPr lang="hi-IN" sz="5400"/>
              <a:t>लूका 9:51-62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535F2C-DE91-49CD-B7FD-0F7270013BF3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AF52E4B-A84B-AD58-BDA6-BBC951727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8"/>
    </mc:Choice>
    <mc:Fallback xmlns="">
      <p:transition spd="slow" advTm="3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BDB32-D017-D2E9-BD0E-7BB814DC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8CA0FC-60D6-9784-1928-1648854CC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710" y="0"/>
            <a:ext cx="129545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A7C87-3AD2-2408-3382-587FE3B3D73C}"/>
              </a:ext>
            </a:extLst>
          </p:cNvPr>
          <p:cNvSpPr txBox="1"/>
          <p:nvPr/>
        </p:nvSpPr>
        <p:spPr>
          <a:xfrm>
            <a:off x="2761503" y="318875"/>
            <a:ext cx="9233647" cy="232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येशूलाई पछ्याउँदा तिर्नुपर्ने मूल्‍य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                            </a:t>
            </a: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9:51-62</a:t>
            </a:r>
            <a:endParaRPr kumimoji="0" lang="en-IN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45C61E-D3AB-7A56-C10C-E54209B6C72C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6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en-US" sz="4000" dirty="0">
                <a:latin typeface="Mangal" panose="02040503050203030202" pitchFamily="18" charset="0"/>
                <a:cs typeface="Mangal" panose="02040503050203030202" pitchFamily="18" charset="0"/>
              </a:rPr>
              <a:t> 9:51</a:t>
            </a:r>
          </a:p>
          <a:p>
            <a:r>
              <a:rPr lang="hi-IN" sz="4000" dirty="0">
                <a:solidFill>
                  <a:srgbClr val="00000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येशूको स्वर्गारोहणको समय नजीक आउँदै थियो। उहाँले यरूशलेम जाने निश्चय गर्नुभयो। </a:t>
            </a:r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08F427-F99F-5558-6233-2E0545E2F44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F40A196-4440-8DE1-0A03-B7F2E255EB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99"/>
    </mc:Choice>
    <mc:Fallback xmlns="">
      <p:transition spd="slow" advTm="8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8DB57-DF95-8CE6-0E75-BF286083F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88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A86F66-BEA4-2BAF-79C4-AA62F40B0655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कोही मानिसहरूलाई आफू भन्दा अघि पठाउनु भयो। ती मानिसहरू येशूको निम्ति प्रत्येक कुरो तयार राख्नलाई सामरियाको एउटा शहरमा गए।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53 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त्यहाँका मानिसहरूले उहाँलाई ग्रहण गर्न मानेनन् किनभने उहाँ यरूशलेम तर्फ जानु हुँदै थियो।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49110D-4715-A343-E98B-02846097A03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4F51035-732F-5DFB-DDA0-285CC641F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4"/>
    </mc:Choice>
    <mc:Fallback xmlns="">
      <p:transition spd="slow" advTm="15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F75D37-0825-65AA-3BB8-BAA68B439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4656"/>
            <a:ext cx="14424025" cy="74875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39D844-4A81-78DD-AD69-819AC3DFF81A}"/>
              </a:ext>
            </a:extLst>
          </p:cNvPr>
          <p:cNvSpPr txBox="1"/>
          <p:nvPr/>
        </p:nvSpPr>
        <p:spPr>
          <a:xfrm>
            <a:off x="33093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9:5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2,53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याकूब, यूहन्नाले र येशूका चेलाहरूले यी सबै देखे। तिनीहरूले भने, “हे प्रभु, के हामीले स्वर्गबाट आगो बोलाए मानिसहरूलाई भस्म पार्नु भन्ने तपाईं चाहनुहुन्छ?” 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1C9F24-F909-2636-041C-1C4966AF437D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C7D5562F-D64C-346A-B0AD-66F627A57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3"/>
    </mc:Choice>
    <mc:Fallback xmlns="">
      <p:transition spd="slow" advTm="15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426</Words>
  <Application>Microsoft Office PowerPoint</Application>
  <PresentationFormat>Widescreen</PresentationFormat>
  <Paragraphs>38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Times New Roman</vt:lpstr>
      <vt:lpstr>Office Theme</vt:lpstr>
      <vt:lpstr>39-4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61</cp:revision>
  <dcterms:created xsi:type="dcterms:W3CDTF">2022-09-30T06:26:14Z</dcterms:created>
  <dcterms:modified xsi:type="dcterms:W3CDTF">2026-07-16T10:50:50Z</dcterms:modified>
</cp:coreProperties>
</file>