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302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6" r:id="rId18"/>
    <p:sldId id="277" r:id="rId19"/>
    <p:sldId id="300" r:id="rId20"/>
    <p:sldId id="301" r:id="rId21"/>
    <p:sldId id="267" r:id="rId22"/>
    <p:sldId id="278" r:id="rId23"/>
    <p:sldId id="268" r:id="rId24"/>
    <p:sldId id="279" r:id="rId25"/>
    <p:sldId id="269" r:id="rId26"/>
    <p:sldId id="280" r:id="rId27"/>
    <p:sldId id="285" r:id="rId28"/>
    <p:sldId id="29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B54C1E-6478-410D-9921-15FBA4A88E58}" v="1" dt="2026-07-16T10:51:00.4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0" autoAdjust="0"/>
    <p:restoredTop sz="90467" autoAdjust="0"/>
  </p:normalViewPr>
  <p:slideViewPr>
    <p:cSldViewPr snapToGrid="0">
      <p:cViewPr varScale="1">
        <p:scale>
          <a:sx n="117" d="100"/>
          <a:sy n="117" d="100"/>
        </p:scale>
        <p:origin x="1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51:00.433" v="75"/>
      <pc:docMkLst>
        <pc:docMk/>
      </pc:docMkLst>
      <pc:sldChg chg="modSp mod modNotes modNotesTx">
        <pc:chgData name="Alfred Smith" userId="3c60a3631c0db8ad" providerId="LiveId" clId="{0761BD21-EAD3-491D-B74D-BFB938B236DA}" dt="2026-07-16T10:51:00.433" v="75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0:51:00.433" v="75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39-5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E1E6AEC-3F5A-D2AE-14F9-E0E3BF519F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0"/>
    </mc:Choice>
    <mc:Fallback xmlns="">
      <p:transition spd="slow" advTm="3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64F0A-1FB4-8AC9-D9C8-2D8C27770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8986" y="1"/>
            <a:ext cx="1352098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C613F6-3EA7-D717-8048-2AF253B4CC83}"/>
              </a:ext>
            </a:extLst>
          </p:cNvPr>
          <p:cNvSpPr txBox="1"/>
          <p:nvPr/>
        </p:nvSpPr>
        <p:spPr>
          <a:xfrm>
            <a:off x="35820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3,4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5 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कसैको घरमा पस्न अघि, भन, यस घरमा तिमीहरूलाई शान्ति होस्।’ </a:t>
            </a:r>
            <a:r>
              <a:rPr lang="hi-IN" sz="3600" b="1" dirty="0">
                <a:solidFill>
                  <a:srgbClr val="333333"/>
                </a:solidFill>
                <a:latin typeface="avenir"/>
              </a:rPr>
              <a:t>6 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यदि शान्तिप्रिय मानिस त्यहाँ छ भने, तिमीहरूको शान्तिको आशीर्वाद उहीसंग रहनेछ। यदि त्यहाँ शान्तिप्रिय मानिस छैन भने तिमीहरूको शान्तिको आशीर्वाद तिमीहरूसँगै फिर्ता हुनेछ।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9B5883-5CC2-8E1A-EF04-B207AAAFEBD9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7" name="Audio 26">
            <a:hlinkClick r:id="" action="ppaction://media"/>
            <a:extLst>
              <a:ext uri="{FF2B5EF4-FFF2-40B4-BE49-F238E27FC236}">
                <a16:creationId xmlns:a16="http://schemas.microsoft.com/office/drawing/2014/main" id="{4CF54668-F724-6893-E36D-992945D20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49"/>
    </mc:Choice>
    <mc:Fallback xmlns="">
      <p:transition spd="slow" advTm="19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A39FEF-BB84-CF65-7BAC-61CFFB966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147"/>
            <a:ext cx="12192000" cy="68711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BBF624-AB48-DD9C-39AE-42757050CA9C}"/>
              </a:ext>
            </a:extLst>
          </p:cNvPr>
          <p:cNvSpPr txBox="1"/>
          <p:nvPr/>
        </p:nvSpPr>
        <p:spPr>
          <a:xfrm>
            <a:off x="35820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शान्त घरमा बस, मानिसहरूले जे खाना-पिउन दिन्छन्, खाऊ। किनभने कर्मचारीले आफ्नो ज्याला पाउनु योग्यको हुन्छ। अर्को घरमा बस्नलाई पहिलो घर नछोड।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6E1EF8-C53B-3459-92EF-A398DBA34B12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0829B9DD-A425-7D35-2B89-0E7353B7B6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99"/>
    </mc:Choice>
    <mc:Fallback xmlns="">
      <p:transition spd="slow" advTm="13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5EEBC2-9532-5F65-2367-F633089A2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57633" cy="6970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E2D82B-DC4B-6AA7-9879-8C38EA228526}"/>
              </a:ext>
            </a:extLst>
          </p:cNvPr>
          <p:cNvSpPr txBox="1"/>
          <p:nvPr/>
        </p:nvSpPr>
        <p:spPr>
          <a:xfrm>
            <a:off x="10032879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यदि तिमीहरू शहरमा जान्छौ र मानिसहरूले त्यहाँ स्वागत गर्छन् भने, तिनीहरूले जे खानेकुरा दिन्छन् खाऊ।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 ठाँउका बिमारीहरूलाई निको पार। अनि तिनीहरूलाई भन, परमेश्वरको राज्य तिमीहरूको नजिक आएको छ।’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85ED16-F5B7-70E0-FDF1-8E49CD8A8A04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278D0C5D-5EC0-7290-440D-70AE80D5B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6"/>
    </mc:Choice>
    <mc:Fallback xmlns="">
      <p:transition spd="slow" advTm="21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7DED06-74BE-6B03-4398-53CCB4F31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2497"/>
            <a:ext cx="12192000" cy="69404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289A1C-B4C7-F15D-3DE1-98778DE72752}"/>
              </a:ext>
            </a:extLst>
          </p:cNvPr>
          <p:cNvSpPr txBox="1"/>
          <p:nvPr/>
        </p:nvSpPr>
        <p:spPr>
          <a:xfrm>
            <a:off x="9660465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8,9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10 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जब तिमीहरू शहरमा जान्छौ, अनि मानिसहरूले त्यहाँ तिमीहरूको स्वागत नगरे, शहरको गल्लीहरूमा आऊ अनि भन, 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C0ABE3-9729-92B7-FDDE-7F8B147A512A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EF2DED07-8A0E-FADF-1FB8-031ABF4D58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92"/>
    </mc:Choice>
    <mc:Fallback xmlns="">
      <p:transition spd="slow" advTm="13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36B3B7-7318-ED35-8391-B6D8FCA13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20516" y="0"/>
            <a:ext cx="1441251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666CCE-1D26-664D-F4DB-6018E8A7247D}"/>
              </a:ext>
            </a:extLst>
          </p:cNvPr>
          <p:cNvSpPr txBox="1"/>
          <p:nvPr/>
        </p:nvSpPr>
        <p:spPr>
          <a:xfrm>
            <a:off x="35820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0,11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तिमीहरूको विरोधमा हाम्रा पइतालामा टाँसिएको तिम्रो शहरको धूलो समेत टक्टकाएर जाँदैछौ। तर यो याद राख्नु परमेश्वरको राज्य नजिकै आएको छ।’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CA3DCA-BB92-3C20-E130-260910D246B8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121212"/>
              </a:solidFill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4533D10F-A6ED-5317-CEC1-8C778CB9A2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458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79"/>
    </mc:Choice>
    <mc:Fallback xmlns="">
      <p:transition spd="slow" advTm="12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CE9C83-99A6-4AAF-73EA-A6C58BAC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0730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6DB1B0-90AC-A9D2-0E3D-BB0FAC4A70C6}"/>
              </a:ext>
            </a:extLst>
          </p:cNvPr>
          <p:cNvSpPr txBox="1"/>
          <p:nvPr/>
        </p:nvSpPr>
        <p:spPr>
          <a:xfrm>
            <a:off x="7262444" y="3582125"/>
            <a:ext cx="4841631" cy="27835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सत्तरी चेलाहरू पठाइएका </a:t>
            </a:r>
            <a:endParaRPr kumimoji="0" lang="en-IN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10:1-24</a:t>
            </a:r>
            <a:endParaRPr kumimoji="0" lang="en-IN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E0DAF9-86E7-2B06-692D-70404D82CD1F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36B3B7-7318-ED35-8391-B6D8FCA13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08930" y="-281689"/>
            <a:ext cx="16757603" cy="79738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252352-4FFB-9728-F6B7-38BD9BFE102D}"/>
              </a:ext>
            </a:extLst>
          </p:cNvPr>
          <p:cNvSpPr txBox="1"/>
          <p:nvPr/>
        </p:nvSpPr>
        <p:spPr>
          <a:xfrm>
            <a:off x="35820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23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 तिमीहरूलाई भन्छु, न्यायको दिन त्यो शहरका मानिसहरूको अवस्था सदोमका मानिसहरूको भन्दा अझ असहनीय हुनेछ।</a:t>
            </a:r>
            <a:endParaRPr lang="en-IN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4A6A71-BDB7-4B1D-E5FF-72A943C86F48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8A762B39-40DE-E3A6-0437-34A405B8A6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42"/>
    </mc:Choice>
    <mc:Fallback xmlns="">
      <p:transition spd="slow" advTm="8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69A227-300F-1E05-0746-286170479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9273"/>
            <a:ext cx="12192000" cy="6927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B98F22-5EF8-D76F-66D4-61AF05EAF5D1}"/>
              </a:ext>
            </a:extLst>
          </p:cNvPr>
          <p:cNvSpPr txBox="1"/>
          <p:nvPr/>
        </p:nvSpPr>
        <p:spPr>
          <a:xfrm>
            <a:off x="35820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16 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“ऊ जसले तिमीलाई सुन्छ भने मलाई सुनेको हुन्छ। तर उ जसले तीमीलाई अस्वीकार गर्छ, मलाइ ग्रहण गर्न अस्वीकार गरेको हुन्छ। अनि जसले मलाई ग्रहण गर्न अस्वीकार गर्छ, त्यसले उहाँ एक जसले मलाई पठाउन भयो, उहाँलाई अस्वीकार गरेको हुन्छ।”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A6A5CC-202E-6B74-10FA-0E9BFA894DE2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3E20F9EA-E310-E7B0-E6FC-E4D0BDC7C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92"/>
    </mc:Choice>
    <mc:Fallback xmlns="">
      <p:transition spd="slow" advTm="15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EA593C-FF60-CB55-4B15-06CE7E10E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273" y="0"/>
            <a:ext cx="1314066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944C99-99D6-D288-62E3-6D6E54592652}"/>
              </a:ext>
            </a:extLst>
          </p:cNvPr>
          <p:cNvSpPr txBox="1"/>
          <p:nvPr/>
        </p:nvSpPr>
        <p:spPr>
          <a:xfrm>
            <a:off x="9810197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जब ती सत्तरी जना मानिसहरू फर्केर आए, तिनीहरू खुबै खुशी थिए। तिनीहरूले भने, “हे प्रभु, जब तपाईंको नाउँ हामीले आदेश दियौ भूतहरूले पनि हाम्रो आज्ञा माने!”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694BE8-3636-9F6A-573F-5694BB8D9BB9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879BC12E-7E71-B78C-6E4D-5D4464CA3A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49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70"/>
    </mc:Choice>
    <mc:Fallback xmlns="">
      <p:transition spd="slow" advTm="11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0609FD-4770-81DB-5AF7-A39F53B3C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-264832"/>
            <a:ext cx="12192000" cy="71228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59033C-B7A8-B350-509E-F08F3266C240}"/>
              </a:ext>
            </a:extLst>
          </p:cNvPr>
          <p:cNvSpPr txBox="1"/>
          <p:nvPr/>
        </p:nvSpPr>
        <p:spPr>
          <a:xfrm>
            <a:off x="35820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001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200" b="1" dirty="0">
                <a:solidFill>
                  <a:srgbClr val="333333"/>
                </a:solidFill>
                <a:latin typeface="avenir"/>
              </a:rPr>
              <a:t>21 </a:t>
            </a:r>
            <a:r>
              <a:rPr lang="hi-IN" sz="32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येशूलाई पवित्र आत्माले अत्यन्त खुशी बनायो। उहाँले भन्नुभयो, “हे पिता! स्वर्ग र पृथ्वीका परमप्रभु! म तपाईंलाई धन्यवाद चढाउँछु। म तपाईंको प्रसंशा गर्छु कि बुद्धिमान र समझदार मानिसहरूबाट तपाईंले यी कुराहरू लुकाएर राख्नु भएको छ। तर तपाईंले यी कुराहरू ती बालकहरू सरहका सरल मानिसहरूमा देखाइदिनु भयो। हो पिता, तपाईंले यसो गर्नुभयो किनभने त्यो तपाईंको रूचि थियो।</a:t>
            </a:r>
            <a:endParaRPr lang="en-IN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482795-036D-95A6-2866-43991C2AD488}"/>
              </a:ext>
            </a:extLst>
          </p:cNvPr>
          <p:cNvSpPr txBox="1"/>
          <p:nvPr/>
        </p:nvSpPr>
        <p:spPr>
          <a:xfrm>
            <a:off x="5795930" y="-112696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28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4DDA0B79-8D06-2A66-4B81-8818211B0E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2278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32"/>
    </mc:Choice>
    <mc:Fallback xmlns="">
      <p:transition spd="slow" advTm="25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F99A20-2102-9F7D-12C2-E4C363A13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0730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A862A5-F0B0-5C74-BA0E-5FA251376A54}"/>
              </a:ext>
            </a:extLst>
          </p:cNvPr>
          <p:cNvSpPr txBox="1"/>
          <p:nvPr/>
        </p:nvSpPr>
        <p:spPr>
          <a:xfrm>
            <a:off x="35820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057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600" b="1">
                <a:solidFill>
                  <a:srgbClr val="121212"/>
                </a:solidFill>
                <a:latin typeface="Inter"/>
              </a:rPr>
              <a:t>सत्तरी चेलाहरू पठाइएका </a:t>
            </a:r>
            <a:endParaRPr lang="en-IN" sz="6600" b="1">
              <a:solidFill>
                <a:srgbClr val="121212"/>
              </a:solidFill>
              <a:latin typeface="Inter"/>
            </a:endParaRPr>
          </a:p>
          <a:p>
            <a:r>
              <a:rPr lang="hi-IN" sz="6000">
                <a:solidFill>
                  <a:prstClr val="black"/>
                </a:solidFill>
              </a:rPr>
              <a:t>लूका 10:1-24</a:t>
            </a:r>
            <a:endParaRPr lang="en-IN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410654-567D-321A-500F-92A7BD3AF4F3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60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D9EB081B-B3A7-3A78-9ABE-4C98D3447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7"/>
    </mc:Choice>
    <mc:Fallback xmlns="">
      <p:transition spd="slow" advTm="31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F9F15-A4E8-04AA-26C0-7A45DAE33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8E3C9D-BE32-F9A6-FF8A-9A82A17C3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0730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7E44E1-7795-427D-9385-5165122460A8}"/>
              </a:ext>
            </a:extLst>
          </p:cNvPr>
          <p:cNvSpPr txBox="1"/>
          <p:nvPr/>
        </p:nvSpPr>
        <p:spPr>
          <a:xfrm>
            <a:off x="7262444" y="3582125"/>
            <a:ext cx="4841631" cy="27835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सत्तरी चेलाहरू पठाइएका </a:t>
            </a:r>
            <a:endParaRPr kumimoji="0" lang="en-IN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10:1-24</a:t>
            </a:r>
            <a:endParaRPr kumimoji="0" lang="en-IN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AB47A4-DB04-F006-1441-6B620C635C51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736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en-IN" sz="4000" dirty="0">
                <a:latin typeface="Mangal" panose="02040503050203030202" pitchFamily="18" charset="0"/>
                <a:cs typeface="Mangal" panose="02040503050203030202" pitchFamily="18" charset="0"/>
              </a:rPr>
              <a:t> 10:1 </a:t>
            </a:r>
            <a:r>
              <a:rPr lang="hi-IN" sz="4000" dirty="0">
                <a:solidFill>
                  <a:srgbClr val="00000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त्यसपछि, प्रभु येशूले 72 जना मानिसहरूलाई छान्नु भयो। उहाँले तिनीहरूलाई दुइ-दुइ जनाको दल बनाई आफू जुन-जुन शहर र ठाउँहरू जान चाहनुहुन्थ्यो ती ठाउँहरूमा आफ्नो अगुवा बनाई पठाउनु भयो।</a:t>
            </a:r>
            <a:endParaRPr lang="en-IN" sz="40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584E5E-EE56-391E-D87E-CB923DBF7381}"/>
              </a:ext>
            </a:extLst>
          </p:cNvPr>
          <p:cNvSpPr txBox="1"/>
          <p:nvPr/>
        </p:nvSpPr>
        <p:spPr>
          <a:xfrm>
            <a:off x="5985164" y="166256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8A6E1602-67D0-B0D2-5485-44DA1D49A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97"/>
    </mc:Choice>
    <mc:Fallback xmlns="">
      <p:transition spd="slow" advTm="14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22468D-84EA-3DF9-9232-C4DE9A67C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53232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BFCDE5-8537-E86D-07D2-A02F5E8B3987}"/>
              </a:ext>
            </a:extLst>
          </p:cNvPr>
          <p:cNvSpPr txBox="1"/>
          <p:nvPr/>
        </p:nvSpPr>
        <p:spPr>
          <a:xfrm>
            <a:off x="35820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भन्नु भयो, “फसल त धेरै छ, तर खेतालाहरू कम्ती छन्। यसर्थ फसलका प्रभुलाई प्रार्थना गर ताकि उहाँले आवश्यकता अनुसार खेतालाहरू पठाउन सकुन्।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1D2C14-8C3E-5EC4-8E4C-761D3229CF62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B3F3F628-44B7-B03E-78C6-B7C5C4296F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42"/>
    </mc:Choice>
    <mc:Fallback xmlns="">
      <p:transition spd="slow" advTm="15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4C89DE-D747-6546-942D-1EEB50E04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61668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E66B9D-2028-A993-970B-A6CCCF9EE0EE}"/>
              </a:ext>
            </a:extLst>
          </p:cNvPr>
          <p:cNvSpPr txBox="1"/>
          <p:nvPr/>
        </p:nvSpPr>
        <p:spPr>
          <a:xfrm>
            <a:off x="358203" y="3049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अब तिमीहरू जानसक्छौ। तर सुन! म तिमीहरूलाई पठाउँदैछु, अनि तिमीहरू ब्वाँसोहरू माझ भेडा जस्तै हुनेछौ।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पैसा, झोला जुत्ता केही साथमा नलैजाऊ। बाटो हिंडदा मानिसहरूसंग बोल्न नछाड।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4F8DA-6FF4-6D51-C8AC-CFB9B59F84C3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C14F42F-4B45-8541-FF96-D19F5EA81C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8"/>
    </mc:Choice>
    <mc:Fallback xmlns="">
      <p:transition spd="slow" advTm="17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587</Words>
  <Application>Microsoft Office PowerPoint</Application>
  <PresentationFormat>Widescreen</PresentationFormat>
  <Paragraphs>41</Paragraphs>
  <Slides>28</Slides>
  <Notes>1</Notes>
  <HiddenSlides>0</HiddenSlides>
  <MMClips>14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PT Serif</vt:lpstr>
      <vt:lpstr>Symbol</vt:lpstr>
      <vt:lpstr>Office Theme</vt:lpstr>
      <vt:lpstr>39-5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55</cp:revision>
  <dcterms:created xsi:type="dcterms:W3CDTF">2022-09-30T06:26:14Z</dcterms:created>
  <dcterms:modified xsi:type="dcterms:W3CDTF">2026-07-16T10:51:02Z</dcterms:modified>
</cp:coreProperties>
</file>