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79" r:id="rId5"/>
    <p:sldId id="260" r:id="rId6"/>
    <p:sldId id="271" r:id="rId7"/>
    <p:sldId id="261" r:id="rId8"/>
    <p:sldId id="272" r:id="rId9"/>
    <p:sldId id="262" r:id="rId10"/>
    <p:sldId id="273" r:id="rId11"/>
    <p:sldId id="264" r:id="rId12"/>
    <p:sldId id="275" r:id="rId13"/>
    <p:sldId id="26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3969" autoAdjust="0"/>
  </p:normalViewPr>
  <p:slideViewPr>
    <p:cSldViewPr snapToGrid="0">
      <p:cViewPr varScale="1">
        <p:scale>
          <a:sx n="117" d="100"/>
          <a:sy n="117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5-18T09:20:25.110" v="68"/>
      <pc:docMkLst>
        <pc:docMk/>
      </pc:docMkLst>
      <pc:sldChg chg="modSp mod modNotesTx">
        <pc:chgData name="Alfred Smith" userId="3c60a3631c0db8ad" providerId="LiveId" clId="{0761BD21-EAD3-491D-B74D-BFB938B236DA}" dt="2026-05-18T09:19:41.421" v="67" actId="20577"/>
        <pc:sldMkLst>
          <pc:docMk/>
          <pc:sldMk cId="1499918570" sldId="257"/>
        </pc:sldMkLst>
      </pc:sldChg>
      <pc:sldChg chg="modSp mod">
        <pc:chgData name="Alfred Smith" userId="3c60a3631c0db8ad" providerId="LiveId" clId="{0761BD21-EAD3-491D-B74D-BFB938B236DA}" dt="2026-05-18T09:20:25.110" v="68"/>
        <pc:sldMkLst>
          <pc:docMk/>
          <pc:sldMk cId="1909638311" sldId="262"/>
        </pc:sldMkLst>
        <pc:spChg chg="mod">
          <ac:chgData name="Alfred Smith" userId="3c60a3631c0db8ad" providerId="LiveId" clId="{0761BD21-EAD3-491D-B74D-BFB938B236DA}" dt="2026-05-18T09:20:25.110" v="68"/>
          <ac:spMkLst>
            <pc:docMk/>
            <pc:sldMk cId="1909638311" sldId="262"/>
            <ac:spMk id="4" creationId="{EE2AC625-9141-A801-F431-DD5F793963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40-1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02B7B94-3712-1F2B-EE78-39CA7775E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6"/>
    </mc:Choice>
    <mc:Fallback xmlns="">
      <p:transition spd="slow" advTm="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4EF5F9-C467-5005-F45F-CA3F08B8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14214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B9F46F-A682-0453-BCD9-E056FEAADE23}"/>
              </a:ext>
            </a:extLst>
          </p:cNvPr>
          <p:cNvSpPr txBox="1"/>
          <p:nvPr/>
        </p:nvSpPr>
        <p:spPr>
          <a:xfrm>
            <a:off x="297715" y="286658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40</a:t>
            </a:r>
            <a:endParaRPr lang="bo-CN" sz="2800" b="1" cap="all" dirty="0">
              <a:solidFill>
                <a:schemeClr val="bg1"/>
              </a:solidFill>
              <a:latin typeface="Mandali" panose="02000600000000000000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अनि प्रभुले त्यसलाई भन्नुभयो, “मार्था, मार्था, तिमीले धेरै कुराको विषयमा चिन्ता र फिक्री गर्दी रहेछौ।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9E9111-53B7-6844-6614-03D5897523C2}"/>
              </a:ext>
            </a:extLst>
          </p:cNvPr>
          <p:cNvSpPr txBox="1"/>
          <p:nvPr/>
        </p:nvSpPr>
        <p:spPr>
          <a:xfrm>
            <a:off x="5985164" y="166256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6E545269-A820-0BCC-9A58-0082D0AA15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23764" y="480060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4"/>
    </mc:Choice>
    <mc:Fallback xmlns="">
      <p:transition spd="slow" advTm="9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9FA79F-F217-F0E4-247A-05B271371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428"/>
            <a:ext cx="12420600" cy="69324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BF310-2184-35B9-9145-4B83A71664F5}"/>
              </a:ext>
            </a:extLst>
          </p:cNvPr>
          <p:cNvSpPr txBox="1"/>
          <p:nvPr/>
        </p:nvSpPr>
        <p:spPr>
          <a:xfrm>
            <a:off x="297715" y="286658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41</a:t>
            </a:r>
            <a:endParaRPr lang="bo-CN" sz="2800" b="1" cap="all" dirty="0">
              <a:solidFill>
                <a:schemeClr val="bg1"/>
              </a:solidFill>
              <a:latin typeface="Mandali" panose="02000600000000000000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एउटा कुरा चाँहि महत्वपूर्ण हुन्छ। मरियमले आफ्नो लागि कुन असल हो त्यो छानेकी छे अनि त्यो ऊबाट कहिल्यै खोसिनेछैन्।”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D81E48-FC77-529F-3146-198B4A5E780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5129BC9-4D63-F024-1E57-AEE1CA141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3"/>
    </mc:Choice>
    <mc:Fallback xmlns="">
      <p:transition spd="slow" advTm="9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1BB3E1-2126-1652-6447-27DD44979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1348"/>
            <a:ext cx="12192000" cy="7199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D762B1-0FF3-F838-25F2-8D6ECDBB9F36}"/>
              </a:ext>
            </a:extLst>
          </p:cNvPr>
          <p:cNvSpPr txBox="1"/>
          <p:nvPr/>
        </p:nvSpPr>
        <p:spPr>
          <a:xfrm>
            <a:off x="297715" y="286658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 10: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dali" panose="02000600000000000000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320C1-9A34-543A-483B-804CB746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1348"/>
            <a:ext cx="12192000" cy="7199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C63778-27FF-8C03-C61A-A94E3933C980}"/>
              </a:ext>
            </a:extLst>
          </p:cNvPr>
          <p:cNvSpPr txBox="1"/>
          <p:nvPr/>
        </p:nvSpPr>
        <p:spPr>
          <a:xfrm>
            <a:off x="307297" y="166254"/>
            <a:ext cx="8268292" cy="2981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मार्था र मरियमको घरमा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10:38-42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F2544E-1734-3856-61D6-3A1F2BF8C39A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>
                <a:solidFill>
                  <a:srgbClr val="121212"/>
                </a:solidFill>
                <a:latin typeface="Inter"/>
              </a:rPr>
              <a:t>मार्था र मरियमको घरमा</a:t>
            </a:r>
            <a:endParaRPr lang="en-US" sz="6000">
              <a:latin typeface="TimesNewRomanPSMT"/>
            </a:endParaRPr>
          </a:p>
          <a:p>
            <a:r>
              <a:rPr lang="hi-IN" sz="6000"/>
              <a:t>लूका 10:38-42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CBFA41-5A22-14C3-6B82-F06F66300A1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FC16081-FB29-22A1-1B62-1282B49F2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2"/>
    </mc:Choice>
    <mc:Fallback xmlns="">
      <p:transition spd="slow" advTm="38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9EF1B-0B75-394C-EDA1-28DA961CE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8B4391-DFB1-C0D6-0413-AB9CB502C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1348"/>
            <a:ext cx="12192000" cy="7199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C296D2-2678-D2FB-DFC4-F9F92C3ECA0A}"/>
              </a:ext>
            </a:extLst>
          </p:cNvPr>
          <p:cNvSpPr txBox="1"/>
          <p:nvPr/>
        </p:nvSpPr>
        <p:spPr>
          <a:xfrm>
            <a:off x="307297" y="166254"/>
            <a:ext cx="8268292" cy="2981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मार्था र मरियमको घरमा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10:38-42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9A06E9-4B09-17F4-031A-4D85A7C7605D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91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लूका 10:38 जब येशू र उहाँका चेलाहरू जाँदै थिए, येशू एउटा शहर भित्र पस्नुभयो। मार्था नाउँ गरेकी एउटी स्त्रीले उहाँलाई आफ्नो घरमा सत्कार गरिन्। </a:t>
            </a:r>
            <a:endParaRPr lang="en-IN" sz="8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5E825D-39E3-5AA9-B6C3-2FC2CF90B96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F5707C88-0F82-094A-2D63-650391898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7"/>
    </mc:Choice>
    <mc:Fallback xmlns="">
      <p:transition spd="slow" advTm="1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8127F-A14B-6642-9854-9357592B2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7370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42D447-01BA-8851-ECFC-1807DC556CD3}"/>
              </a:ext>
            </a:extLst>
          </p:cNvPr>
          <p:cNvSpPr txBox="1"/>
          <p:nvPr/>
        </p:nvSpPr>
        <p:spPr>
          <a:xfrm>
            <a:off x="297715" y="286658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 10:38</a:t>
            </a:r>
            <a:endParaRPr lang="bo-CN" sz="2800" b="1" cap="all" dirty="0">
              <a:solidFill>
                <a:schemeClr val="bg1"/>
              </a:solidFill>
              <a:latin typeface="Mandali" panose="02000600000000000000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मार्थाको एउटी मरियम नाउँ गरेकी बहिनी थिइन्। मरियम येशूको पाऊ नेर बसेर उहाँको वचन सुनिरहेकी थिई। तर उसको दिदी मार्थ चाँहि घरको काममा नै व्यस्त थिइन्। </a:t>
            </a:r>
            <a:endParaRPr lang="en-IN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2C67E-02FD-9650-BCFD-95951B00B548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A85F8675-52AE-7012-5A50-D7177B0F3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8"/>
    </mc:Choice>
    <mc:Fallback xmlns="">
      <p:transition spd="slow" advTm="8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B7044A-5899-C44D-75AA-FE5F1C610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1"/>
            <a:ext cx="1263137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283872-21DF-6293-BC7B-23B2E3066081}"/>
              </a:ext>
            </a:extLst>
          </p:cNvPr>
          <p:cNvSpPr txBox="1"/>
          <p:nvPr/>
        </p:nvSpPr>
        <p:spPr>
          <a:xfrm>
            <a:off x="297715" y="286658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 10:3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dali" panose="02000600000000000000" pitchFamily="2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dali" panose="02000600000000000000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40 </a:t>
            </a:r>
            <a:r>
              <a:rPr lang="hi-IN" sz="4000" dirty="0"/>
              <a:t>मार्थाले धेरै काम गर्नु पर्दा रिसाउँथी। मार्थाले गएर भनी, “हे प्रभु! मेरो बहिनीले मलाई एक्लै घर धन्धामा छोडेकोमा तपाईं व्याकुल हुनु हुन्न? दया गरी त्यसलाई भनिदिनोस् त्यसले मलाई मद्दत गरोस्।”</a:t>
            </a:r>
            <a:endParaRPr lang="en-IN" sz="23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4568D-71ED-B4AE-DA15-E053167BD8E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50" name="Audio 49">
            <a:hlinkClick r:id="" action="ppaction://media"/>
            <a:extLst>
              <a:ext uri="{FF2B5EF4-FFF2-40B4-BE49-F238E27FC236}">
                <a16:creationId xmlns:a16="http://schemas.microsoft.com/office/drawing/2014/main" id="{3F54B8E5-A5EB-8238-9284-384C496F3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8"/>
    </mc:Choice>
    <mc:Fallback xmlns="">
      <p:transition spd="slow" advTm="17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297</Words>
  <Application>Microsoft Office PowerPoint</Application>
  <PresentationFormat>Widescreen</PresentationFormat>
  <Paragraphs>27</Paragraphs>
  <Slides>14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Mandali</vt:lpstr>
      <vt:lpstr>PT Serif</vt:lpstr>
      <vt:lpstr>Symbol</vt:lpstr>
      <vt:lpstr>TimesNewRomanPSMT</vt:lpstr>
      <vt:lpstr>Office Theme</vt:lpstr>
      <vt:lpstr>40-1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46</cp:revision>
  <dcterms:created xsi:type="dcterms:W3CDTF">2022-09-30T06:26:14Z</dcterms:created>
  <dcterms:modified xsi:type="dcterms:W3CDTF">2026-07-16T11:08:20Z</dcterms:modified>
</cp:coreProperties>
</file>