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258" r:id="rId3"/>
    <p:sldId id="259" r:id="rId4"/>
    <p:sldId id="270" r:id="rId5"/>
    <p:sldId id="260" r:id="rId6"/>
    <p:sldId id="271" r:id="rId7"/>
    <p:sldId id="261" r:id="rId8"/>
    <p:sldId id="272" r:id="rId9"/>
    <p:sldId id="262" r:id="rId10"/>
    <p:sldId id="274" r:id="rId11"/>
    <p:sldId id="263" r:id="rId12"/>
    <p:sldId id="273" r:id="rId13"/>
    <p:sldId id="264" r:id="rId14"/>
    <p:sldId id="275" r:id="rId15"/>
    <p:sldId id="265" r:id="rId16"/>
    <p:sldId id="276" r:id="rId17"/>
    <p:sldId id="267" r:id="rId18"/>
    <p:sldId id="279" r:id="rId19"/>
    <p:sldId id="285" r:id="rId20"/>
    <p:sldId id="286" r:id="rId21"/>
    <p:sldId id="287" r:id="rId22"/>
    <p:sldId id="28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79" autoAdjust="0"/>
    <p:restoredTop sz="93191" autoAdjust="0"/>
  </p:normalViewPr>
  <p:slideViewPr>
    <p:cSldViewPr snapToGrid="0">
      <p:cViewPr varScale="1">
        <p:scale>
          <a:sx n="117" d="100"/>
          <a:sy n="117" d="100"/>
        </p:scale>
        <p:origin x="22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undo redo custSel modSld">
      <pc:chgData name="Alfred Smith" userId="3c60a3631c0db8ad" providerId="LiveId" clId="{0761BD21-EAD3-491D-B74D-BFB938B236DA}" dt="2026-05-18T09:19:22.623" v="87"/>
      <pc:docMkLst>
        <pc:docMk/>
      </pc:docMkLst>
      <pc:sldChg chg="modSp mod modNotes modNotesTx">
        <pc:chgData name="Alfred Smith" userId="3c60a3631c0db8ad" providerId="LiveId" clId="{0761BD21-EAD3-491D-B74D-BFB938B236DA}" dt="2026-05-18T09:18:00.869" v="82" actId="20577"/>
        <pc:sldMkLst>
          <pc:docMk/>
          <pc:sldMk cId="1499918570" sldId="257"/>
        </pc:sldMkLst>
      </pc:sldChg>
      <pc:sldChg chg="modSp mod">
        <pc:chgData name="Alfred Smith" userId="3c60a3631c0db8ad" providerId="LiveId" clId="{0761BD21-EAD3-491D-B74D-BFB938B236DA}" dt="2026-05-18T09:18:57.338" v="86" actId="403"/>
        <pc:sldMkLst>
          <pc:docMk/>
          <pc:sldMk cId="4044745628" sldId="264"/>
        </pc:sldMkLst>
        <pc:spChg chg="mod">
          <ac:chgData name="Alfred Smith" userId="3c60a3631c0db8ad" providerId="LiveId" clId="{0761BD21-EAD3-491D-B74D-BFB938B236DA}" dt="2026-05-18T09:18:57.338" v="86" actId="403"/>
          <ac:spMkLst>
            <pc:docMk/>
            <pc:sldMk cId="4044745628" sldId="264"/>
            <ac:spMk id="4" creationId="{EE2AC625-9141-A801-F431-DD5F79396320}"/>
          </ac:spMkLst>
        </pc:spChg>
      </pc:sldChg>
      <pc:sldChg chg="modSp mod">
        <pc:chgData name="Alfred Smith" userId="3c60a3631c0db8ad" providerId="LiveId" clId="{0761BD21-EAD3-491D-B74D-BFB938B236DA}" dt="2026-05-18T09:19:22.623" v="87"/>
        <pc:sldMkLst>
          <pc:docMk/>
          <pc:sldMk cId="4017137865" sldId="267"/>
        </pc:sldMkLst>
        <pc:spChg chg="mod">
          <ac:chgData name="Alfred Smith" userId="3c60a3631c0db8ad" providerId="LiveId" clId="{0761BD21-EAD3-491D-B74D-BFB938B236DA}" dt="2026-05-18T09:19:22.623" v="87"/>
          <ac:spMkLst>
            <pc:docMk/>
            <pc:sldMk cId="4017137865" sldId="267"/>
            <ac:spMk id="4" creationId="{EE2AC625-9141-A801-F431-DD5F7939632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084DD-7FC0-4A22-9CF3-02422E1B05B3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9FD99-6F09-4AC6-8D62-5D15F886FE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8134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9FD99-6F09-4AC6-8D62-5D15F886FEC9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4350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30F0A-9E6B-005F-3BD1-94A3124B91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3F1CC-DA31-4B44-95DC-806A6923E6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00E8C7-E854-8B54-6A49-5398EEA65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44E68-D797-0B35-DE3D-0F9D9F1D9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2246E-C35B-0B16-82B6-7BACDBC94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8449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4F5D5-34CC-89FF-C594-314B86680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8E815-A46B-7E8F-EA35-FA41604C2E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4FE9D-9E42-EC87-F93F-14C9798CB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891782-3CD9-C4FF-5D00-1A3A077D4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03DBA-2AAD-DCAE-1F76-F73042728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2041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8A5718-FD07-EA23-DEBC-FA196403A1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2AACDA-8ADC-FEA7-D804-7DC20970F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7E821-A101-FCBF-8D20-267967D99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BF3C7-ECE0-528A-1D6E-FDDBA1544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B08B3-124A-2D72-BF55-231A33F61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6079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99F82-2AAC-A171-C9C7-34707B6EA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9339C-D66D-B0E4-642D-5B5B8BB2D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1482C-E22A-7192-7E25-D5FAB04E7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9DBCB2-9534-CF75-0913-6197E1588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37408-1094-8554-47B5-264EE4AD9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1506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15324-4A5C-2505-6EC6-CBA54A6E5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4E747C-2398-87E4-31C2-612F519EB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0C750-C22E-CB2E-8BDD-99CFBB54B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E239C-AF17-42D9-5035-A86F95C8E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65979C-34C2-EC4B-32C2-5CD65C5A2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658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FD331-51E3-8AB5-97E1-4402D3D60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8C797-A3A0-60E3-ECD8-CBA4D591D4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10FEC-03E4-44AC-C222-FD52E5D64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B87F45-3A02-A9B2-98E0-BD12587CE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579F0-E32F-559B-B3D7-E4F2212BB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AE78A-F486-4F12-86E3-8E148515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7077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90F28-E105-AE3C-0D2A-61DE2C3B4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398F9-61DA-A8AD-4B3A-BECAB8035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D6D6DA-1CF5-657F-79C7-88618AD41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4C0A03-0E58-5883-C688-8A1887EA18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6893DC-A047-19A2-49DB-93B70EDE72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A3D9C3-ED44-D74C-98E5-3314CDF66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AC3819-06A9-AF6E-5732-BBEA928B1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9C1E8A-EB49-0C05-6719-D054FABE1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6956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AFF47-E5CA-FB14-E368-67FD18E36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2C9E80-E92B-AFFE-AB1E-EA640DA43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CA4A95-3028-5F1E-5BE3-D519E0931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D1ACDC-9485-603E-1E45-36B778A78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0509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7D1C37-FF40-1787-4D78-9B02C9581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EB9049-52D3-31A6-BD4F-CA2CA5A0F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AAEA8-6A4B-1D48-749C-24088D28E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9615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2914F-E599-6015-1D60-BEEB0E141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11434-FEE2-C962-04FE-1F62D03A7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7A6F4-4247-7A2D-A606-D9D9EAE345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D54FD1-FB71-2B26-8F94-EA083F304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DE8CFA-751C-1E0B-FED5-513D22103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7E5C96-3FF3-8A90-1C67-1ED205E59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4522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67F52-8BAD-5713-B978-E77A7202A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573C86-7D72-F14C-DA3E-EA2F9E6FC9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FBCE5-3F85-14C6-532E-105B49E53E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3F889-898C-CDE6-A5BF-7D350A89C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5092D4-9ED2-6CEA-36E0-41B68DBB9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DA7D34-A2EA-9EA4-B558-FECEF7420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2668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7F1FC9-20E7-E331-E8D9-0F9B82CC0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E20B9-D945-7A22-DE69-DF4F55554A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41C5-42D0-FD67-0418-5811BA2696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49AE3-5747-A7F2-B309-4E0D6D255C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A8F99-58FE-3A85-36C2-7EC86CF86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952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4029F-D823-8CA0-19FD-0251CC3E3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40-2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8937D-0D81-2DA1-1C55-FD99B23FE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F720AE92-69BD-634B-A5F4-2D4E2B78BA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9991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89"/>
    </mc:Choice>
    <mc:Fallback xmlns="">
      <p:transition spd="slow" advTm="28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DC28CA-73FA-F5CA-719F-58C61EACED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0570"/>
            <a:ext cx="12428376" cy="68985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3FD1B0C-9FDA-DE60-E8D1-84F49B840212}"/>
              </a:ext>
            </a:extLst>
          </p:cNvPr>
          <p:cNvSpPr txBox="1"/>
          <p:nvPr/>
        </p:nvSpPr>
        <p:spPr>
          <a:xfrm>
            <a:off x="216846" y="286620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11:3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9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401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40 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तिमीहरू मूर्ख हौ। जसले बाहिरी भाग बनाए उनैले भित्री भाग पनि बनाए। हो कि होइन? </a:t>
            </a:r>
            <a:r>
              <a:rPr lang="hi-IN" sz="4000" b="1" dirty="0">
                <a:solidFill>
                  <a:srgbClr val="333333"/>
                </a:solidFill>
                <a:latin typeface="avenir"/>
              </a:rPr>
              <a:t>41 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तर भित्रपट्टि जो जे छ त्यो गरीब मानसहरूलाई देऊ। त्यसपछि तिमी पनि पूर्णरूपले सफा हुनेछौ।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F79ADB-7AC9-78AF-B612-BAF64B957FF6}"/>
              </a:ext>
            </a:extLst>
          </p:cNvPr>
          <p:cNvSpPr txBox="1"/>
          <p:nvPr/>
        </p:nvSpPr>
        <p:spPr>
          <a:xfrm>
            <a:off x="6096000" y="-117679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B41C2133-91B2-CEA0-73F2-E5088858B8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4120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03"/>
    </mc:Choice>
    <mc:Fallback xmlns="">
      <p:transition spd="slow" advTm="155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E83807-C420-0759-4BA3-FE769B1F5D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476470"/>
            <a:ext cx="14122887" cy="78289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B71B50-4BFE-A8CE-EAAE-D62EB85F4788}"/>
              </a:ext>
            </a:extLst>
          </p:cNvPr>
          <p:cNvSpPr txBox="1"/>
          <p:nvPr/>
        </p:nvSpPr>
        <p:spPr>
          <a:xfrm>
            <a:off x="216846" y="286620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11: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40,41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179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3600" b="1" dirty="0">
                <a:solidFill>
                  <a:srgbClr val="333333"/>
                </a:solidFill>
                <a:latin typeface="avenir"/>
              </a:rPr>
              <a:t>42 </a:t>
            </a:r>
            <a:r>
              <a:rPr lang="hi-IN" sz="3600" dirty="0">
                <a:solidFill>
                  <a:srgbClr val="000000"/>
                </a:solidFill>
                <a:latin typeface="Cambria" panose="02040503050406030204" pitchFamily="18" charset="0"/>
              </a:rPr>
              <a:t>“धिक्कार तिमी फरिसीहरूलाई! तिमीहरूकोमा भएको पुदिना, आरूद अनि बगैंचामा भएका अन्य जम्मै चीजहरूको दशांश परमेश्वरलाई चढाउँछौ, तर तीमीहरू परमेश्वर प्रति न्याय र प्रेम अवहेलना गर्छौ। यही कुराहरू तिमीहरूले गर्नु पर्ने हो जब तिमीहरू अन्य कामहरू गरिरहेका हुन्छौ।</a:t>
            </a:r>
            <a:endParaRPr lang="en-IN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099876-DD4A-AD23-C75B-11876C4D96D7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D7881DED-78F6-C1F4-3318-EF7B1EF659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4474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88"/>
    </mc:Choice>
    <mc:Fallback xmlns="">
      <p:transition spd="slow" advTm="212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2F71D9-FD87-DE71-C5FC-F49E9F13F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7273" y="0"/>
            <a:ext cx="1274654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2068EE-E1F7-2859-2F40-0482874DDC2C}"/>
              </a:ext>
            </a:extLst>
          </p:cNvPr>
          <p:cNvSpPr txBox="1"/>
          <p:nvPr/>
        </p:nvSpPr>
        <p:spPr>
          <a:xfrm>
            <a:off x="352310" y="455950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11: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969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400" b="1" dirty="0">
                <a:solidFill>
                  <a:srgbClr val="333333"/>
                </a:solidFill>
                <a:latin typeface="avenir"/>
              </a:rPr>
              <a:t>43 </a:t>
            </a:r>
            <a:r>
              <a:rPr lang="hi-IN" sz="4400" dirty="0">
                <a:solidFill>
                  <a:srgbClr val="000000"/>
                </a:solidFill>
                <a:latin typeface="Cambria" panose="02040503050406030204" pitchFamily="18" charset="0"/>
              </a:rPr>
              <a:t>धिक्कार तिमा फरिसीहरूलाई तिमी सभा -घरमाहरूमा मुख्य-मुख्य आसनहरू मात्र चाहान्छौ। त्यसरीनै बजाहरूमा जाँदा मानसहरूले तिमीहरूलाई आदर गरून् भन्ने चाहन्छौ।</a:t>
            </a:r>
            <a:endParaRPr lang="en-IN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F92EB8-2E26-4BF4-12E9-27D828D34A9E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05879747-53B5-EFA4-EFE2-C81C1F5FDF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7826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73"/>
    </mc:Choice>
    <mc:Fallback xmlns="">
      <p:transition spd="slow" advTm="127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7E6B5E9-1552-1190-2978-BB008FE62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1881"/>
            <a:ext cx="12652310" cy="695988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117ECF4-F119-995F-ACD4-6302A8F6802E}"/>
              </a:ext>
            </a:extLst>
          </p:cNvPr>
          <p:cNvSpPr txBox="1"/>
          <p:nvPr/>
        </p:nvSpPr>
        <p:spPr>
          <a:xfrm>
            <a:off x="216846" y="286620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11: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3769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3200" b="1" dirty="0">
                <a:solidFill>
                  <a:srgbClr val="333333"/>
                </a:solidFill>
                <a:latin typeface="avenir"/>
              </a:rPr>
              <a:t>45 </a:t>
            </a:r>
            <a:r>
              <a:rPr lang="hi-IN" sz="3200" dirty="0">
                <a:solidFill>
                  <a:srgbClr val="000000"/>
                </a:solidFill>
                <a:latin typeface="Cambria" panose="02040503050406030204" pitchFamily="18" charset="0"/>
              </a:rPr>
              <a:t>व्यवस्थाका शास्त्रीहरू मध्ये एक जनाले येशूलाई भने, “हे गुरु जब तपाईं ले यी कुराहरू गर्नुहुन्छ, तपाईंले हामीलाई पनि निन्दा गर्नु हुदैंछ।” </a:t>
            </a:r>
            <a:r>
              <a:rPr lang="hi-IN" sz="3200" b="1" dirty="0">
                <a:solidFill>
                  <a:srgbClr val="333333"/>
                </a:solidFill>
                <a:latin typeface="avenir"/>
              </a:rPr>
              <a:t>46 </a:t>
            </a:r>
            <a:r>
              <a:rPr lang="hi-IN" sz="3200" dirty="0">
                <a:solidFill>
                  <a:srgbClr val="000000"/>
                </a:solidFill>
                <a:latin typeface="Cambria" panose="02040503050406030204" pitchFamily="18" charset="0"/>
              </a:rPr>
              <a:t>येशूले उत्तर दिनुभयो, “धिक्कार तिमी व्यवस्थाका शास्त्रीहरूलाई तिमीहरू मानिसहरूलाई यी नियम पालन गर्नु वाध्य गराउँछौ। तर तिमीहरू आफैं भने ती नियमहरू पालन गर्ने चेष्टा समेत गर्दैनौ।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99BA0A-8031-B621-A034-67CA77B5E0AC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8B71F900-778D-DF70-9F8C-7114941758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9587609" y="4666957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1713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79"/>
    </mc:Choice>
    <mc:Fallback xmlns="">
      <p:transition spd="slow" advTm="111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65AA8D-60BB-8AEC-1BC4-8EBB9DCC1F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642"/>
            <a:ext cx="12192000" cy="68646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B443D60-9217-0526-79AA-898B32E91BCD}"/>
              </a:ext>
            </a:extLst>
          </p:cNvPr>
          <p:cNvSpPr txBox="1"/>
          <p:nvPr/>
        </p:nvSpPr>
        <p:spPr>
          <a:xfrm>
            <a:off x="216846" y="286620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11:</a:t>
            </a:r>
            <a:r>
              <a:rPr lang="en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45,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4331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52 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“धिक्कार तिमी व्यसथाका शास्त्रीहरू! परमेश्वरको ज्ञानको कुराहरूको चाबी तिमीहरूले लगेका छौ। तिमीहरू आफैले सिकेनौ, अनि अरूहरूलाई सिक्नु पनि वाधा गर्यौ।” 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A8DC6C-02B4-50B7-1833-71933268A1C8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43" name="Audio 42">
            <a:hlinkClick r:id="" action="ppaction://media"/>
            <a:extLst>
              <a:ext uri="{FF2B5EF4-FFF2-40B4-BE49-F238E27FC236}">
                <a16:creationId xmlns:a16="http://schemas.microsoft.com/office/drawing/2014/main" id="{C1A7B6CD-B01D-FF2B-FAE0-026D151764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2278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53"/>
    </mc:Choice>
    <mc:Fallback xmlns="">
      <p:transition spd="slow" advTm="167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54672A-818A-BF80-EAC4-13DF244DBB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24391" y="0"/>
            <a:ext cx="14016391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913F497-7427-8024-B740-FD07D7A2F793}"/>
              </a:ext>
            </a:extLst>
          </p:cNvPr>
          <p:cNvSpPr txBox="1"/>
          <p:nvPr/>
        </p:nvSpPr>
        <p:spPr>
          <a:xfrm>
            <a:off x="348368" y="339634"/>
            <a:ext cx="7319529" cy="278238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5400" b="1" dirty="0">
                <a:solidFill>
                  <a:schemeClr val="bg1"/>
                </a:solidFill>
                <a:latin typeface="Inter"/>
              </a:rPr>
              <a:t>फरिसीहरूलाई धिक्‍कार </a:t>
            </a:r>
            <a:endParaRPr lang="en-IN" sz="5400" b="1" dirty="0">
              <a:solidFill>
                <a:schemeClr val="bg1"/>
              </a:solidFill>
              <a:latin typeface="Inter"/>
            </a:endParaRPr>
          </a:p>
          <a:p>
            <a:r>
              <a:rPr lang="hi-IN" sz="4400" dirty="0">
                <a:solidFill>
                  <a:schemeClr val="bg1"/>
                </a:solidFill>
                <a:latin typeface="TimesNewRomanPSMT"/>
              </a:rPr>
              <a:t>लूका 11:37-54</a:t>
            </a:r>
            <a:endParaRPr lang="en-IN" sz="54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D45086-4D20-C632-A899-D7027C7706E2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1116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33280C-DCE5-2C0F-78B6-21CE4B9577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1093" y="-47993"/>
            <a:ext cx="13013094" cy="69059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592BC37-556D-4730-33EE-012197C5921A}"/>
              </a:ext>
            </a:extLst>
          </p:cNvPr>
          <p:cNvSpPr txBox="1"/>
          <p:nvPr/>
        </p:nvSpPr>
        <p:spPr>
          <a:xfrm>
            <a:off x="216846" y="286620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11: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7424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53 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जब येशू जान लाग्नु भयो, व्यवस्थाका शास्त्रीहरू र फरिसीहरूले धेरै कष्ट दिए। उहाँलाई धेरै प्रश्नहरूले आक्रमण गरे। </a:t>
            </a:r>
            <a:r>
              <a:rPr lang="hi-IN" sz="4000" b="1" dirty="0">
                <a:solidFill>
                  <a:srgbClr val="333333"/>
                </a:solidFill>
                <a:latin typeface="avenir"/>
              </a:rPr>
              <a:t>54 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उहाँले केही भन्नु हुन्थ्यो कि भनेर तिनीहरूले जालमा फसाँउने चेष्टा गरे।</a:t>
            </a:r>
            <a:endParaRPr lang="en-IN" sz="7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98D8BB-5293-63D1-40EE-2CD9445038DD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676E8C99-2481-4D76-3A7C-7170597555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3277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58"/>
    </mc:Choice>
    <mc:Fallback xmlns="">
      <p:transition spd="slow" advTm="189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A471CAD-70C1-A777-788A-51A5619AB8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24391" y="0"/>
            <a:ext cx="14016391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E782B6B-8709-5365-5C10-1DE8041257E4}"/>
              </a:ext>
            </a:extLst>
          </p:cNvPr>
          <p:cNvSpPr txBox="1"/>
          <p:nvPr/>
        </p:nvSpPr>
        <p:spPr>
          <a:xfrm>
            <a:off x="216846" y="286620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11:</a:t>
            </a:r>
            <a:r>
              <a:rPr lang="en-US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3,54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872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82296" y="149950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6000" b="1" i="0" dirty="0">
                <a:solidFill>
                  <a:srgbClr val="121212"/>
                </a:solidFill>
                <a:effectLst/>
                <a:latin typeface="Inter"/>
              </a:rPr>
              <a:t>फरिसीहरूलाई धिक्‍कार </a:t>
            </a:r>
            <a:endParaRPr lang="en-IN" sz="6000" b="1" i="0" dirty="0">
              <a:solidFill>
                <a:srgbClr val="121212"/>
              </a:solidFill>
              <a:effectLst/>
              <a:latin typeface="Inter"/>
            </a:endParaRPr>
          </a:p>
          <a:p>
            <a:r>
              <a:rPr kumimoji="0" lang="hi-IN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NewRomanPSMT"/>
                <a:ea typeface="+mn-ea"/>
                <a:cs typeface="Mangal" panose="02040503050203030202" pitchFamily="18" charset="0"/>
              </a:rPr>
              <a:t>लूका 11:37-54</a:t>
            </a:r>
            <a:endParaRPr lang="en-IN" sz="6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537A62-A537-7B5D-969A-163B211B64FB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4800" dirty="0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7AD16658-EC54-A8C4-5078-BC873F1CD2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5476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83"/>
    </mc:Choice>
    <mc:Fallback xmlns="">
      <p:transition spd="slow" advTm="36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EC9F468-3448-A506-89CA-7B7CA8CDF4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24391" y="0"/>
            <a:ext cx="14016391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287AE7-9911-4EE9-EE68-D7DEEC4A8EC6}"/>
              </a:ext>
            </a:extLst>
          </p:cNvPr>
          <p:cNvSpPr txBox="1"/>
          <p:nvPr/>
        </p:nvSpPr>
        <p:spPr>
          <a:xfrm>
            <a:off x="348368" y="339634"/>
            <a:ext cx="7319529" cy="278238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5400" b="1" dirty="0">
                <a:solidFill>
                  <a:schemeClr val="bg1"/>
                </a:solidFill>
                <a:latin typeface="Inter"/>
              </a:rPr>
              <a:t>फरिसीहरूलाई धिक्‍कार </a:t>
            </a:r>
            <a:endParaRPr lang="en-IN" sz="5400" b="1" dirty="0">
              <a:solidFill>
                <a:schemeClr val="bg1"/>
              </a:solidFill>
              <a:latin typeface="Inter"/>
            </a:endParaRPr>
          </a:p>
          <a:p>
            <a:r>
              <a:rPr lang="hi-IN" sz="4400" dirty="0">
                <a:solidFill>
                  <a:schemeClr val="bg1"/>
                </a:solidFill>
                <a:latin typeface="TimesNewRomanPSMT"/>
              </a:rPr>
              <a:t>लूका 11:37-54</a:t>
            </a:r>
            <a:endParaRPr lang="en-IN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481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>
                <a:solidFill>
                  <a:srgbClr val="777A7B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 11:37</a:t>
            </a:r>
            <a:r>
              <a:rPr lang="en-GB" sz="4000" dirty="0">
                <a:solidFill>
                  <a:srgbClr val="777A7B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</a:t>
            </a:r>
            <a:r>
              <a:rPr lang="hi-IN" sz="4000" dirty="0">
                <a:latin typeface="Mangal" panose="02040503050203030202" pitchFamily="18" charset="0"/>
                <a:cs typeface="Mangal" panose="02040503050203030202" pitchFamily="18" charset="0"/>
              </a:rPr>
              <a:t>येशू बोली सक्नु भएपछि, एकजना फरिसीले संगै खाना खानु भनी आग्रह गरे। अनि येशू जानु भयो अनि खान बस्नु भयो।</a:t>
            </a:r>
            <a:endParaRPr lang="hi-IN" sz="4000" dirty="0">
              <a:solidFill>
                <a:srgbClr val="777A7B"/>
              </a:solidFill>
              <a:latin typeface="Mangal" panose="02040503050203030202" pitchFamily="18" charset="0"/>
              <a:cs typeface="Mangal" panose="02040503050203030202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F93343-DC25-ED21-9011-C2C81EEA5B59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22" name="Audio 21">
            <a:hlinkClick r:id="" action="ppaction://media"/>
            <a:extLst>
              <a:ext uri="{FF2B5EF4-FFF2-40B4-BE49-F238E27FC236}">
                <a16:creationId xmlns:a16="http://schemas.microsoft.com/office/drawing/2014/main" id="{32E16E2C-B7B0-63B1-E582-B1A1DC6C0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4613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299"/>
    </mc:Choice>
    <mc:Fallback xmlns="">
      <p:transition spd="slow" advTm="152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FF3DBE-BF2D-FF44-14E8-21DAE3AA9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48882" y="-100649"/>
            <a:ext cx="13740882" cy="695864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8D310A-627F-DA15-F5EA-8810D15C6BAC}"/>
              </a:ext>
            </a:extLst>
          </p:cNvPr>
          <p:cNvSpPr txBox="1"/>
          <p:nvPr/>
        </p:nvSpPr>
        <p:spPr>
          <a:xfrm>
            <a:off x="216846" y="286620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11:37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110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82296" y="0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38 </a:t>
            </a:r>
            <a:r>
              <a:rPr lang="hi-IN" sz="4000" dirty="0"/>
              <a:t>तर खाना खानु भन्दा अघि येशूले हात नधोएको देखेर फरिसी छक्क परे। </a:t>
            </a:r>
            <a:endParaRPr lang="en-IN" sz="7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43533E-D8F2-436E-6EFF-0A25D146F859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C653FD41-CDFC-129D-B2D4-3D1D7CD3CF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3732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39"/>
    </mc:Choice>
    <mc:Fallback xmlns="">
      <p:transition spd="slow" advTm="87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9CB080-68B1-CEEC-771A-75617425E4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17845" y="-1456375"/>
            <a:ext cx="15009845" cy="83143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51F999-4601-2A54-074E-B7843DA24A12}"/>
              </a:ext>
            </a:extLst>
          </p:cNvPr>
          <p:cNvSpPr txBox="1"/>
          <p:nvPr/>
        </p:nvSpPr>
        <p:spPr>
          <a:xfrm>
            <a:off x="216846" y="286620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11:3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8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69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39 </a:t>
            </a:r>
            <a:r>
              <a:rPr lang="hi-IN" sz="4000" dirty="0"/>
              <a:t>यसमा प्रभूले भन्नु भुयो, “तिमी फरसीहरू खाली कचौरा अनि थालको बाहिरा पट्टि मात्र धुन्छौ तर भिन्न चाँहि तिमीहरू लोभ औ दुष्टताले भरिएका छौ।</a:t>
            </a:r>
            <a:endParaRPr lang="en-IN" sz="7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1DFDAD-F544-D0E8-ADBF-799A9042A06F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8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23" name="Audio 22">
            <a:hlinkClick r:id="" action="ppaction://media"/>
            <a:extLst>
              <a:ext uri="{FF2B5EF4-FFF2-40B4-BE49-F238E27FC236}">
                <a16:creationId xmlns:a16="http://schemas.microsoft.com/office/drawing/2014/main" id="{3B559115-D85D-F492-9896-DFDEFE9AEC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0963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610"/>
    </mc:Choice>
    <mc:Fallback xmlns="">
      <p:transition spd="slow" advTm="146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442</Words>
  <Application>Microsoft Office PowerPoint</Application>
  <PresentationFormat>Widescreen</PresentationFormat>
  <Paragraphs>34</Paragraphs>
  <Slides>22</Slides>
  <Notes>1</Notes>
  <HiddenSlides>0</HiddenSlides>
  <MMClips>11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Aptos</vt:lpstr>
      <vt:lpstr>Arial</vt:lpstr>
      <vt:lpstr>avenir</vt:lpstr>
      <vt:lpstr>Calibri</vt:lpstr>
      <vt:lpstr>Calibri Light</vt:lpstr>
      <vt:lpstr>Cambria</vt:lpstr>
      <vt:lpstr>Inter</vt:lpstr>
      <vt:lpstr>Mangal</vt:lpstr>
      <vt:lpstr>PT Serif</vt:lpstr>
      <vt:lpstr>Symbol</vt:lpstr>
      <vt:lpstr>TimesNewRomanPSMT</vt:lpstr>
      <vt:lpstr>Office Theme</vt:lpstr>
      <vt:lpstr>40-2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62</cp:revision>
  <dcterms:created xsi:type="dcterms:W3CDTF">2022-09-30T06:26:14Z</dcterms:created>
  <dcterms:modified xsi:type="dcterms:W3CDTF">2026-07-16T11:08:44Z</dcterms:modified>
</cp:coreProperties>
</file>