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68" r:id="rId3"/>
    <p:sldId id="259" r:id="rId4"/>
    <p:sldId id="278" r:id="rId5"/>
    <p:sldId id="260" r:id="rId6"/>
    <p:sldId id="270" r:id="rId7"/>
    <p:sldId id="261" r:id="rId8"/>
    <p:sldId id="271" r:id="rId9"/>
    <p:sldId id="262" r:id="rId10"/>
    <p:sldId id="272" r:id="rId11"/>
    <p:sldId id="263" r:id="rId12"/>
    <p:sldId id="273" r:id="rId13"/>
    <p:sldId id="264" r:id="rId14"/>
    <p:sldId id="274" r:id="rId15"/>
    <p:sldId id="265" r:id="rId16"/>
    <p:sldId id="275" r:id="rId17"/>
    <p:sldId id="266" r:id="rId18"/>
    <p:sldId id="276" r:id="rId19"/>
    <p:sldId id="267"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929"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modSld">
      <pc:chgData name="Alfred Smith" userId="3c60a3631c0db8ad" providerId="LiveId" clId="{0761BD21-EAD3-491D-B74D-BFB938B236DA}" dt="2026-05-18T09:16:27.754" v="52" actId="404"/>
      <pc:docMkLst>
        <pc:docMk/>
      </pc:docMkLst>
      <pc:sldChg chg="modSp mod">
        <pc:chgData name="Alfred Smith" userId="3c60a3631c0db8ad" providerId="LiveId" clId="{0761BD21-EAD3-491D-B74D-BFB938B236DA}" dt="2026-05-18T09:16:27.754" v="52" actId="404"/>
        <pc:sldMkLst>
          <pc:docMk/>
          <pc:sldMk cId="4044745628" sldId="264"/>
        </pc:sldMkLst>
        <pc:spChg chg="mod">
          <ac:chgData name="Alfred Smith" userId="3c60a3631c0db8ad" providerId="LiveId" clId="{0761BD21-EAD3-491D-B74D-BFB938B236DA}" dt="2026-05-18T09:16:27.754" v="52" actId="404"/>
          <ac:spMkLst>
            <pc:docMk/>
            <pc:sldMk cId="4044745628" sldId="264"/>
            <ac:spMk id="4" creationId="{EE2AC625-9141-A801-F431-DD5F7939632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3</a:t>
            </a:fld>
            <a:endParaRPr lang="en-IN"/>
          </a:p>
        </p:txBody>
      </p:sp>
    </p:spTree>
    <p:extLst>
      <p:ext uri="{BB962C8B-B14F-4D97-AF65-F5344CB8AC3E}">
        <p14:creationId xmlns:p14="http://schemas.microsoft.com/office/powerpoint/2010/main" val="252157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40-3</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08D559A3-02FC-FE06-30FB-A5506ECB3F9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23"/>
    </mc:Choice>
    <mc:Fallback xmlns="">
      <p:transition spd="slow" advTm="2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CACBFE-FE94-3D96-C85D-DC1C8D8500E7}"/>
              </a:ext>
            </a:extLst>
          </p:cNvPr>
          <p:cNvPicPr>
            <a:picLocks noChangeAspect="1"/>
          </p:cNvPicPr>
          <p:nvPr/>
        </p:nvPicPr>
        <p:blipFill>
          <a:blip r:embed="rId2"/>
          <a:stretch>
            <a:fillRect/>
          </a:stretch>
        </p:blipFill>
        <p:spPr>
          <a:xfrm>
            <a:off x="1" y="-682190"/>
            <a:ext cx="12192000" cy="7540190"/>
          </a:xfrm>
          <a:prstGeom prst="rect">
            <a:avLst/>
          </a:prstGeom>
        </p:spPr>
      </p:pic>
      <p:sp>
        <p:nvSpPr>
          <p:cNvPr id="4" name="TextBox 3">
            <a:extLst>
              <a:ext uri="{FF2B5EF4-FFF2-40B4-BE49-F238E27FC236}">
                <a16:creationId xmlns:a16="http://schemas.microsoft.com/office/drawing/2014/main" id="{1E7000E9-A4DA-F0CB-1577-A036C4A6A55F}"/>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48528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13 </a:t>
            </a:r>
            <a:r>
              <a:rPr lang="hi-IN" sz="4000" dirty="0">
                <a:solidFill>
                  <a:srgbClr val="000000"/>
                </a:solidFill>
                <a:latin typeface="Cambria" panose="02040503050406030204" pitchFamily="18" charset="0"/>
              </a:rPr>
              <a:t>येशूले ऊमाथि हात राख्नुभयो। त्यपछि ऊ उठ्न सकी अनि परमेश्वरको प्रशंसा गरी। </a:t>
            </a:r>
            <a:endParaRPr lang="en-IN" sz="4400" dirty="0"/>
          </a:p>
        </p:txBody>
      </p:sp>
      <p:sp>
        <p:nvSpPr>
          <p:cNvPr id="3" name="TextBox 2">
            <a:extLst>
              <a:ext uri="{FF2B5EF4-FFF2-40B4-BE49-F238E27FC236}">
                <a16:creationId xmlns:a16="http://schemas.microsoft.com/office/drawing/2014/main" id="{76E30B65-D4EE-4DAC-DEF8-85A418CBC419}"/>
              </a:ext>
            </a:extLst>
          </p:cNvPr>
          <p:cNvSpPr txBox="1"/>
          <p:nvPr/>
        </p:nvSpPr>
        <p:spPr>
          <a:xfrm>
            <a:off x="6096000" y="149950"/>
            <a:ext cx="6096000" cy="6558101"/>
          </a:xfrm>
          <a:prstGeom prst="rect">
            <a:avLst/>
          </a:prstGeom>
          <a:noFill/>
        </p:spPr>
        <p:txBody>
          <a:bodyPr wrap="square" rtlCol="0">
            <a:noAutofit/>
          </a:bodyPr>
          <a:lstStyle/>
          <a:p>
            <a:endParaRPr lang="hi-IN" sz="3800" b="0" i="0" dirty="0">
              <a:solidFill>
                <a:srgbClr val="777A7B"/>
              </a:solidFill>
              <a:effectLst/>
              <a:latin typeface="Inter" panose="020B0502030000000004" pitchFamily="34" charset="0"/>
            </a:endParaRPr>
          </a:p>
        </p:txBody>
      </p:sp>
      <p:pic>
        <p:nvPicPr>
          <p:cNvPr id="26" name="Audio 25">
            <a:hlinkClick r:id="" action="ppaction://media"/>
            <a:extLst>
              <a:ext uri="{FF2B5EF4-FFF2-40B4-BE49-F238E27FC236}">
                <a16:creationId xmlns:a16="http://schemas.microsoft.com/office/drawing/2014/main" id="{76A122B8-995D-CF47-452D-FCED6093634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8791"/>
    </mc:Choice>
    <mc:Fallback xmlns="">
      <p:transition spd="slow" advTm="8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738410-B2C5-E0AD-4D47-699CDDB47DBF}"/>
              </a:ext>
            </a:extLst>
          </p:cNvPr>
          <p:cNvPicPr>
            <a:picLocks noChangeAspect="1"/>
          </p:cNvPicPr>
          <p:nvPr/>
        </p:nvPicPr>
        <p:blipFill>
          <a:blip r:embed="rId2"/>
          <a:stretch>
            <a:fillRect/>
          </a:stretch>
        </p:blipFill>
        <p:spPr>
          <a:xfrm>
            <a:off x="0" y="0"/>
            <a:ext cx="12192000" cy="6950755"/>
          </a:xfrm>
          <a:prstGeom prst="rect">
            <a:avLst/>
          </a:prstGeom>
        </p:spPr>
      </p:pic>
      <p:sp>
        <p:nvSpPr>
          <p:cNvPr id="4" name="TextBox 3">
            <a:extLst>
              <a:ext uri="{FF2B5EF4-FFF2-40B4-BE49-F238E27FC236}">
                <a16:creationId xmlns:a16="http://schemas.microsoft.com/office/drawing/2014/main" id="{681D0F70-9AA0-E454-3130-88CCAD96A3F8}"/>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422822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14 </a:t>
            </a:r>
            <a:r>
              <a:rPr lang="hi-IN" sz="3600" dirty="0">
                <a:solidFill>
                  <a:srgbClr val="000000"/>
                </a:solidFill>
                <a:latin typeface="Cambria" panose="02040503050406030204" pitchFamily="18" charset="0"/>
              </a:rPr>
              <a:t>विश्रामको दिन यसरी येशूले जाती पारेकोमा सभा घरका प्रमुख येशूसँग रिसाएका थिए। यसकारण उहाँले त्यहाँ उपस्थित मानिसहरूलाई भन्नुभयो, “छ दिन काम गरिन्छ। अनि कुनै दिन निको पार्नको लागी कोही आउन सक्छ। तर विश्राम को दिन निको हुनको निम्ति नआउनु।”</a:t>
            </a:r>
            <a:endParaRPr lang="en-IN" sz="3600" dirty="0"/>
          </a:p>
        </p:txBody>
      </p:sp>
      <p:sp>
        <p:nvSpPr>
          <p:cNvPr id="3" name="TextBox 2">
            <a:extLst>
              <a:ext uri="{FF2B5EF4-FFF2-40B4-BE49-F238E27FC236}">
                <a16:creationId xmlns:a16="http://schemas.microsoft.com/office/drawing/2014/main" id="{F0C8DD9D-441E-82D1-0678-E97EE1775162}"/>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7" name="Audio 26">
            <a:hlinkClick r:id="" action="ppaction://media"/>
            <a:extLst>
              <a:ext uri="{FF2B5EF4-FFF2-40B4-BE49-F238E27FC236}">
                <a16:creationId xmlns:a16="http://schemas.microsoft.com/office/drawing/2014/main" id="{3B19E1DF-B144-7070-209B-623D6D24B14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9038"/>
    </mc:Choice>
    <mc:Fallback xmlns="">
      <p:transition spd="slow" advTm="19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4B371A-52AC-7080-A567-C811A83326A7}"/>
              </a:ext>
            </a:extLst>
          </p:cNvPr>
          <p:cNvPicPr>
            <a:picLocks noChangeAspect="1"/>
          </p:cNvPicPr>
          <p:nvPr/>
        </p:nvPicPr>
        <p:blipFill>
          <a:blip r:embed="rId2"/>
          <a:stretch>
            <a:fillRect/>
          </a:stretch>
        </p:blipFill>
        <p:spPr>
          <a:xfrm>
            <a:off x="0" y="-662791"/>
            <a:ext cx="12293600" cy="7520791"/>
          </a:xfrm>
          <a:prstGeom prst="rect">
            <a:avLst/>
          </a:prstGeom>
        </p:spPr>
      </p:pic>
      <p:sp>
        <p:nvSpPr>
          <p:cNvPr id="4" name="TextBox 3">
            <a:extLst>
              <a:ext uri="{FF2B5EF4-FFF2-40B4-BE49-F238E27FC236}">
                <a16:creationId xmlns:a16="http://schemas.microsoft.com/office/drawing/2014/main" id="{005141A9-07D4-9F55-ECF3-E2A5721BC692}"/>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71165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15 </a:t>
            </a:r>
            <a:r>
              <a:rPr lang="hi-IN" sz="4000" dirty="0">
                <a:solidFill>
                  <a:srgbClr val="000000"/>
                </a:solidFill>
                <a:latin typeface="Cambria" panose="02040503050406030204" pitchFamily="18" charset="0"/>
              </a:rPr>
              <a:t>प्रभूले उनलाई भन्नुभयो, “तिमीहरू कपटी हौ। तिमीहरू सबैले तिमीहरूको गोठ अथवा गधा खोलेर गोरू अथवा तवेलाबाट तिनीहरूलाई पानी पियाउन लैजान्छौ। तिमीहरू यो विश्रामको दिन पनि गर्छौ? </a:t>
            </a:r>
            <a:endParaRPr lang="en-IN" sz="3800" dirty="0"/>
          </a:p>
        </p:txBody>
      </p:sp>
      <p:sp>
        <p:nvSpPr>
          <p:cNvPr id="3" name="TextBox 2">
            <a:extLst>
              <a:ext uri="{FF2B5EF4-FFF2-40B4-BE49-F238E27FC236}">
                <a16:creationId xmlns:a16="http://schemas.microsoft.com/office/drawing/2014/main" id="{A7EB0968-4AAB-00E5-0735-B5F060452FBC}"/>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F2B629B2-2BAD-CFD3-E0FA-885654B2704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5646"/>
    </mc:Choice>
    <mc:Fallback xmlns="">
      <p:transition spd="slow" advTm="15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C4D6DD-F785-979C-EF4B-98048A6850C4}"/>
              </a:ext>
            </a:extLst>
          </p:cNvPr>
          <p:cNvPicPr>
            <a:picLocks noChangeAspect="1"/>
          </p:cNvPicPr>
          <p:nvPr/>
        </p:nvPicPr>
        <p:blipFill>
          <a:blip r:embed="rId2"/>
          <a:stretch>
            <a:fillRect/>
          </a:stretch>
        </p:blipFill>
        <p:spPr>
          <a:xfrm>
            <a:off x="-828015" y="0"/>
            <a:ext cx="13020015" cy="6858000"/>
          </a:xfrm>
          <a:prstGeom prst="rect">
            <a:avLst/>
          </a:prstGeom>
        </p:spPr>
      </p:pic>
      <p:sp>
        <p:nvSpPr>
          <p:cNvPr id="4" name="TextBox 3">
            <a:extLst>
              <a:ext uri="{FF2B5EF4-FFF2-40B4-BE49-F238E27FC236}">
                <a16:creationId xmlns:a16="http://schemas.microsoft.com/office/drawing/2014/main" id="{B467924C-E67A-2C4A-5605-BE0DCEBB91A1}"/>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563853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16 </a:t>
            </a:r>
            <a:r>
              <a:rPr lang="hi-IN" sz="4000" dirty="0">
                <a:solidFill>
                  <a:srgbClr val="000000"/>
                </a:solidFill>
                <a:latin typeface="Cambria" panose="02040503050406030204" pitchFamily="18" charset="0"/>
              </a:rPr>
              <a:t>यो स्त्री जसलाई मैले निको पारें ऊ हाम्रै यहूदीकी छोरी हुन्। तर शैतानले उसलाई अठाह र्वषसम्म बाँधेर राख्यो। के विश्रामको दिन उसको बन्धनबाट छुटाउने काम ठीक थिएन?”</a:t>
            </a:r>
            <a:endParaRPr lang="en-IN" sz="4000" dirty="0"/>
          </a:p>
        </p:txBody>
      </p:sp>
      <p:sp>
        <p:nvSpPr>
          <p:cNvPr id="3" name="TextBox 2">
            <a:extLst>
              <a:ext uri="{FF2B5EF4-FFF2-40B4-BE49-F238E27FC236}">
                <a16:creationId xmlns:a16="http://schemas.microsoft.com/office/drawing/2014/main" id="{56E25F2E-3C70-163B-D121-B612F0FCC611}"/>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5AEC9D5B-0DF3-B45D-D280-E1520FDF768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1804"/>
    </mc:Choice>
    <mc:Fallback xmlns="">
      <p:transition spd="slow" advTm="11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4822F2-9B85-FAC7-32F4-FE72F9351C4B}"/>
              </a:ext>
            </a:extLst>
          </p:cNvPr>
          <p:cNvPicPr>
            <a:picLocks noChangeAspect="1"/>
          </p:cNvPicPr>
          <p:nvPr/>
        </p:nvPicPr>
        <p:blipFill>
          <a:blip r:embed="rId2"/>
          <a:stretch>
            <a:fillRect/>
          </a:stretch>
        </p:blipFill>
        <p:spPr>
          <a:xfrm>
            <a:off x="0" y="-48238"/>
            <a:ext cx="12424229" cy="6906238"/>
          </a:xfrm>
          <a:prstGeom prst="rect">
            <a:avLst/>
          </a:prstGeom>
        </p:spPr>
      </p:pic>
      <p:sp>
        <p:nvSpPr>
          <p:cNvPr id="4" name="TextBox 3">
            <a:extLst>
              <a:ext uri="{FF2B5EF4-FFF2-40B4-BE49-F238E27FC236}">
                <a16:creationId xmlns:a16="http://schemas.microsoft.com/office/drawing/2014/main" id="{522F9C63-AA84-D908-0D58-9D1C3208F125}"/>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596944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17 </a:t>
            </a:r>
            <a:r>
              <a:rPr lang="hi-IN" sz="4000" dirty="0">
                <a:solidFill>
                  <a:srgbClr val="000000"/>
                </a:solidFill>
                <a:latin typeface="Cambria" panose="02040503050406030204" pitchFamily="18" charset="0"/>
              </a:rPr>
              <a:t>जब येशूले यसो भन्नुभयो, सबै मानिसहरू जसले उहाँको निन्दा गरे तिनीहरू लज्जित भए। अनि भिडका सबै मानिसहरू येशूले गरेको त्यस्तो अचम्मित कार्यका निम्ति खुशी भए।</a:t>
            </a:r>
            <a:endParaRPr lang="en-IN" sz="4000" dirty="0"/>
          </a:p>
        </p:txBody>
      </p:sp>
      <p:sp>
        <p:nvSpPr>
          <p:cNvPr id="3" name="TextBox 2">
            <a:extLst>
              <a:ext uri="{FF2B5EF4-FFF2-40B4-BE49-F238E27FC236}">
                <a16:creationId xmlns:a16="http://schemas.microsoft.com/office/drawing/2014/main" id="{D0B1366F-6B66-D5D2-DF12-D908FCF20FA7}"/>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39" name="Audio 38">
            <a:hlinkClick r:id="" action="ppaction://media"/>
            <a:extLst>
              <a:ext uri="{FF2B5EF4-FFF2-40B4-BE49-F238E27FC236}">
                <a16:creationId xmlns:a16="http://schemas.microsoft.com/office/drawing/2014/main" id="{C195E921-ABCC-0C47-2A6D-120DF2C9103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2163"/>
    </mc:Choice>
    <mc:Fallback xmlns="">
      <p:transition spd="slow" advTm="121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C0C00F-6E66-0D4F-C800-350101DAE87C}"/>
              </a:ext>
            </a:extLst>
          </p:cNvPr>
          <p:cNvPicPr>
            <a:picLocks noChangeAspect="1"/>
          </p:cNvPicPr>
          <p:nvPr/>
        </p:nvPicPr>
        <p:blipFill>
          <a:blip r:embed="rId2"/>
          <a:stretch>
            <a:fillRect/>
          </a:stretch>
        </p:blipFill>
        <p:spPr>
          <a:xfrm>
            <a:off x="-1710591" y="0"/>
            <a:ext cx="13902591" cy="6972973"/>
          </a:xfrm>
          <a:prstGeom prst="rect">
            <a:avLst/>
          </a:prstGeom>
        </p:spPr>
      </p:pic>
      <p:sp>
        <p:nvSpPr>
          <p:cNvPr id="4" name="TextBox 3">
            <a:extLst>
              <a:ext uri="{FF2B5EF4-FFF2-40B4-BE49-F238E27FC236}">
                <a16:creationId xmlns:a16="http://schemas.microsoft.com/office/drawing/2014/main" id="{E365E24F-29DA-4B91-2C6A-00D3D7F2070A}"/>
              </a:ext>
            </a:extLst>
          </p:cNvPr>
          <p:cNvSpPr txBox="1"/>
          <p:nvPr/>
        </p:nvSpPr>
        <p:spPr>
          <a:xfrm>
            <a:off x="205740" y="172720"/>
            <a:ext cx="8801100" cy="30734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शबाथ-दिनमा निको पार्ने काम </a:t>
            </a:r>
            <a:endParaRPr kumimoji="0" lang="en-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13:10-17</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A80900D-F62A-45A6-4FC2-79C96F3FD6C3}"/>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47176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BE7967-251A-22CA-38FD-87710E204051}"/>
              </a:ext>
            </a:extLst>
          </p:cNvPr>
          <p:cNvPicPr>
            <a:picLocks noChangeAspect="1"/>
          </p:cNvPicPr>
          <p:nvPr/>
        </p:nvPicPr>
        <p:blipFill>
          <a:blip r:embed="rId2"/>
          <a:stretch>
            <a:fillRect/>
          </a:stretch>
        </p:blipFill>
        <p:spPr>
          <a:xfrm>
            <a:off x="-1710591" y="0"/>
            <a:ext cx="13902591" cy="6972973"/>
          </a:xfrm>
          <a:prstGeom prst="rect">
            <a:avLst/>
          </a:prstGeom>
        </p:spPr>
      </p:pic>
      <p:sp>
        <p:nvSpPr>
          <p:cNvPr id="4" name="TextBox 3">
            <a:extLst>
              <a:ext uri="{FF2B5EF4-FFF2-40B4-BE49-F238E27FC236}">
                <a16:creationId xmlns:a16="http://schemas.microsoft.com/office/drawing/2014/main" id="{E1CA9181-AACE-64CC-9CF3-32877DD38DFD}"/>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89826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6000" b="1">
                <a:solidFill>
                  <a:srgbClr val="121212"/>
                </a:solidFill>
                <a:latin typeface="Inter"/>
              </a:rPr>
              <a:t>शबाथ-दिनमा निको पार्ने काम </a:t>
            </a:r>
            <a:r>
              <a:rPr lang="hi-IN" sz="4800">
                <a:solidFill>
                  <a:prstClr val="black"/>
                </a:solidFill>
              </a:rPr>
              <a:t>लूका 13:10-17</a:t>
            </a:r>
            <a:endParaRPr lang="en-IN" sz="6000" dirty="0"/>
          </a:p>
        </p:txBody>
      </p:sp>
      <p:sp>
        <p:nvSpPr>
          <p:cNvPr id="2" name="TextBox 1">
            <a:extLst>
              <a:ext uri="{FF2B5EF4-FFF2-40B4-BE49-F238E27FC236}">
                <a16:creationId xmlns:a16="http://schemas.microsoft.com/office/drawing/2014/main" id="{1EBE7574-B4E6-AA03-A184-6ED7125945DB}"/>
              </a:ext>
            </a:extLst>
          </p:cNvPr>
          <p:cNvSpPr txBox="1"/>
          <p:nvPr/>
        </p:nvSpPr>
        <p:spPr>
          <a:xfrm>
            <a:off x="6096000" y="149950"/>
            <a:ext cx="6096000" cy="6558101"/>
          </a:xfrm>
          <a:prstGeom prst="rect">
            <a:avLst/>
          </a:prstGeom>
          <a:noFill/>
        </p:spPr>
        <p:txBody>
          <a:bodyPr wrap="square" rtlCol="0">
            <a:noAutofit/>
          </a:bodyPr>
          <a:lstStyle/>
          <a:p>
            <a:endParaRPr lang="en-IN" sz="4800" dirty="0"/>
          </a:p>
        </p:txBody>
      </p:sp>
      <p:pic>
        <p:nvPicPr>
          <p:cNvPr id="7" name="Audio 6">
            <a:hlinkClick r:id="" action="ppaction://media"/>
            <a:extLst>
              <a:ext uri="{FF2B5EF4-FFF2-40B4-BE49-F238E27FC236}">
                <a16:creationId xmlns:a16="http://schemas.microsoft.com/office/drawing/2014/main" id="{4A2F1E1D-6E46-8F15-8924-BE53D4A8D55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204"/>
    </mc:Choice>
    <mc:Fallback xmlns="">
      <p:transition spd="slow" advTm="3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99819-5308-E846-5023-29C9D6B808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5B99BAE-9DFF-D427-EAA4-86E87C2040CD}"/>
              </a:ext>
            </a:extLst>
          </p:cNvPr>
          <p:cNvPicPr>
            <a:picLocks noChangeAspect="1"/>
          </p:cNvPicPr>
          <p:nvPr/>
        </p:nvPicPr>
        <p:blipFill>
          <a:blip r:embed="rId2"/>
          <a:stretch>
            <a:fillRect/>
          </a:stretch>
        </p:blipFill>
        <p:spPr>
          <a:xfrm>
            <a:off x="-1710591" y="0"/>
            <a:ext cx="13902591" cy="6972973"/>
          </a:xfrm>
          <a:prstGeom prst="rect">
            <a:avLst/>
          </a:prstGeom>
        </p:spPr>
      </p:pic>
      <p:sp>
        <p:nvSpPr>
          <p:cNvPr id="4" name="TextBox 3">
            <a:extLst>
              <a:ext uri="{FF2B5EF4-FFF2-40B4-BE49-F238E27FC236}">
                <a16:creationId xmlns:a16="http://schemas.microsoft.com/office/drawing/2014/main" id="{5F761CD5-1E88-07DF-5D11-B5FC479DB7FC}"/>
              </a:ext>
            </a:extLst>
          </p:cNvPr>
          <p:cNvSpPr txBox="1"/>
          <p:nvPr/>
        </p:nvSpPr>
        <p:spPr>
          <a:xfrm>
            <a:off x="205740" y="172720"/>
            <a:ext cx="8801100" cy="30734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शबाथ-दिनमा निको पार्ने काम </a:t>
            </a:r>
            <a:endParaRPr kumimoji="0" lang="en-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13:10-17</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9F0D5A5-DD75-1926-3F72-9167497C6AEA}"/>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39339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Inter" panose="020B0502030000000004" pitchFamily="34" charset="0"/>
              </a:rPr>
              <a:t>लूका</a:t>
            </a:r>
            <a:r>
              <a:rPr lang="en-IN" sz="4000" dirty="0">
                <a:solidFill>
                  <a:srgbClr val="777A7B"/>
                </a:solidFill>
                <a:latin typeface="Inter" panose="020B0502030000000004" pitchFamily="34" charset="0"/>
              </a:rPr>
              <a:t> 13:10</a:t>
            </a:r>
            <a:r>
              <a:rPr lang="hi-IN" sz="4000" b="1" dirty="0"/>
              <a:t> </a:t>
            </a:r>
            <a:r>
              <a:rPr lang="hi-IN" sz="4000" dirty="0"/>
              <a:t>विश्रामको दिन येशूले सभाघरहरूमा शिक्षा दिनुभयो। </a:t>
            </a:r>
            <a:endParaRPr lang="en-IN" sz="8000" dirty="0"/>
          </a:p>
        </p:txBody>
      </p:sp>
      <p:sp>
        <p:nvSpPr>
          <p:cNvPr id="3" name="TextBox 2">
            <a:extLst>
              <a:ext uri="{FF2B5EF4-FFF2-40B4-BE49-F238E27FC236}">
                <a16:creationId xmlns:a16="http://schemas.microsoft.com/office/drawing/2014/main" id="{44A6CC1E-3675-6CEE-17D7-675FF7001723}"/>
              </a:ext>
            </a:extLst>
          </p:cNvPr>
          <p:cNvSpPr txBox="1"/>
          <p:nvPr/>
        </p:nvSpPr>
        <p:spPr>
          <a:xfrm>
            <a:off x="6096000" y="149950"/>
            <a:ext cx="6096000" cy="6558101"/>
          </a:xfrm>
          <a:prstGeom prst="rect">
            <a:avLst/>
          </a:prstGeom>
          <a:noFill/>
        </p:spPr>
        <p:txBody>
          <a:bodyPr wrap="square" rtlCol="0">
            <a:noAutofit/>
          </a:bodyPr>
          <a:lstStyle/>
          <a:p>
            <a:endParaRPr lang="hi-IN" sz="4000" b="0" i="0" dirty="0">
              <a:solidFill>
                <a:srgbClr val="777A7B"/>
              </a:solidFill>
              <a:effectLst/>
              <a:latin typeface="Inter" panose="020B0502030000000004" pitchFamily="34" charset="0"/>
            </a:endParaRPr>
          </a:p>
        </p:txBody>
      </p:sp>
      <p:pic>
        <p:nvPicPr>
          <p:cNvPr id="22" name="Audio 21">
            <a:hlinkClick r:id="" action="ppaction://media"/>
            <a:extLst>
              <a:ext uri="{FF2B5EF4-FFF2-40B4-BE49-F238E27FC236}">
                <a16:creationId xmlns:a16="http://schemas.microsoft.com/office/drawing/2014/main" id="{AB8A704C-86EE-F15F-A249-74BC1FC7C00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7806"/>
    </mc:Choice>
    <mc:Fallback xmlns="">
      <p:transition spd="slow" advTm="7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C09926-D947-3BB5-1830-14D367F6B7B9}"/>
              </a:ext>
            </a:extLst>
          </p:cNvPr>
          <p:cNvPicPr>
            <a:picLocks noChangeAspect="1"/>
          </p:cNvPicPr>
          <p:nvPr/>
        </p:nvPicPr>
        <p:blipFill>
          <a:blip r:embed="rId2"/>
          <a:stretch>
            <a:fillRect/>
          </a:stretch>
        </p:blipFill>
        <p:spPr>
          <a:xfrm>
            <a:off x="0" y="-15381"/>
            <a:ext cx="12729029" cy="6873381"/>
          </a:xfrm>
          <a:prstGeom prst="rect">
            <a:avLst/>
          </a:prstGeom>
        </p:spPr>
      </p:pic>
      <p:sp>
        <p:nvSpPr>
          <p:cNvPr id="3" name="TextBox 2">
            <a:extLst>
              <a:ext uri="{FF2B5EF4-FFF2-40B4-BE49-F238E27FC236}">
                <a16:creationId xmlns:a16="http://schemas.microsoft.com/office/drawing/2014/main" id="{E2C17F37-258E-6FB9-B005-58A210956901}"/>
              </a:ext>
            </a:extLst>
          </p:cNvPr>
          <p:cNvSpPr txBox="1"/>
          <p:nvPr/>
        </p:nvSpPr>
        <p:spPr>
          <a:xfrm>
            <a:off x="31600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335118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11 </a:t>
            </a:r>
            <a:r>
              <a:rPr lang="hi-IN" sz="4000" dirty="0"/>
              <a:t>सभाघरमा एउटी स्त्री थिई। ऊ भित्र दुष्टात्मा पसेको थियो जसद्वारा ऊ अठाह र्वषबाट कुप्रेकी थिई। त्यसको ढाड कुप्रो थियो अनि सिधा उभिन सक्तिनथी।</a:t>
            </a:r>
            <a:endParaRPr lang="en-IN" sz="8000" dirty="0"/>
          </a:p>
        </p:txBody>
      </p:sp>
      <p:sp>
        <p:nvSpPr>
          <p:cNvPr id="3" name="TextBox 2">
            <a:extLst>
              <a:ext uri="{FF2B5EF4-FFF2-40B4-BE49-F238E27FC236}">
                <a16:creationId xmlns:a16="http://schemas.microsoft.com/office/drawing/2014/main" id="{76D6E84C-027E-3A94-66B3-D60DD3B6507E}"/>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7" name="Audio 26">
            <a:hlinkClick r:id="" action="ppaction://media"/>
            <a:extLst>
              <a:ext uri="{FF2B5EF4-FFF2-40B4-BE49-F238E27FC236}">
                <a16:creationId xmlns:a16="http://schemas.microsoft.com/office/drawing/2014/main" id="{9A49530E-950D-3CA0-125E-1FC2A17F5A5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2573"/>
    </mc:Choice>
    <mc:Fallback xmlns="">
      <p:transition spd="slow" advTm="12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DF1B64-76CB-78A1-9273-D07D403B8EA5}"/>
              </a:ext>
            </a:extLst>
          </p:cNvPr>
          <p:cNvPicPr>
            <a:picLocks noChangeAspect="1"/>
          </p:cNvPicPr>
          <p:nvPr/>
        </p:nvPicPr>
        <p:blipFill>
          <a:blip r:embed="rId2"/>
          <a:stretch>
            <a:fillRect/>
          </a:stretch>
        </p:blipFill>
        <p:spPr>
          <a:xfrm>
            <a:off x="0" y="-38237"/>
            <a:ext cx="12700000" cy="6896237"/>
          </a:xfrm>
          <a:prstGeom prst="rect">
            <a:avLst/>
          </a:prstGeom>
        </p:spPr>
      </p:pic>
      <p:sp>
        <p:nvSpPr>
          <p:cNvPr id="4" name="TextBox 3">
            <a:extLst>
              <a:ext uri="{FF2B5EF4-FFF2-40B4-BE49-F238E27FC236}">
                <a16:creationId xmlns:a16="http://schemas.microsoft.com/office/drawing/2014/main" id="{58A2CEC5-48B1-75DE-8C5A-D687524B7CE6}"/>
              </a:ext>
            </a:extLst>
          </p:cNvPr>
          <p:cNvSpPr txBox="1"/>
          <p:nvPr/>
        </p:nvSpPr>
        <p:spPr>
          <a:xfrm>
            <a:off x="9945035" y="304946"/>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13:1</a:t>
            </a:r>
            <a:r>
              <a:rPr lang="en-US"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79417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12 </a:t>
            </a:r>
            <a:r>
              <a:rPr lang="hi-IN" sz="4000" dirty="0">
                <a:solidFill>
                  <a:srgbClr val="000000"/>
                </a:solidFill>
                <a:latin typeface="Cambria" panose="02040503050406030204" pitchFamily="18" charset="0"/>
              </a:rPr>
              <a:t>जब येशूले उसलाई देख्नुभयो र उहाँले भन्नुभयो, “ए नारी, तिमी आफ्नो रोगबाट मुक्त भयौ।” </a:t>
            </a:r>
            <a:endParaRPr lang="en-IN" sz="4000" dirty="0"/>
          </a:p>
        </p:txBody>
      </p:sp>
      <p:sp>
        <p:nvSpPr>
          <p:cNvPr id="3" name="TextBox 2">
            <a:extLst>
              <a:ext uri="{FF2B5EF4-FFF2-40B4-BE49-F238E27FC236}">
                <a16:creationId xmlns:a16="http://schemas.microsoft.com/office/drawing/2014/main" id="{07A7DE2F-A858-B013-CCC0-D1B7664249DF}"/>
              </a:ext>
            </a:extLst>
          </p:cNvPr>
          <p:cNvSpPr txBox="1"/>
          <p:nvPr/>
        </p:nvSpPr>
        <p:spPr>
          <a:xfrm>
            <a:off x="6096000" y="149950"/>
            <a:ext cx="6096000" cy="6558101"/>
          </a:xfrm>
          <a:prstGeom prst="rect">
            <a:avLst/>
          </a:prstGeom>
          <a:noFill/>
        </p:spPr>
        <p:txBody>
          <a:bodyPr wrap="square" rtlCol="0">
            <a:noAutofit/>
          </a:bodyPr>
          <a:lstStyle/>
          <a:p>
            <a:endParaRPr lang="hi-IN" sz="3800" b="0" i="0" dirty="0">
              <a:solidFill>
                <a:srgbClr val="777A7B"/>
              </a:solidFill>
              <a:effectLst/>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E310E5A4-4E1C-1B1A-AC94-CC651EF7151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0713"/>
    </mc:Choice>
    <mc:Fallback xmlns="">
      <p:transition spd="slow" advTm="10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378</Words>
  <Application>Microsoft Office PowerPoint</Application>
  <PresentationFormat>Widescreen</PresentationFormat>
  <Paragraphs>33</Paragraphs>
  <Slides>20</Slides>
  <Notes>2</Notes>
  <HiddenSlides>0</HiddenSlides>
  <MMClips>10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Aptos</vt:lpstr>
      <vt:lpstr>Arial</vt:lpstr>
      <vt:lpstr>avenir</vt:lpstr>
      <vt:lpstr>Calibri</vt:lpstr>
      <vt:lpstr>Calibri Light</vt:lpstr>
      <vt:lpstr>Cambria</vt:lpstr>
      <vt:lpstr>Inter</vt:lpstr>
      <vt:lpstr>Mangal</vt:lpstr>
      <vt:lpstr>PT Serif</vt:lpstr>
      <vt:lpstr>Symbol</vt:lpstr>
      <vt:lpstr>Office Theme</vt:lpstr>
      <vt:lpstr>40-3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49</cp:revision>
  <dcterms:created xsi:type="dcterms:W3CDTF">2022-09-30T06:26:14Z</dcterms:created>
  <dcterms:modified xsi:type="dcterms:W3CDTF">2026-07-16T11:08:53Z</dcterms:modified>
</cp:coreProperties>
</file>