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85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7" r:id="rId19"/>
    <p:sldId id="267" r:id="rId20"/>
    <p:sldId id="278" r:id="rId21"/>
    <p:sldId id="268" r:id="rId22"/>
    <p:sldId id="279" r:id="rId23"/>
    <p:sldId id="281" r:id="rId24"/>
    <p:sldId id="282" r:id="rId25"/>
    <p:sldId id="283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8180" autoAdjust="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5-18T09:17:39.494" v="104"/>
      <pc:docMkLst>
        <pc:docMk/>
      </pc:docMkLst>
      <pc:sldChg chg="modSp mod">
        <pc:chgData name="Alfred Smith" userId="3c60a3631c0db8ad" providerId="LiveId" clId="{0761BD21-EAD3-491D-B74D-BFB938B236DA}" dt="2026-05-18T09:17:39.494" v="104"/>
        <pc:sldMkLst>
          <pc:docMk/>
          <pc:sldMk cId="4017137865" sldId="267"/>
        </pc:sldMkLst>
        <pc:spChg chg="mod">
          <ac:chgData name="Alfred Smith" userId="3c60a3631c0db8ad" providerId="LiveId" clId="{0761BD21-EAD3-491D-B74D-BFB938B236DA}" dt="2026-05-18T09:17:39.494" v="104"/>
          <ac:spMkLst>
            <pc:docMk/>
            <pc:sldMk cId="4017137865" sldId="267"/>
            <ac:spMk id="4" creationId="{EE2AC625-9141-A801-F431-DD5F7939632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40-4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EC9E90D-B6AD-32AF-44BE-CBF9736F0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0"/>
    </mc:Choice>
    <mc:Fallback xmlns="">
      <p:transition spd="slow" advTm="2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A0E35D-2C64-B9AC-9FE6-789BF169B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8030"/>
            <a:ext cx="12192000" cy="71960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F642DC-E607-CBBD-8C54-970CE210E68B}"/>
              </a:ext>
            </a:extLst>
          </p:cNvPr>
          <p:cNvSpPr txBox="1"/>
          <p:nvPr/>
        </p:nvSpPr>
        <p:spPr>
          <a:xfrm>
            <a:off x="982576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14 </a:t>
            </a:r>
            <a:r>
              <a:rPr lang="hi-IN" sz="4000" dirty="0"/>
              <a:t>जब येशूले ती मानिसहरूलाई देख्नु भयो, उहाँले भन्नुभयो, “जाऊ अनि पूजाहारीहरूलाई तिमीहरू आफैलाई देखाऊ।”जब ती दशजना मानिसहरू पूजाहारीहरूकहाँ जाँदै थिए, तिनहरू निको भए। </a:t>
            </a:r>
            <a:endParaRPr lang="en-IN" sz="8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E2CE3E-E898-5508-2F98-2C0C410CEC2B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56B9A1B-7A1F-802C-C0BA-C9AA02F2C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52"/>
    </mc:Choice>
    <mc:Fallback xmlns="">
      <p:transition spd="slow" advTm="11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8FD916-C201-183A-983B-D04D4C0A9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1" y="1"/>
            <a:ext cx="123444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BA3B85-C274-9BAD-6C52-63B24C1FE0E0}"/>
              </a:ext>
            </a:extLst>
          </p:cNvPr>
          <p:cNvSpPr txBox="1"/>
          <p:nvPr/>
        </p:nvSpPr>
        <p:spPr>
          <a:xfrm>
            <a:off x="29938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जब कुनै एकजना मानिसले आफू निको भएको थाहा पायो, त्यो फर्केर येशूकहाँ गयो। त्यसले ठूलो स्वरमा परमेश्वरलाई धन्यवाद चढायो।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16 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त्यो येशूको चरणमा घोप्टियो अनि येशूलाई धन्यवाद चढायो। त्यो मानिस यहूदी नभई सामरी थियो।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AD7E4E-F431-B11A-575D-C6165F1363F4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1C50460-947C-D800-8318-1E8E160025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98"/>
    </mc:Choice>
    <mc:Fallback xmlns="">
      <p:transition spd="slow" advTm="17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3428D9-236F-367F-F303-A7C33141E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915"/>
            <a:ext cx="12192000" cy="68709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7272E4-F7B0-A38B-D593-9EC6E16A6149}"/>
              </a:ext>
            </a:extLst>
          </p:cNvPr>
          <p:cNvSpPr txBox="1"/>
          <p:nvPr/>
        </p:nvSpPr>
        <p:spPr>
          <a:xfrm>
            <a:off x="9343627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5,16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17 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भन्नुभयो, “दशजना मानिस निको भए, ठीक हो? अरू नौ जना कहाँ छन्?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18 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के यो सामरी मात्र परमेश्वरलाई धन्यवाद चढाउन आएको?”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11E716-5B63-9C60-2A21-76FF01D07B97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CE2841B5-F6E8-BE9B-EFE1-96A5EBCCA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37"/>
    </mc:Choice>
    <mc:Fallback xmlns="">
      <p:transition spd="slow" advTm="14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FF9384-14B8-6D57-182C-F6C9305C9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89"/>
            <a:ext cx="12439650" cy="68620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89A971-1ECD-509F-4D7A-E383E631D5A8}"/>
              </a:ext>
            </a:extLst>
          </p:cNvPr>
          <p:cNvSpPr txBox="1"/>
          <p:nvPr/>
        </p:nvSpPr>
        <p:spPr>
          <a:xfrm>
            <a:off x="941948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7,18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तब येशूले त्यसलाई भन्नुभयो, “उठ! तिमी जान सक्छौ। तिम्रो विश्वासले तिमीलाई निको पारेको छ।” 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C4BB61-F26A-49D7-65CC-ADEFBF80BB0A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C55F5471-28F3-D570-C34C-66C4356C1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3"/>
    </mc:Choice>
    <mc:Fallback xmlns="">
      <p:transition spd="slow" advTm="10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0BFEC6-878B-5926-D9AB-CE541C843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98190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027CF5-94ED-73E2-5F59-0F5916883957}"/>
              </a:ext>
            </a:extLst>
          </p:cNvPr>
          <p:cNvSpPr txBox="1"/>
          <p:nvPr/>
        </p:nvSpPr>
        <p:spPr>
          <a:xfrm>
            <a:off x="29938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 19:13</a:t>
            </a:r>
            <a:r>
              <a:rPr lang="en-GB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त्यसपछि मानिसहरू आफ्ना बाल-बालिकहरूलाई लिएर येशूकहाँ गए ताकि उहाँले तिनीहरू माथि आफ्ना हात राखेर प्रार्थना गरिदिनु भएको चाहन्थे। जब उहाँका चेलाहरूले यो देखे, तिनीहरूले मानिसहरूलाई हप्काएर त्यसो गर्न दिएनन्।</a:t>
            </a:r>
            <a:endParaRPr lang="en-US" sz="4000" dirty="0">
              <a:solidFill>
                <a:srgbClr val="777A7B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80007-CB80-094D-50E4-4E6CB3155D2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4A2AFB16-006C-E337-3EB6-2F1455616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00"/>
    </mc:Choice>
    <mc:Fallback xmlns="">
      <p:transition spd="slow" advTm="14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B18F48-9DFB-AC6D-AA5F-C7EF5A881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104" y="0"/>
            <a:ext cx="1224610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48ED2F-3B7C-75A6-CD3A-4D48EAC0EC47}"/>
              </a:ext>
            </a:extLst>
          </p:cNvPr>
          <p:cNvSpPr txBox="1"/>
          <p:nvPr/>
        </p:nvSpPr>
        <p:spPr>
          <a:xfrm>
            <a:off x="6789420" y="1663034"/>
            <a:ext cx="6122446" cy="17659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दश कुष्‍ठरोगीहरू 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Mangal" panose="02040503050203030202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17:11-19</a:t>
            </a:r>
            <a:endParaRPr kumimoji="0" lang="en-IN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Mangal" panose="02040503050203030202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येशू र साना बालकहरू</a:t>
            </a:r>
            <a:r>
              <a:rPr kumimoji="0" lang="en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 pitchFamily="34" charset="0"/>
                <a:ea typeface="+mn-ea"/>
                <a:cs typeface="Mangal" panose="02040503050203030202" pitchFamily="18" charset="0"/>
              </a:rPr>
              <a:t>मत्ती </a:t>
            </a: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ngal" panose="02040503050203030202" pitchFamily="18" charset="0"/>
                <a:ea typeface="+mn-ea"/>
                <a:cs typeface="Mangal" panose="02040503050203030202" pitchFamily="18" charset="0"/>
              </a:rPr>
              <a:t>19:13-</a:t>
            </a:r>
            <a:r>
              <a:rPr kumimoji="0" lang="en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ngal" panose="02040503050203030202" pitchFamily="18" charset="0"/>
                <a:ea typeface="+mn-ea"/>
                <a:cs typeface="Mangal" panose="02040503050203030202" pitchFamily="18" charset="0"/>
              </a:rPr>
              <a:t>16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gal" panose="02040503050203030202" pitchFamily="18" charset="0"/>
              <a:ea typeface="+mn-ea"/>
              <a:cs typeface="Mangal" panose="02040503050203030202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128696-203D-388C-B671-840A0E2F9116}"/>
              </a:ext>
            </a:extLst>
          </p:cNvPr>
          <p:cNvSpPr txBox="1"/>
          <p:nvPr/>
        </p:nvSpPr>
        <p:spPr>
          <a:xfrm>
            <a:off x="5715000" y="5808873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246F11-9A0B-00BE-7437-8D0D4B931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28793" cy="7223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B385AB-B74F-5331-646F-B5308AF9F231}"/>
              </a:ext>
            </a:extLst>
          </p:cNvPr>
          <p:cNvSpPr txBox="1"/>
          <p:nvPr/>
        </p:nvSpPr>
        <p:spPr>
          <a:xfrm>
            <a:off x="29938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येशूले भन्नुभयो, “स-साना बालकहरूलाई मकहाँ आउन नरोक। किनभने स्वर्गको राज्य यी साना बालकहरू जस्तै मानिसहरूको हो”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D148A-6EB0-FB0D-5C82-DF28A8143893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25D9289D-D82B-BA75-A0AE-52265CF8BC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68"/>
    </mc:Choice>
    <mc:Fallback xmlns="">
      <p:transition spd="slow" advTm="10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C25696-7523-C20A-AF3F-2DA7737F7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683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AC1B20-6A56-73AD-CA1F-B783AC2CAD97}"/>
              </a:ext>
            </a:extLst>
          </p:cNvPr>
          <p:cNvSpPr txBox="1"/>
          <p:nvPr/>
        </p:nvSpPr>
        <p:spPr>
          <a:xfrm>
            <a:off x="9859014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0" y="151421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 10:15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 म तिमीहरूलाई साँचो भन्दछु। तीमीहरूले परमेश्वरको राज्यलाई ग्रहण गर्नै पर्दछ, जसरी सो दिइएको कुरा स्वीकार्दछ, नत्र भने तिमीहरू कहिल्यै त्याहाँ पस्न पाउने छैनौ।”</a:t>
            </a:r>
            <a:r>
              <a:rPr lang="en-GB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endParaRPr lang="en-US" sz="4000" dirty="0">
              <a:solidFill>
                <a:srgbClr val="777A7B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  <a:p>
            <a:endParaRPr lang="en-IN" sz="40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ACD80-3913-9C5D-80A5-B132803DA2AA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DFF587FB-5CDB-036B-938D-007250F7A7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2213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5"/>
    </mc:Choice>
    <mc:Fallback xmlns="">
      <p:transition spd="slow" advTm="12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578224-D6DB-F237-0EF8-C0970FC43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1821" y="0"/>
            <a:ext cx="1261382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894625-2563-FF97-C824-54C4469BCA85}"/>
              </a:ext>
            </a:extLst>
          </p:cNvPr>
          <p:cNvSpPr txBox="1"/>
          <p:nvPr/>
        </p:nvSpPr>
        <p:spPr>
          <a:xfrm>
            <a:off x="29938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511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16 </a:t>
            </a:r>
            <a:r>
              <a:rPr lang="hi-IN" sz="4000" dirty="0"/>
              <a:t>त्यसपछि येशूले ती बालकलाई आफ्नो काखमा लिनुभयो। उहाँले आफ्नो हातहरू तिनीहरूमाथि राख्नुभयो अनि आशीर्वाद दिनुभयो।</a:t>
            </a:r>
            <a:endParaRPr lang="bo-CN" sz="6600" b="1" cap="all" dirty="0">
              <a:latin typeface="Mangal" panose="02040503050203030202" pitchFamily="18" charset="0"/>
              <a:ea typeface="Microsoft Himalaya" panose="01010100010101010101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391DB9-5F03-036D-C86A-E74A5BCB269C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CC3B830-BFED-BAA7-820A-7EBF1FD6C1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6625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7"/>
    </mc:Choice>
    <mc:Fallback xmlns="">
      <p:transition spd="slow" advTm="7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95DF19-5E22-A7CF-7B6E-F3F52A0D7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32560"/>
            <a:ext cx="14305280" cy="8290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E8259A-AE67-0A5C-4A10-11026DED2FE7}"/>
              </a:ext>
            </a:extLst>
          </p:cNvPr>
          <p:cNvSpPr txBox="1"/>
          <p:nvPr/>
        </p:nvSpPr>
        <p:spPr>
          <a:xfrm>
            <a:off x="29938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मरकुस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583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600" b="1">
                <a:solidFill>
                  <a:srgbClr val="121212"/>
                </a:solidFill>
                <a:latin typeface="Inter"/>
              </a:rPr>
              <a:t>दश कुष्‍ठरोगीहरू </a:t>
            </a:r>
            <a:r>
              <a:rPr lang="hi-IN" sz="5400">
                <a:solidFill>
                  <a:prstClr val="black"/>
                </a:solidFill>
              </a:rPr>
              <a:t>लूका 17:11-19</a:t>
            </a:r>
            <a:endParaRPr lang="en-IN" sz="5400">
              <a:solidFill>
                <a:prstClr val="black"/>
              </a:solidFill>
              <a:cs typeface="Mangal" panose="02040503050203030202" pitchFamily="18" charset="0"/>
            </a:endParaRPr>
          </a:p>
          <a:p>
            <a:r>
              <a:rPr lang="hi-IN" sz="6600" b="1"/>
              <a:t>येशू र साना बालकहरू</a:t>
            </a:r>
            <a:r>
              <a:rPr lang="en-IN" sz="6600" b="1"/>
              <a:t> </a:t>
            </a:r>
          </a:p>
          <a:p>
            <a:r>
              <a:rPr lang="hi-IN" sz="5400">
                <a:latin typeface="Inter" panose="020B0502030000000004" pitchFamily="34" charset="0"/>
              </a:rPr>
              <a:t>मत्ती </a:t>
            </a:r>
            <a:r>
              <a:rPr lang="hi-IN" sz="5400">
                <a:latin typeface="Mangal" panose="02040503050203030202" pitchFamily="18" charset="0"/>
              </a:rPr>
              <a:t>19:13</a:t>
            </a:r>
            <a:r>
              <a:rPr lang="hi-IN" sz="5400">
                <a:solidFill>
                  <a:prstClr val="black"/>
                </a:solidFill>
                <a:latin typeface="Mangal" panose="02040503050203030202" pitchFamily="18" charset="0"/>
              </a:rPr>
              <a:t>-</a:t>
            </a:r>
            <a:r>
              <a:rPr lang="en-IN" sz="5400">
                <a:solidFill>
                  <a:prstClr val="black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16</a:t>
            </a:r>
            <a:endParaRPr lang="en-US" sz="5400">
              <a:latin typeface="Mangal" panose="02040503050203030202" pitchFamily="18" charset="0"/>
              <a:cs typeface="Mangal" panose="02040503050203030202" pitchFamily="18" charset="0"/>
            </a:endParaRPr>
          </a:p>
          <a:p>
            <a:endParaRPr lang="en-IN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37738E-5017-69B2-A367-5B3BDD46486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54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1D6929B4-4177-C590-E79B-CCC8D477EA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3"/>
    </mc:Choice>
    <mc:Fallback xmlns="">
      <p:transition spd="slow" advTm="5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848B4-3DF6-B01C-7AE7-E2A001D96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FCF53B-95B8-63FA-AA29-3D267286D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104" y="0"/>
            <a:ext cx="1224610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980E92-2ABB-8C1F-880F-A57E6BD59598}"/>
              </a:ext>
            </a:extLst>
          </p:cNvPr>
          <p:cNvSpPr txBox="1"/>
          <p:nvPr/>
        </p:nvSpPr>
        <p:spPr>
          <a:xfrm>
            <a:off x="6789420" y="1663034"/>
            <a:ext cx="6122446" cy="17659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दश कुष्‍ठरोगीहरू 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Mangal" panose="02040503050203030202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17:11-19</a:t>
            </a:r>
            <a:endParaRPr kumimoji="0" lang="en-IN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Mangal" panose="02040503050203030202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येशू र साना बालकहरू</a:t>
            </a:r>
            <a:r>
              <a:rPr kumimoji="0" lang="en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 pitchFamily="34" charset="0"/>
                <a:ea typeface="+mn-ea"/>
                <a:cs typeface="Mangal" panose="02040503050203030202" pitchFamily="18" charset="0"/>
              </a:rPr>
              <a:t>मत्ती </a:t>
            </a: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ngal" panose="02040503050203030202" pitchFamily="18" charset="0"/>
                <a:ea typeface="+mn-ea"/>
                <a:cs typeface="Mangal" panose="02040503050203030202" pitchFamily="18" charset="0"/>
              </a:rPr>
              <a:t>19:13-</a:t>
            </a:r>
            <a:r>
              <a:rPr kumimoji="0" lang="en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ngal" panose="02040503050203030202" pitchFamily="18" charset="0"/>
                <a:ea typeface="+mn-ea"/>
                <a:cs typeface="Mangal" panose="02040503050203030202" pitchFamily="18" charset="0"/>
              </a:rPr>
              <a:t>16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angal" panose="02040503050203030202" pitchFamily="18" charset="0"/>
              <a:ea typeface="+mn-ea"/>
              <a:cs typeface="Mangal" panose="02040503050203030202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36F139-C020-2038-788B-65CF33C1E9E1}"/>
              </a:ext>
            </a:extLst>
          </p:cNvPr>
          <p:cNvSpPr txBox="1"/>
          <p:nvPr/>
        </p:nvSpPr>
        <p:spPr>
          <a:xfrm>
            <a:off x="5715000" y="5808873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en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17:11</a:t>
            </a:r>
            <a:r>
              <a:rPr lang="hi-IN" sz="4000" b="1" dirty="0">
                <a:latin typeface="Mangal" panose="02040503050203030202" pitchFamily="18" charset="0"/>
                <a:cs typeface="Mangal" panose="02040503050203030202" pitchFamily="18" charset="0"/>
              </a:rPr>
              <a:t> 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येशू यरूशलेमतिर जाँदै हुनु हुन्थ्यो। उहाँ सामरिया र गालील हुँदै जानु भयो। </a:t>
            </a:r>
            <a:endParaRPr lang="en-IN" sz="4000" dirty="0">
              <a:solidFill>
                <a:srgbClr val="777A7B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8D1FAC-2202-B3BE-0BFF-ECBF4AF4280A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A85E787C-4F5C-7316-F648-40A4C52D7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0"/>
    </mc:Choice>
    <mc:Fallback xmlns="">
      <p:transition spd="slow" advTm="8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4D5282-5935-7310-50AE-55C71ADE7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4208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AB47E7-99D3-B7E3-C43A-2F5FE0ABE6C6}"/>
              </a:ext>
            </a:extLst>
          </p:cNvPr>
          <p:cNvSpPr txBox="1"/>
          <p:nvPr/>
        </p:nvSpPr>
        <p:spPr>
          <a:xfrm>
            <a:off x="29938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17:11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उहाँ एउट गाँउमा आइपुग्नु भयो। त्यहाँ उहाँलाइ दसजना मानिसहरूले भेटे। ती मानिसहरू येशूको एकदम नजिक आएनन्, किनभने तिनीहरू सबै कोडीका विमारीहरू थिए।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97ADF-8C51-A2B7-8AD4-53C9784FB91A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2AE6C1D6-7414-CE31-5B27-1F5B2DF4CA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1"/>
    </mc:Choice>
    <mc:Fallback xmlns="">
      <p:transition spd="slow" advTm="10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673D68-19E0-2F7C-02B2-70CBC642E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3130"/>
            <a:ext cx="12192000" cy="68911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2BDC84-CFE5-7C5D-2E0C-BE2E26B05E4D}"/>
              </a:ext>
            </a:extLst>
          </p:cNvPr>
          <p:cNvSpPr txBox="1"/>
          <p:nvPr/>
        </p:nvSpPr>
        <p:spPr>
          <a:xfrm>
            <a:off x="29938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17:1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ती मानिसहरूले येशूलाई चर्को स्वरमा भने, “हे येशू गुरुज्यु! दया गरी हामीलाई सहायता गर्नुहोस्।”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380743-29C8-3C2B-736F-5184D8127B97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B377917C-933A-9B52-D8A9-D16F91CDEB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43"/>
    </mc:Choice>
    <mc:Fallback xmlns="">
      <p:transition spd="slow" advTm="5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488</Words>
  <Application>Microsoft Office PowerPoint</Application>
  <PresentationFormat>Widescreen</PresentationFormat>
  <Paragraphs>44</Paragraphs>
  <Slides>26</Slides>
  <Notes>1</Notes>
  <HiddenSlides>0</HiddenSlides>
  <MMClips>13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Office Theme</vt:lpstr>
      <vt:lpstr>40-4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76</cp:revision>
  <dcterms:created xsi:type="dcterms:W3CDTF">2022-09-30T06:26:14Z</dcterms:created>
  <dcterms:modified xsi:type="dcterms:W3CDTF">2026-07-16T11:09:17Z</dcterms:modified>
</cp:coreProperties>
</file>