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7" r:id="rId2"/>
    <p:sldId id="258" r:id="rId3"/>
    <p:sldId id="259" r:id="rId4"/>
    <p:sldId id="289" r:id="rId5"/>
    <p:sldId id="260" r:id="rId6"/>
    <p:sldId id="271" r:id="rId7"/>
    <p:sldId id="261" r:id="rId8"/>
    <p:sldId id="272" r:id="rId9"/>
    <p:sldId id="262" r:id="rId10"/>
    <p:sldId id="273" r:id="rId11"/>
    <p:sldId id="263" r:id="rId12"/>
    <p:sldId id="274" r:id="rId13"/>
    <p:sldId id="264" r:id="rId14"/>
    <p:sldId id="275" r:id="rId15"/>
    <p:sldId id="265" r:id="rId16"/>
    <p:sldId id="276" r:id="rId17"/>
    <p:sldId id="266" r:id="rId18"/>
    <p:sldId id="277" r:id="rId19"/>
    <p:sldId id="267" r:id="rId20"/>
    <p:sldId id="278" r:id="rId21"/>
    <p:sldId id="268" r:id="rId22"/>
    <p:sldId id="280" r:id="rId23"/>
    <p:sldId id="269" r:id="rId24"/>
    <p:sldId id="288" r:id="rId25"/>
    <p:sldId id="287" r:id="rId26"/>
    <p:sldId id="279" r:id="rId27"/>
    <p:sldId id="283" r:id="rId28"/>
    <p:sldId id="286" r:id="rId29"/>
    <p:sldId id="285" r:id="rId30"/>
    <p:sldId id="28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4BA8CF-8C61-4A8B-91DA-6E924BD14BC1}" v="1" dt="2026-07-16T11:12:21.3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41" autoAdjust="0"/>
    <p:restoredTop sz="90926" autoAdjust="0"/>
  </p:normalViewPr>
  <p:slideViewPr>
    <p:cSldViewPr snapToGrid="0">
      <p:cViewPr varScale="1">
        <p:scale>
          <a:sx n="117" d="100"/>
          <a:sy n="117" d="100"/>
        </p:scale>
        <p:origin x="18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addSld delSld modSld">
      <pc:chgData name="Alfred Smith" userId="3c60a3631c0db8ad" providerId="LiveId" clId="{0761BD21-EAD3-491D-B74D-BFB938B236DA}" dt="2026-07-16T11:12:21.368" v="133"/>
      <pc:docMkLst>
        <pc:docMk/>
      </pc:docMkLst>
      <pc:sldChg chg="modSp mod modNotesTx">
        <pc:chgData name="Alfred Smith" userId="3c60a3631c0db8ad" providerId="LiveId" clId="{0761BD21-EAD3-491D-B74D-BFB938B236DA}" dt="2026-07-16T11:12:21.368" v="133"/>
        <pc:sldMkLst>
          <pc:docMk/>
          <pc:sldMk cId="1499918570" sldId="257"/>
        </pc:sldMkLst>
        <pc:spChg chg="mod">
          <ac:chgData name="Alfred Smith" userId="3c60a3631c0db8ad" providerId="LiveId" clId="{0761BD21-EAD3-491D-B74D-BFB938B236DA}" dt="2026-07-16T11:12:21.368" v="133"/>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41-1</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6" name="Audio 5">
            <a:hlinkClick r:id="" action="ppaction://media"/>
            <a:extLst>
              <a:ext uri="{FF2B5EF4-FFF2-40B4-BE49-F238E27FC236}">
                <a16:creationId xmlns:a16="http://schemas.microsoft.com/office/drawing/2014/main" id="{BC2F5796-E56B-6B74-A05C-14F26CED394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822"/>
    </mc:Choice>
    <mc:Fallback xmlns="">
      <p:transition spd="slow" advTm="28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F1DF4D-7680-42C1-CA07-86F93A3FD58B}"/>
              </a:ext>
            </a:extLst>
          </p:cNvPr>
          <p:cNvPicPr>
            <a:picLocks noChangeAspect="1"/>
          </p:cNvPicPr>
          <p:nvPr/>
        </p:nvPicPr>
        <p:blipFill>
          <a:blip r:embed="rId2"/>
          <a:stretch>
            <a:fillRect/>
          </a:stretch>
        </p:blipFill>
        <p:spPr>
          <a:xfrm>
            <a:off x="-278946" y="0"/>
            <a:ext cx="12470946" cy="6858000"/>
          </a:xfrm>
          <a:prstGeom prst="rect">
            <a:avLst/>
          </a:prstGeom>
        </p:spPr>
      </p:pic>
      <p:sp>
        <p:nvSpPr>
          <p:cNvPr id="4" name="TextBox 3">
            <a:extLst>
              <a:ext uri="{FF2B5EF4-FFF2-40B4-BE49-F238E27FC236}">
                <a16:creationId xmlns:a16="http://schemas.microsoft.com/office/drawing/2014/main" id="{3C61442A-F260-1C39-1DEF-1079C356C83A}"/>
              </a:ext>
            </a:extLst>
          </p:cNvPr>
          <p:cNvSpPr txBox="1"/>
          <p:nvPr/>
        </p:nvSpPr>
        <p:spPr>
          <a:xfrm>
            <a:off x="343606" y="304946"/>
            <a:ext cx="296893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10:1</a:t>
            </a:r>
            <a:r>
              <a:rPr lang="en-US" sz="2800" b="0" i="0" u="none" strike="noStrike" baseline="0" dirty="0">
                <a:solidFill>
                  <a:schemeClr val="bg1"/>
                </a:solidFill>
                <a:latin typeface="Mangal" panose="02040503050203030202" pitchFamily="18" charset="0"/>
                <a:cs typeface="Mangal" panose="02040503050203030202" pitchFamily="18" charset="0"/>
              </a:rPr>
              <a:t>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20 </a:t>
            </a:r>
            <a:r>
              <a:rPr lang="hi-IN" sz="4000" dirty="0">
                <a:solidFill>
                  <a:srgbClr val="000000"/>
                </a:solidFill>
                <a:latin typeface="Cambria" panose="02040503050406030204" pitchFamily="18" charset="0"/>
              </a:rPr>
              <a:t>त्यो मानिसले भन्यो, “गुरूज्यू, मैले यी सब आज्ञाहरू मेरो बालकपनदेखि नै पालन गर्दै आएको छु।”</a:t>
            </a:r>
            <a:endParaRPr lang="en-IN" sz="4800" dirty="0"/>
          </a:p>
        </p:txBody>
      </p:sp>
      <p:sp>
        <p:nvSpPr>
          <p:cNvPr id="3" name="TextBox 2">
            <a:extLst>
              <a:ext uri="{FF2B5EF4-FFF2-40B4-BE49-F238E27FC236}">
                <a16:creationId xmlns:a16="http://schemas.microsoft.com/office/drawing/2014/main" id="{B4361A91-E21F-F15F-F766-68DB1D3952E6}"/>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8" name="Audio 7">
            <a:hlinkClick r:id="" action="ppaction://media"/>
            <a:extLst>
              <a:ext uri="{FF2B5EF4-FFF2-40B4-BE49-F238E27FC236}">
                <a16:creationId xmlns:a16="http://schemas.microsoft.com/office/drawing/2014/main" id="{27F3D8C2-94CB-8486-4F6D-9A2E3698ACE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9437"/>
    </mc:Choice>
    <mc:Fallback xmlns="">
      <p:transition spd="slow" advTm="94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167DFC-61B3-D856-DFD0-B5710DD6EC1A}"/>
              </a:ext>
            </a:extLst>
          </p:cNvPr>
          <p:cNvPicPr>
            <a:picLocks noChangeAspect="1"/>
          </p:cNvPicPr>
          <p:nvPr/>
        </p:nvPicPr>
        <p:blipFill>
          <a:blip r:embed="rId2"/>
          <a:stretch>
            <a:fillRect/>
          </a:stretch>
        </p:blipFill>
        <p:spPr>
          <a:xfrm flipH="1">
            <a:off x="0" y="1"/>
            <a:ext cx="12547760" cy="6858000"/>
          </a:xfrm>
          <a:prstGeom prst="rect">
            <a:avLst/>
          </a:prstGeom>
        </p:spPr>
      </p:pic>
      <p:sp>
        <p:nvSpPr>
          <p:cNvPr id="4" name="TextBox 3">
            <a:extLst>
              <a:ext uri="{FF2B5EF4-FFF2-40B4-BE49-F238E27FC236}">
                <a16:creationId xmlns:a16="http://schemas.microsoft.com/office/drawing/2014/main" id="{F4B2A32C-B4C6-6457-4F84-ABCA7FBEA4A6}"/>
              </a:ext>
            </a:extLst>
          </p:cNvPr>
          <p:cNvSpPr txBox="1"/>
          <p:nvPr/>
        </p:nvSpPr>
        <p:spPr>
          <a:xfrm>
            <a:off x="343606" y="304946"/>
            <a:ext cx="296893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20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21 </a:t>
            </a:r>
            <a:r>
              <a:rPr lang="hi-IN" sz="3600" dirty="0">
                <a:solidFill>
                  <a:srgbClr val="000000"/>
                </a:solidFill>
                <a:latin typeface="Cambria" panose="02040503050406030204" pitchFamily="18" charset="0"/>
              </a:rPr>
              <a:t>येशूले त्यस मानिसलाई फर्केर हेर्नुभयो। उहाँले त्यसलाई प्रेम दर्शाउनु भयो अनि भन्नुभयो, “तिमीले पालन गर्नु पर्ने अझै एक अर्को आज्ञा छ। जाऊ अनि आफ्नो सबै चीजहरू बेचिदेऊ, गरीब मानिसहरू माझ त्यो पैसा बाँडिदेऊ। यसको निम्ति स्वर्गमा तिमीलाई इनाम मिल्नेछ। त्यसपछि मकहाँ आऊ, अनि मलाई पछ्याऊ।”</a:t>
            </a:r>
            <a:endParaRPr lang="en-IN" sz="3600" dirty="0"/>
          </a:p>
        </p:txBody>
      </p:sp>
      <p:sp>
        <p:nvSpPr>
          <p:cNvPr id="3" name="TextBox 2">
            <a:extLst>
              <a:ext uri="{FF2B5EF4-FFF2-40B4-BE49-F238E27FC236}">
                <a16:creationId xmlns:a16="http://schemas.microsoft.com/office/drawing/2014/main" id="{E5AA64E8-1C7C-8A47-0045-D50662EF534A}"/>
              </a:ext>
            </a:extLst>
          </p:cNvPr>
          <p:cNvSpPr txBox="1"/>
          <p:nvPr/>
        </p:nvSpPr>
        <p:spPr>
          <a:xfrm>
            <a:off x="6096000" y="149949"/>
            <a:ext cx="6096000" cy="6558103"/>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12" name="Audio 11">
            <a:hlinkClick r:id="" action="ppaction://media"/>
            <a:extLst>
              <a:ext uri="{FF2B5EF4-FFF2-40B4-BE49-F238E27FC236}">
                <a16:creationId xmlns:a16="http://schemas.microsoft.com/office/drawing/2014/main" id="{2BC8FFE0-A9EA-0B23-A859-ACAD2638896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8235"/>
    </mc:Choice>
    <mc:Fallback xmlns="">
      <p:transition spd="slow" advTm="182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86996F-91D8-3380-B095-FE8237431C2B}"/>
              </a:ext>
            </a:extLst>
          </p:cNvPr>
          <p:cNvPicPr>
            <a:picLocks noChangeAspect="1"/>
          </p:cNvPicPr>
          <p:nvPr/>
        </p:nvPicPr>
        <p:blipFill>
          <a:blip r:embed="rId2"/>
          <a:stretch>
            <a:fillRect/>
          </a:stretch>
        </p:blipFill>
        <p:spPr>
          <a:xfrm>
            <a:off x="-278946" y="0"/>
            <a:ext cx="12470946" cy="6858000"/>
          </a:xfrm>
          <a:prstGeom prst="rect">
            <a:avLst/>
          </a:prstGeom>
        </p:spPr>
      </p:pic>
      <p:sp>
        <p:nvSpPr>
          <p:cNvPr id="4" name="TextBox 3">
            <a:extLst>
              <a:ext uri="{FF2B5EF4-FFF2-40B4-BE49-F238E27FC236}">
                <a16:creationId xmlns:a16="http://schemas.microsoft.com/office/drawing/2014/main" id="{754211A4-A415-DFFA-3E58-ED492F551941}"/>
              </a:ext>
            </a:extLst>
          </p:cNvPr>
          <p:cNvSpPr txBox="1"/>
          <p:nvPr/>
        </p:nvSpPr>
        <p:spPr>
          <a:xfrm>
            <a:off x="343606" y="304946"/>
            <a:ext cx="296893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2</a:t>
            </a:r>
            <a:r>
              <a:rPr lang="hi-IN" sz="2800" b="0" i="0" u="none" strike="noStrike" baseline="0" dirty="0">
                <a:solidFill>
                  <a:schemeClr val="bg1"/>
                </a:solidFill>
                <a:latin typeface="Mangal" panose="02040503050203030202" pitchFamily="18" charset="0"/>
                <a:cs typeface="Mangal" panose="02040503050203030202" pitchFamily="18" charset="0"/>
              </a:rPr>
              <a:t>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200" b="1" dirty="0">
                <a:solidFill>
                  <a:srgbClr val="333333"/>
                </a:solidFill>
                <a:latin typeface="avenir"/>
              </a:rPr>
              <a:t>22 </a:t>
            </a:r>
            <a:r>
              <a:rPr lang="hi-IN" sz="3200" dirty="0">
                <a:solidFill>
                  <a:srgbClr val="000000"/>
                </a:solidFill>
                <a:latin typeface="Cambria" panose="02040503050406030204" pitchFamily="18" charset="0"/>
              </a:rPr>
              <a:t>जब त्यस मानिसले येशूबाट यी सबै कुरा सुन्यो उसको अनुहार अँध्यारो भयो। त्यो मानिस दुःखी बन्यो, किनभने त्यो खुबै धनी थियो आफ्नो धन गुमाउन चाहदैन्थ्यो। </a:t>
            </a:r>
            <a:r>
              <a:rPr lang="hi-IN" sz="3200" b="1" dirty="0">
                <a:solidFill>
                  <a:srgbClr val="333333"/>
                </a:solidFill>
                <a:latin typeface="avenir"/>
              </a:rPr>
              <a:t>23 </a:t>
            </a:r>
            <a:r>
              <a:rPr lang="hi-IN" sz="3200" dirty="0">
                <a:solidFill>
                  <a:srgbClr val="000000"/>
                </a:solidFill>
                <a:latin typeface="Cambria" panose="02040503050406030204" pitchFamily="18" charset="0"/>
              </a:rPr>
              <a:t>त्यसपछि येशूले आफ्नो चेलाहरूलाई हेर्नुभयो अनि तिनीहरूलाई भन्नुभयो, “परमेश्वरको राज्यमा पस्नुलाई एकजना धनी मानिसलाई निकै गाहो पर्छ।”</a:t>
            </a:r>
            <a:endParaRPr lang="hi-IN" sz="40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2A51CE40-AA34-792D-19CF-D8E96A6446BF}"/>
              </a:ext>
            </a:extLst>
          </p:cNvPr>
          <p:cNvSpPr txBox="1"/>
          <p:nvPr/>
        </p:nvSpPr>
        <p:spPr>
          <a:xfrm>
            <a:off x="6096000" y="149949"/>
            <a:ext cx="6096000" cy="6558103"/>
          </a:xfrm>
          <a:prstGeom prst="rect">
            <a:avLst/>
          </a:prstGeom>
          <a:noFill/>
        </p:spPr>
        <p:txBody>
          <a:bodyPr wrap="square" rtlCol="0">
            <a:noAutofit/>
          </a:bodyPr>
          <a:lstStyle/>
          <a:p>
            <a:pPr algn="l"/>
            <a:endParaRPr lang="hi-IN" sz="3200" b="0" i="0" dirty="0">
              <a:solidFill>
                <a:srgbClr val="777A7B"/>
              </a:solidFill>
              <a:effectLst/>
              <a:latin typeface="Inter" panose="020B0502030000000004" pitchFamily="34" charset="0"/>
            </a:endParaRPr>
          </a:p>
        </p:txBody>
      </p:sp>
      <p:pic>
        <p:nvPicPr>
          <p:cNvPr id="15" name="Audio 14">
            <a:hlinkClick r:id="" action="ppaction://media"/>
            <a:extLst>
              <a:ext uri="{FF2B5EF4-FFF2-40B4-BE49-F238E27FC236}">
                <a16:creationId xmlns:a16="http://schemas.microsoft.com/office/drawing/2014/main" id="{312C83E4-2644-3096-7812-AAF486981E6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8886"/>
    </mc:Choice>
    <mc:Fallback xmlns="">
      <p:transition spd="slow" advTm="188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33025D-31C4-B982-EE9D-E280DC193BB0}"/>
              </a:ext>
            </a:extLst>
          </p:cNvPr>
          <p:cNvPicPr>
            <a:picLocks noChangeAspect="1"/>
          </p:cNvPicPr>
          <p:nvPr/>
        </p:nvPicPr>
        <p:blipFill>
          <a:blip r:embed="rId2"/>
          <a:stretch>
            <a:fillRect/>
          </a:stretch>
        </p:blipFill>
        <p:spPr>
          <a:xfrm>
            <a:off x="0" y="-87902"/>
            <a:ext cx="12192000" cy="6945902"/>
          </a:xfrm>
          <a:prstGeom prst="rect">
            <a:avLst/>
          </a:prstGeom>
        </p:spPr>
      </p:pic>
      <p:sp>
        <p:nvSpPr>
          <p:cNvPr id="4" name="TextBox 3">
            <a:extLst>
              <a:ext uri="{FF2B5EF4-FFF2-40B4-BE49-F238E27FC236}">
                <a16:creationId xmlns:a16="http://schemas.microsoft.com/office/drawing/2014/main" id="{4C6B8D9D-E233-2A49-646D-C3534B78154D}"/>
              </a:ext>
            </a:extLst>
          </p:cNvPr>
          <p:cNvSpPr txBox="1"/>
          <p:nvPr/>
        </p:nvSpPr>
        <p:spPr>
          <a:xfrm>
            <a:off x="343606" y="304946"/>
            <a:ext cx="3434764"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22,23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24 </a:t>
            </a:r>
            <a:r>
              <a:rPr lang="hi-IN" sz="4000" dirty="0">
                <a:solidFill>
                  <a:srgbClr val="000000"/>
                </a:solidFill>
                <a:latin typeface="Cambria" panose="02040503050406030204" pitchFamily="18" charset="0"/>
              </a:rPr>
              <a:t>अनि येशूका कुरामा चेलाहरू अचम्भित भए। तर येशूले तिनीहरूलाई फेरि भन्नु भयो। “हे मेरो नानीहरू, परमेश्वरको राज्यमा पस्नु अति गाह्रो छ। </a:t>
            </a:r>
            <a:endParaRPr lang="en-US" sz="4400" b="0" i="0" dirty="0">
              <a:solidFill>
                <a:srgbClr val="121212"/>
              </a:solidFill>
              <a:effectLst/>
              <a:latin typeface="Inter" panose="020B0502030000000004" pitchFamily="34" charset="0"/>
            </a:endParaRPr>
          </a:p>
        </p:txBody>
      </p:sp>
      <p:sp>
        <p:nvSpPr>
          <p:cNvPr id="3" name="TextBox 2">
            <a:extLst>
              <a:ext uri="{FF2B5EF4-FFF2-40B4-BE49-F238E27FC236}">
                <a16:creationId xmlns:a16="http://schemas.microsoft.com/office/drawing/2014/main" id="{232829D5-5E14-CB84-A0B1-98553B21A1CE}"/>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30" name="Audio 29">
            <a:hlinkClick r:id="" action="ppaction://media"/>
            <a:extLst>
              <a:ext uri="{FF2B5EF4-FFF2-40B4-BE49-F238E27FC236}">
                <a16:creationId xmlns:a16="http://schemas.microsoft.com/office/drawing/2014/main" id="{0BB3A225-FB04-4039-0A20-4D3CDFFA5AC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15941"/>
    </mc:Choice>
    <mc:Fallback xmlns="">
      <p:transition spd="slow" advTm="159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0"/>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F9A393-0780-55FD-7BA4-C3F97B79F67A}"/>
              </a:ext>
            </a:extLst>
          </p:cNvPr>
          <p:cNvPicPr>
            <a:picLocks noChangeAspect="1"/>
          </p:cNvPicPr>
          <p:nvPr/>
        </p:nvPicPr>
        <p:blipFill>
          <a:blip r:embed="rId2"/>
          <a:stretch>
            <a:fillRect/>
          </a:stretch>
        </p:blipFill>
        <p:spPr>
          <a:xfrm>
            <a:off x="-1" y="1"/>
            <a:ext cx="12212877" cy="6858000"/>
          </a:xfrm>
          <a:prstGeom prst="rect">
            <a:avLst/>
          </a:prstGeom>
        </p:spPr>
      </p:pic>
      <p:sp>
        <p:nvSpPr>
          <p:cNvPr id="4" name="TextBox 3">
            <a:extLst>
              <a:ext uri="{FF2B5EF4-FFF2-40B4-BE49-F238E27FC236}">
                <a16:creationId xmlns:a16="http://schemas.microsoft.com/office/drawing/2014/main" id="{2A5C2F21-791E-1320-6987-9AF4516503C8}"/>
              </a:ext>
            </a:extLst>
          </p:cNvPr>
          <p:cNvSpPr txBox="1"/>
          <p:nvPr/>
        </p:nvSpPr>
        <p:spPr>
          <a:xfrm>
            <a:off x="343606" y="304946"/>
            <a:ext cx="296893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24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25 </a:t>
            </a:r>
            <a:r>
              <a:rPr lang="hi-IN" sz="4000" dirty="0">
                <a:solidFill>
                  <a:srgbClr val="000000"/>
                </a:solidFill>
                <a:latin typeface="Cambria" panose="02040503050406030204" pitchFamily="18" charset="0"/>
              </a:rPr>
              <a:t>धनी मानिसलाई परमेश्वरको राज्यभित्र पस्नुभन्दा ऊँटलाई सियोको नाथ्रीबाट छिरेर जानु सजिलो छ।”</a:t>
            </a:r>
            <a:endParaRPr lang="en-IN" sz="4400" dirty="0"/>
          </a:p>
        </p:txBody>
      </p:sp>
      <p:sp>
        <p:nvSpPr>
          <p:cNvPr id="3" name="TextBox 2">
            <a:extLst>
              <a:ext uri="{FF2B5EF4-FFF2-40B4-BE49-F238E27FC236}">
                <a16:creationId xmlns:a16="http://schemas.microsoft.com/office/drawing/2014/main" id="{0FB55CF5-808C-C5AD-F4C5-F856CBF4DD53}"/>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20" name="Audio 19">
            <a:hlinkClick r:id="" action="ppaction://media"/>
            <a:extLst>
              <a:ext uri="{FF2B5EF4-FFF2-40B4-BE49-F238E27FC236}">
                <a16:creationId xmlns:a16="http://schemas.microsoft.com/office/drawing/2014/main" id="{BEB5840C-E045-4221-905E-CD48454ECD1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8838"/>
    </mc:Choice>
    <mc:Fallback xmlns="">
      <p:transition spd="slow" advTm="88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044C62-116D-B591-3862-918EB5614737}"/>
              </a:ext>
            </a:extLst>
          </p:cNvPr>
          <p:cNvPicPr>
            <a:picLocks noChangeAspect="1"/>
          </p:cNvPicPr>
          <p:nvPr/>
        </p:nvPicPr>
        <p:blipFill>
          <a:blip r:embed="rId2"/>
          <a:stretch>
            <a:fillRect/>
          </a:stretch>
        </p:blipFill>
        <p:spPr>
          <a:xfrm>
            <a:off x="0" y="-322564"/>
            <a:ext cx="12192000" cy="7180564"/>
          </a:xfrm>
          <a:prstGeom prst="rect">
            <a:avLst/>
          </a:prstGeom>
        </p:spPr>
      </p:pic>
      <p:sp>
        <p:nvSpPr>
          <p:cNvPr id="4" name="TextBox 3">
            <a:extLst>
              <a:ext uri="{FF2B5EF4-FFF2-40B4-BE49-F238E27FC236}">
                <a16:creationId xmlns:a16="http://schemas.microsoft.com/office/drawing/2014/main" id="{BF7D5335-B5E0-8681-FE1A-ABB2CC1E10B9}"/>
              </a:ext>
            </a:extLst>
          </p:cNvPr>
          <p:cNvSpPr txBox="1"/>
          <p:nvPr/>
        </p:nvSpPr>
        <p:spPr>
          <a:xfrm>
            <a:off x="7037655" y="4017958"/>
            <a:ext cx="5154345" cy="151568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धनी मानिस र स्‍वर्गको राज्‍य </a:t>
            </a:r>
            <a:endParaRPr kumimoji="0" lang="en-IN" sz="5400" b="1" i="0" u="none" strike="noStrike" kern="1200" cap="none" spc="0" normalizeH="0" baseline="0" noProof="0" dirty="0">
              <a:ln>
                <a:noFill/>
              </a:ln>
              <a:solidFill>
                <a:schemeClr val="bg1"/>
              </a:solidFill>
              <a:effectLst/>
              <a:uLnTx/>
              <a:uFillTx/>
              <a:latin typeface="Inter"/>
              <a:ea typeface="+mn-ea"/>
              <a:cs typeface="+mn-cs"/>
            </a:endParaRPr>
          </a:p>
          <a:p>
            <a:pPr lvl="0">
              <a:defRPr/>
            </a:pPr>
            <a:r>
              <a:rPr kumimoji="0" lang="hi-IN" sz="54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kumimoji="0" lang="hi-IN" sz="5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 10:17-3</a:t>
            </a:r>
            <a:r>
              <a:rPr lang="en-IN" sz="5400">
                <a:latin typeface="Mangal" panose="02040503050203030202" pitchFamily="18" charset="0"/>
                <a:cs typeface="Mangal" panose="02040503050203030202" pitchFamily="18" charset="0"/>
              </a:rPr>
              <a:t> 1</a:t>
            </a:r>
            <a:endParaRPr kumimoji="0" lang="en-IN" sz="5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DE164988-5AA6-035A-0126-FA93C6FA863C}"/>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93CC93-F92C-4905-1ECC-17C0F44B150A}"/>
              </a:ext>
            </a:extLst>
          </p:cNvPr>
          <p:cNvPicPr>
            <a:picLocks noChangeAspect="1"/>
          </p:cNvPicPr>
          <p:nvPr/>
        </p:nvPicPr>
        <p:blipFill>
          <a:blip r:embed="rId2"/>
          <a:stretch>
            <a:fillRect/>
          </a:stretch>
        </p:blipFill>
        <p:spPr>
          <a:xfrm>
            <a:off x="0" y="0"/>
            <a:ext cx="13308455" cy="6858000"/>
          </a:xfrm>
          <a:prstGeom prst="rect">
            <a:avLst/>
          </a:prstGeom>
        </p:spPr>
      </p:pic>
      <p:sp>
        <p:nvSpPr>
          <p:cNvPr id="4" name="TextBox 3">
            <a:extLst>
              <a:ext uri="{FF2B5EF4-FFF2-40B4-BE49-F238E27FC236}">
                <a16:creationId xmlns:a16="http://schemas.microsoft.com/office/drawing/2014/main" id="{DED103E3-6497-6847-215A-2BEAF9BE09D8}"/>
              </a:ext>
            </a:extLst>
          </p:cNvPr>
          <p:cNvSpPr txBox="1"/>
          <p:nvPr/>
        </p:nvSpPr>
        <p:spPr>
          <a:xfrm>
            <a:off x="343606" y="304946"/>
            <a:ext cx="296893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25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26 </a:t>
            </a:r>
            <a:r>
              <a:rPr lang="hi-IN" sz="3600" dirty="0">
                <a:solidFill>
                  <a:srgbClr val="000000"/>
                </a:solidFill>
                <a:latin typeface="Cambria" panose="02040503050406030204" pitchFamily="18" charset="0"/>
              </a:rPr>
              <a:t>चेलाहरू अति अचम्मित भए, अनि एक अर्कामा चर्चा गर्न लागे, “त्योसो भए को चाँहि पस्नुसक्छ?” </a:t>
            </a:r>
            <a:r>
              <a:rPr lang="hi-IN" sz="3600" b="1" dirty="0">
                <a:solidFill>
                  <a:srgbClr val="333333"/>
                </a:solidFill>
                <a:latin typeface="avenir"/>
              </a:rPr>
              <a:t>27 </a:t>
            </a:r>
            <a:r>
              <a:rPr lang="hi-IN" sz="3600" dirty="0">
                <a:solidFill>
                  <a:srgbClr val="000000"/>
                </a:solidFill>
                <a:latin typeface="Cambria" panose="02040503050406030204" pitchFamily="18" charset="0"/>
              </a:rPr>
              <a:t>येशूले चेलाहरूलाई हेर्नुभयो अनि भन्नुभयो, “मानिसहरूको निम्ति यी सब असम्भव छ, तर यी सबै परमेश्वरमा असम्भव छैन। किनभने, परमेश्वरको निम्ति यी सबै सम्भव छ।” </a:t>
            </a:r>
            <a:endParaRPr lang="hi-IN" sz="40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61F406C7-69A8-BA67-9E1F-32E44D2EC792}"/>
              </a:ext>
            </a:extLst>
          </p:cNvPr>
          <p:cNvSpPr txBox="1"/>
          <p:nvPr/>
        </p:nvSpPr>
        <p:spPr>
          <a:xfrm>
            <a:off x="6096000" y="149949"/>
            <a:ext cx="6096000" cy="6558103"/>
          </a:xfrm>
          <a:prstGeom prst="rect">
            <a:avLst/>
          </a:prstGeom>
          <a:noFill/>
        </p:spPr>
        <p:txBody>
          <a:bodyPr wrap="square" rtlCol="0">
            <a:noAutofit/>
          </a:bodyPr>
          <a:lstStyle/>
          <a:p>
            <a:pPr algn="l"/>
            <a:endParaRPr lang="hi-IN" sz="3200" b="0" i="0" dirty="0">
              <a:solidFill>
                <a:srgbClr val="777A7B"/>
              </a:solidFill>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0BF0DFF5-2205-F261-6761-20E5BC2C9BF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20399"/>
    </mc:Choice>
    <mc:Fallback xmlns="">
      <p:transition spd="slow" advTm="203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DBBEA3-F352-A652-8089-DF84C8C2E27C}"/>
              </a:ext>
            </a:extLst>
          </p:cNvPr>
          <p:cNvPicPr>
            <a:picLocks noChangeAspect="1"/>
          </p:cNvPicPr>
          <p:nvPr/>
        </p:nvPicPr>
        <p:blipFill>
          <a:blip r:embed="rId2"/>
          <a:stretch>
            <a:fillRect/>
          </a:stretch>
        </p:blipFill>
        <p:spPr>
          <a:xfrm>
            <a:off x="0" y="1"/>
            <a:ext cx="12535592" cy="6858000"/>
          </a:xfrm>
          <a:prstGeom prst="rect">
            <a:avLst/>
          </a:prstGeom>
        </p:spPr>
      </p:pic>
      <p:sp>
        <p:nvSpPr>
          <p:cNvPr id="4" name="TextBox 3">
            <a:extLst>
              <a:ext uri="{FF2B5EF4-FFF2-40B4-BE49-F238E27FC236}">
                <a16:creationId xmlns:a16="http://schemas.microsoft.com/office/drawing/2014/main" id="{E5953AB3-E7F5-A95A-86CD-C3C510E92789}"/>
              </a:ext>
            </a:extLst>
          </p:cNvPr>
          <p:cNvSpPr txBox="1"/>
          <p:nvPr/>
        </p:nvSpPr>
        <p:spPr>
          <a:xfrm>
            <a:off x="343606" y="304946"/>
            <a:ext cx="3486522"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26,27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791300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28 </a:t>
            </a:r>
            <a:r>
              <a:rPr lang="hi-IN" sz="4000" dirty="0">
                <a:solidFill>
                  <a:srgbClr val="000000"/>
                </a:solidFill>
                <a:latin typeface="Cambria" panose="02040503050406030204" pitchFamily="18" charset="0"/>
              </a:rPr>
              <a:t>पत्रुसले येशूलाई भने, “हामिले सब त्याग्यौ अनि तपाईंको अनुशरण गर्यौं।”</a:t>
            </a:r>
            <a:endParaRPr lang="en-IN" sz="4400" dirty="0"/>
          </a:p>
        </p:txBody>
      </p:sp>
      <p:sp>
        <p:nvSpPr>
          <p:cNvPr id="3" name="TextBox 2">
            <a:extLst>
              <a:ext uri="{FF2B5EF4-FFF2-40B4-BE49-F238E27FC236}">
                <a16:creationId xmlns:a16="http://schemas.microsoft.com/office/drawing/2014/main" id="{9FDB00CC-68DF-A59A-71D3-580DDA77A494}"/>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9" name="Audio 8">
            <a:hlinkClick r:id="" action="ppaction://media"/>
            <a:extLst>
              <a:ext uri="{FF2B5EF4-FFF2-40B4-BE49-F238E27FC236}">
                <a16:creationId xmlns:a16="http://schemas.microsoft.com/office/drawing/2014/main" id="{604F7950-F82B-1139-4994-91D1769602B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0491716"/>
      </p:ext>
    </p:extLst>
  </p:cSld>
  <p:clrMapOvr>
    <a:masterClrMapping/>
  </p:clrMapOvr>
  <mc:AlternateContent xmlns:mc="http://schemas.openxmlformats.org/markup-compatibility/2006" xmlns:p14="http://schemas.microsoft.com/office/powerpoint/2010/main">
    <mc:Choice Requires="p14">
      <p:transition spd="slow" p14:dur="2000" advTm="7901"/>
    </mc:Choice>
    <mc:Fallback xmlns="">
      <p:transition spd="slow" advTm="79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1C1A6A-5933-0261-665E-F1A75975B28B}"/>
              </a:ext>
            </a:extLst>
          </p:cNvPr>
          <p:cNvPicPr>
            <a:picLocks noChangeAspect="1"/>
          </p:cNvPicPr>
          <p:nvPr/>
        </p:nvPicPr>
        <p:blipFill>
          <a:blip r:embed="rId2"/>
          <a:stretch>
            <a:fillRect/>
          </a:stretch>
        </p:blipFill>
        <p:spPr>
          <a:xfrm>
            <a:off x="-4726983" y="-2250447"/>
            <a:ext cx="17274766" cy="9511403"/>
          </a:xfrm>
          <a:prstGeom prst="rect">
            <a:avLst/>
          </a:prstGeom>
        </p:spPr>
      </p:pic>
      <p:sp>
        <p:nvSpPr>
          <p:cNvPr id="4" name="TextBox 3">
            <a:extLst>
              <a:ext uri="{FF2B5EF4-FFF2-40B4-BE49-F238E27FC236}">
                <a16:creationId xmlns:a16="http://schemas.microsoft.com/office/drawing/2014/main" id="{6ABB3C1B-7EFA-9A4B-D337-45BA8F0ADD42}"/>
              </a:ext>
            </a:extLst>
          </p:cNvPr>
          <p:cNvSpPr txBox="1"/>
          <p:nvPr/>
        </p:nvSpPr>
        <p:spPr>
          <a:xfrm>
            <a:off x="343606" y="5807540"/>
            <a:ext cx="3486522"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28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1410343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29 </a:t>
            </a:r>
            <a:r>
              <a:rPr lang="hi-IN" sz="4000" dirty="0">
                <a:solidFill>
                  <a:srgbClr val="000000"/>
                </a:solidFill>
                <a:latin typeface="Cambria" panose="02040503050406030204" pitchFamily="18" charset="0"/>
              </a:rPr>
              <a:t>येशूले भन्नुभयो, “म तिमीहरूलाई साँच्चो भन्दछु। प्रत्येक मानिस जसले मेरो निम्ति आफ्नो घर, दाज्यू-भाइ, दिदी-बहिनी, आमा-बाबु, बालकहरू, वा खेत जमीन छोडेर सुसमाचारमा लागेको छ</a:t>
            </a:r>
            <a:endParaRPr lang="en-IN" sz="5400" dirty="0"/>
          </a:p>
        </p:txBody>
      </p:sp>
      <p:sp>
        <p:nvSpPr>
          <p:cNvPr id="3" name="TextBox 2">
            <a:extLst>
              <a:ext uri="{FF2B5EF4-FFF2-40B4-BE49-F238E27FC236}">
                <a16:creationId xmlns:a16="http://schemas.microsoft.com/office/drawing/2014/main" id="{F9B09E36-0700-66B6-4A82-7144E36DB0A9}"/>
              </a:ext>
            </a:extLst>
          </p:cNvPr>
          <p:cNvSpPr txBox="1"/>
          <p:nvPr/>
        </p:nvSpPr>
        <p:spPr>
          <a:xfrm>
            <a:off x="6096000" y="149949"/>
            <a:ext cx="6096000" cy="6558103"/>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13" name="Audio 12">
            <a:hlinkClick r:id="" action="ppaction://media"/>
            <a:extLst>
              <a:ext uri="{FF2B5EF4-FFF2-40B4-BE49-F238E27FC236}">
                <a16:creationId xmlns:a16="http://schemas.microsoft.com/office/drawing/2014/main" id="{A0A6D482-257D-1FD6-AC7E-1B5E4897260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01418816"/>
      </p:ext>
    </p:extLst>
  </p:cSld>
  <p:clrMapOvr>
    <a:masterClrMapping/>
  </p:clrMapOvr>
  <mc:AlternateContent xmlns:mc="http://schemas.openxmlformats.org/markup-compatibility/2006" xmlns:p14="http://schemas.microsoft.com/office/powerpoint/2010/main">
    <mc:Choice Requires="p14">
      <p:transition spd="slow" p14:dur="2000" advTm="15306"/>
    </mc:Choice>
    <mc:Fallback xmlns="">
      <p:transition spd="slow" advTm="153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1C1A6A-5933-0261-665E-F1A75975B28B}"/>
              </a:ext>
            </a:extLst>
          </p:cNvPr>
          <p:cNvPicPr>
            <a:picLocks noChangeAspect="1"/>
          </p:cNvPicPr>
          <p:nvPr/>
        </p:nvPicPr>
        <p:blipFill>
          <a:blip r:embed="rId2"/>
          <a:stretch>
            <a:fillRect/>
          </a:stretch>
        </p:blipFill>
        <p:spPr>
          <a:xfrm>
            <a:off x="-1" y="-33683"/>
            <a:ext cx="12516787" cy="6891683"/>
          </a:xfrm>
          <a:prstGeom prst="rect">
            <a:avLst/>
          </a:prstGeom>
        </p:spPr>
      </p:pic>
      <p:sp>
        <p:nvSpPr>
          <p:cNvPr id="4" name="TextBox 3">
            <a:extLst>
              <a:ext uri="{FF2B5EF4-FFF2-40B4-BE49-F238E27FC236}">
                <a16:creationId xmlns:a16="http://schemas.microsoft.com/office/drawing/2014/main" id="{4A42FBB7-00B3-49DF-E1CA-E00DE39820C4}"/>
              </a:ext>
            </a:extLst>
          </p:cNvPr>
          <p:cNvSpPr txBox="1"/>
          <p:nvPr/>
        </p:nvSpPr>
        <p:spPr>
          <a:xfrm>
            <a:off x="343606" y="304946"/>
            <a:ext cx="3486522"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29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884331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30 </a:t>
            </a:r>
            <a:r>
              <a:rPr lang="hi-IN" sz="4000" dirty="0">
                <a:solidFill>
                  <a:srgbClr val="000000"/>
                </a:solidFill>
                <a:latin typeface="Cambria" panose="02040503050406030204" pitchFamily="18" charset="0"/>
              </a:rPr>
              <a:t>उसले आफूले त्यागेको भन्दा सयौं गुणा अधिक पाउनेछ। यहाँ यस संसारमा त्यस मानिसले घरहरू दाज्यू-भाइहरू, दीदी-बहिनीहरू, आमा-बुबाहरू, बालकहरू अनि खेत सबै पाउनेछ। यस संसारसा उसले यातना पाउने छ, तर आउनेवाला संसारमा उसले अनन्त जीवन पाउनेछ। </a:t>
            </a:r>
            <a:endParaRPr lang="en-IN" sz="4000" dirty="0"/>
          </a:p>
        </p:txBody>
      </p:sp>
      <p:sp>
        <p:nvSpPr>
          <p:cNvPr id="3" name="TextBox 2">
            <a:extLst>
              <a:ext uri="{FF2B5EF4-FFF2-40B4-BE49-F238E27FC236}">
                <a16:creationId xmlns:a16="http://schemas.microsoft.com/office/drawing/2014/main" id="{7C9093BC-A966-5177-D394-6931BA5D15CC}"/>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15" name="Audio 14">
            <a:hlinkClick r:id="" action="ppaction://media"/>
            <a:extLst>
              <a:ext uri="{FF2B5EF4-FFF2-40B4-BE49-F238E27FC236}">
                <a16:creationId xmlns:a16="http://schemas.microsoft.com/office/drawing/2014/main" id="{37C2981F-25C0-689E-6138-9B366DACF4E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66251957"/>
      </p:ext>
    </p:extLst>
  </p:cSld>
  <p:clrMapOvr>
    <a:masterClrMapping/>
  </p:clrMapOvr>
  <mc:AlternateContent xmlns:mc="http://schemas.openxmlformats.org/markup-compatibility/2006" xmlns:p14="http://schemas.microsoft.com/office/powerpoint/2010/main">
    <mc:Choice Requires="p14">
      <p:transition spd="slow" p14:dur="2000" advTm="15076"/>
    </mc:Choice>
    <mc:Fallback xmlns="">
      <p:transition spd="slow" advTm="150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00F663-833F-8154-44BB-CCBE9B0CC386}"/>
              </a:ext>
            </a:extLst>
          </p:cNvPr>
          <p:cNvPicPr>
            <a:picLocks noChangeAspect="1"/>
          </p:cNvPicPr>
          <p:nvPr/>
        </p:nvPicPr>
        <p:blipFill>
          <a:blip r:embed="rId2"/>
          <a:stretch>
            <a:fillRect/>
          </a:stretch>
        </p:blipFill>
        <p:spPr>
          <a:xfrm>
            <a:off x="0" y="-77569"/>
            <a:ext cx="12192000" cy="6935569"/>
          </a:xfrm>
          <a:prstGeom prst="rect">
            <a:avLst/>
          </a:prstGeom>
        </p:spPr>
      </p:pic>
      <p:sp>
        <p:nvSpPr>
          <p:cNvPr id="4" name="TextBox 3">
            <a:extLst>
              <a:ext uri="{FF2B5EF4-FFF2-40B4-BE49-F238E27FC236}">
                <a16:creationId xmlns:a16="http://schemas.microsoft.com/office/drawing/2014/main" id="{05AFB60C-AC38-7630-A53B-FB5375F931EE}"/>
              </a:ext>
            </a:extLst>
          </p:cNvPr>
          <p:cNvSpPr txBox="1"/>
          <p:nvPr/>
        </p:nvSpPr>
        <p:spPr>
          <a:xfrm>
            <a:off x="343606" y="304946"/>
            <a:ext cx="3486522"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30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507424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31 </a:t>
            </a:r>
            <a:r>
              <a:rPr lang="hi-IN" sz="4000" dirty="0"/>
              <a:t>अहिले जो धेरै छन् अगाडी भविष्यमा तिनीहरू अन्तमा पर्नेछन्। अनि अहिले धेरै जो अन्तमा छन् तिनीहरू भविष्यमा अगाडी हुने छन्।</a:t>
            </a:r>
            <a:endParaRPr lang="en-IN" sz="8800" dirty="0"/>
          </a:p>
        </p:txBody>
      </p:sp>
      <p:sp>
        <p:nvSpPr>
          <p:cNvPr id="3" name="TextBox 2">
            <a:extLst>
              <a:ext uri="{FF2B5EF4-FFF2-40B4-BE49-F238E27FC236}">
                <a16:creationId xmlns:a16="http://schemas.microsoft.com/office/drawing/2014/main" id="{634A5756-5B5A-FD99-36E5-28EA154B8074}"/>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8" name="Audio 7">
            <a:hlinkClick r:id="" action="ppaction://media"/>
            <a:extLst>
              <a:ext uri="{FF2B5EF4-FFF2-40B4-BE49-F238E27FC236}">
                <a16:creationId xmlns:a16="http://schemas.microsoft.com/office/drawing/2014/main" id="{C7A7A767-6BD6-CD23-BD50-B4C182822B5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522780631"/>
      </p:ext>
    </p:extLst>
  </p:cSld>
  <p:clrMapOvr>
    <a:masterClrMapping/>
  </p:clrMapOvr>
  <mc:AlternateContent xmlns:mc="http://schemas.openxmlformats.org/markup-compatibility/2006" xmlns:p14="http://schemas.microsoft.com/office/powerpoint/2010/main">
    <mc:Choice Requires="p14">
      <p:transition spd="slow" p14:dur="2000" advTm="7644"/>
    </mc:Choice>
    <mc:Fallback xmlns="">
      <p:transition spd="slow" advTm="76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277091" y="149949"/>
            <a:ext cx="5818909" cy="6558102"/>
          </a:xfrm>
          <a:prstGeom prst="rect">
            <a:avLst/>
          </a:prstGeom>
          <a:noFill/>
        </p:spPr>
        <p:txBody>
          <a:bodyPr wrap="square" rtlCol="0">
            <a:noAutofit/>
          </a:bodyPr>
          <a:lstStyle/>
          <a:p>
            <a:pPr>
              <a:buNone/>
            </a:pPr>
            <a:r>
              <a:rPr lang="hi-IN" sz="5400" b="1">
                <a:solidFill>
                  <a:srgbClr val="121212"/>
                </a:solidFill>
                <a:latin typeface="Inter"/>
              </a:rPr>
              <a:t>धनी मानिस र स्‍वर्गको राज्‍य </a:t>
            </a:r>
            <a:endParaRPr lang="en-IN" sz="5400" b="1">
              <a:solidFill>
                <a:srgbClr val="121212"/>
              </a:solidFill>
              <a:latin typeface="Inter"/>
            </a:endParaRPr>
          </a:p>
          <a:p>
            <a:pPr>
              <a:buNone/>
            </a:pPr>
            <a:r>
              <a:rPr lang="hi-IN" sz="5400" cap="all">
                <a:solidFill>
                  <a:srgbClr val="121212"/>
                </a:solidFill>
                <a:latin typeface="ArialMT"/>
              </a:rPr>
              <a:t>मर्कूस</a:t>
            </a:r>
            <a:r>
              <a:rPr lang="hi-IN" sz="5400"/>
              <a:t> 10:17-3</a:t>
            </a:r>
            <a:r>
              <a:rPr lang="en-IN" sz="5400">
                <a:latin typeface="Mangal" panose="02040503050203030202" pitchFamily="18" charset="0"/>
                <a:cs typeface="Mangal" panose="02040503050203030202" pitchFamily="18" charset="0"/>
              </a:rPr>
              <a:t>1</a:t>
            </a:r>
            <a:endParaRPr lang="en-IN" sz="5400" dirty="0">
              <a:latin typeface="Mangal" panose="02040503050203030202" pitchFamily="18" charset="0"/>
              <a:cs typeface="Mangal" panose="02040503050203030202" pitchFamily="18" charset="0"/>
            </a:endParaRPr>
          </a:p>
        </p:txBody>
      </p:sp>
      <p:sp>
        <p:nvSpPr>
          <p:cNvPr id="2" name="TextBox 1">
            <a:extLst>
              <a:ext uri="{FF2B5EF4-FFF2-40B4-BE49-F238E27FC236}">
                <a16:creationId xmlns:a16="http://schemas.microsoft.com/office/drawing/2014/main" id="{D35745F9-E454-CAE7-F741-06A469D71E39}"/>
              </a:ext>
            </a:extLst>
          </p:cNvPr>
          <p:cNvSpPr txBox="1"/>
          <p:nvPr/>
        </p:nvSpPr>
        <p:spPr>
          <a:xfrm>
            <a:off x="6096000" y="149949"/>
            <a:ext cx="6096000" cy="6558103"/>
          </a:xfrm>
          <a:prstGeom prst="rect">
            <a:avLst/>
          </a:prstGeom>
          <a:noFill/>
        </p:spPr>
        <p:txBody>
          <a:bodyPr wrap="square" rtlCol="0">
            <a:noAutofit/>
          </a:bodyPr>
          <a:lstStyle/>
          <a:p>
            <a:pPr>
              <a:buNone/>
            </a:pPr>
            <a:endParaRPr lang="en-IN" sz="5400" dirty="0">
              <a:latin typeface="Mangal" panose="02040503050203030202" pitchFamily="18" charset="0"/>
              <a:cs typeface="Mangal" panose="02040503050203030202" pitchFamily="18" charset="0"/>
            </a:endParaRPr>
          </a:p>
        </p:txBody>
      </p:sp>
      <p:pic>
        <p:nvPicPr>
          <p:cNvPr id="7" name="Audio 6">
            <a:hlinkClick r:id="" action="ppaction://media"/>
            <a:extLst>
              <a:ext uri="{FF2B5EF4-FFF2-40B4-BE49-F238E27FC236}">
                <a16:creationId xmlns:a16="http://schemas.microsoft.com/office/drawing/2014/main" id="{F633CABC-722C-8A96-2F90-F0DE6009252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3002"/>
    </mc:Choice>
    <mc:Fallback xmlns="">
      <p:transition spd="slow" advTm="30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E60CE1-2F95-9B21-92C4-BED37BCB530D}"/>
              </a:ext>
            </a:extLst>
          </p:cNvPr>
          <p:cNvPicPr>
            <a:picLocks noChangeAspect="1"/>
          </p:cNvPicPr>
          <p:nvPr/>
        </p:nvPicPr>
        <p:blipFill>
          <a:blip r:embed="rId2"/>
          <a:stretch>
            <a:fillRect/>
          </a:stretch>
        </p:blipFill>
        <p:spPr>
          <a:xfrm>
            <a:off x="0" y="-322564"/>
            <a:ext cx="12192000" cy="7180564"/>
          </a:xfrm>
          <a:prstGeom prst="rect">
            <a:avLst/>
          </a:prstGeom>
        </p:spPr>
      </p:pic>
      <p:sp>
        <p:nvSpPr>
          <p:cNvPr id="4" name="TextBox 3">
            <a:extLst>
              <a:ext uri="{FF2B5EF4-FFF2-40B4-BE49-F238E27FC236}">
                <a16:creationId xmlns:a16="http://schemas.microsoft.com/office/drawing/2014/main" id="{642DFA37-6F1A-E344-62A6-CD7D8DE930C2}"/>
              </a:ext>
            </a:extLst>
          </p:cNvPr>
          <p:cNvSpPr txBox="1"/>
          <p:nvPr/>
        </p:nvSpPr>
        <p:spPr>
          <a:xfrm>
            <a:off x="343606" y="304946"/>
            <a:ext cx="3486522"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10:</a:t>
            </a:r>
            <a:r>
              <a:rPr lang="en-US" sz="2800" b="0" i="0" u="none" strike="noStrike" baseline="0" dirty="0">
                <a:solidFill>
                  <a:schemeClr val="bg1"/>
                </a:solidFill>
                <a:latin typeface="Mangal" panose="02040503050203030202" pitchFamily="18" charset="0"/>
                <a:cs typeface="Mangal" panose="02040503050203030202" pitchFamily="18" charset="0"/>
              </a:rPr>
              <a:t>31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922583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E055C-F946-7972-1794-E3FAEC080F5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C10B65-09CA-1535-DFAE-3F5027CE6069}"/>
              </a:ext>
            </a:extLst>
          </p:cNvPr>
          <p:cNvPicPr>
            <a:picLocks noChangeAspect="1"/>
          </p:cNvPicPr>
          <p:nvPr/>
        </p:nvPicPr>
        <p:blipFill>
          <a:blip r:embed="rId2"/>
          <a:stretch>
            <a:fillRect/>
          </a:stretch>
        </p:blipFill>
        <p:spPr>
          <a:xfrm>
            <a:off x="0" y="-322564"/>
            <a:ext cx="12192000" cy="7180564"/>
          </a:xfrm>
          <a:prstGeom prst="rect">
            <a:avLst/>
          </a:prstGeom>
        </p:spPr>
      </p:pic>
      <p:sp>
        <p:nvSpPr>
          <p:cNvPr id="4" name="TextBox 3">
            <a:extLst>
              <a:ext uri="{FF2B5EF4-FFF2-40B4-BE49-F238E27FC236}">
                <a16:creationId xmlns:a16="http://schemas.microsoft.com/office/drawing/2014/main" id="{3F8A56B6-D77C-CAD0-A9EE-C141F6484D40}"/>
              </a:ext>
            </a:extLst>
          </p:cNvPr>
          <p:cNvSpPr txBox="1"/>
          <p:nvPr/>
        </p:nvSpPr>
        <p:spPr>
          <a:xfrm>
            <a:off x="7037655" y="4017958"/>
            <a:ext cx="5154345" cy="151568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धनी मानिस र स्‍वर्गको राज्‍य </a:t>
            </a:r>
            <a:endParaRPr kumimoji="0" lang="en-IN" sz="5400" b="1" i="0" u="none" strike="noStrike" kern="1200" cap="none" spc="0" normalizeH="0" baseline="0" noProof="0" dirty="0">
              <a:ln>
                <a:noFill/>
              </a:ln>
              <a:solidFill>
                <a:schemeClr val="bg1"/>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kumimoji="0" lang="hi-IN" sz="54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 10:17-30</a:t>
            </a:r>
            <a:endParaRPr kumimoji="0" lang="en-IN" sz="5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32370EEB-60AB-44CB-B54E-9BBFE6B0C711}"/>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1069370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rgbClr val="777A7B"/>
                </a:solidFill>
                <a:latin typeface="Mangal" panose="02040503050203030202" pitchFamily="18" charset="0"/>
                <a:cs typeface="Mangal" panose="02040503050203030202" pitchFamily="18" charset="0"/>
              </a:rPr>
              <a:t>मरकुस 10:17</a:t>
            </a:r>
            <a:r>
              <a:rPr lang="en-GB" sz="4000" b="1" dirty="0">
                <a:solidFill>
                  <a:srgbClr val="777A7B"/>
                </a:solidFill>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येशू हिडन लाग्नु भयो, त्यसैबेला एउटा मानिस दगुर्दै आयो, येशूको अघि घुँडा टेक्यो। त्यस मानिसले उहाँलाई भन्यो, हे असल गुरुज्यू अनन्त जीवन प्राप्त गर्नलाई मैले के गर्नुपर्छ?”</a:t>
            </a:r>
            <a:endParaRPr lang="hi-IN" sz="4000" dirty="0">
              <a:solidFill>
                <a:srgbClr val="777A7B"/>
              </a:solidFill>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BCA53063-F915-13CA-0F84-3D4F1508B7AE}"/>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45" name="Audio 44">
            <a:hlinkClick r:id="" action="ppaction://media"/>
            <a:extLst>
              <a:ext uri="{FF2B5EF4-FFF2-40B4-BE49-F238E27FC236}">
                <a16:creationId xmlns:a16="http://schemas.microsoft.com/office/drawing/2014/main" id="{607FB040-CB87-EC30-FE7D-BEDC5431D1C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4144"/>
    </mc:Choice>
    <mc:Fallback xmlns="">
      <p:transition spd="slow" advTm="141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BD561D-C24C-3B39-7ECA-C4AC4FD70D0C}"/>
              </a:ext>
            </a:extLst>
          </p:cNvPr>
          <p:cNvPicPr>
            <a:picLocks noChangeAspect="1"/>
          </p:cNvPicPr>
          <p:nvPr/>
        </p:nvPicPr>
        <p:blipFill>
          <a:blip r:embed="rId2"/>
          <a:stretch>
            <a:fillRect/>
          </a:stretch>
        </p:blipFill>
        <p:spPr>
          <a:xfrm flipH="1">
            <a:off x="0" y="1"/>
            <a:ext cx="12547760" cy="6858000"/>
          </a:xfrm>
          <a:prstGeom prst="rect">
            <a:avLst/>
          </a:prstGeom>
        </p:spPr>
      </p:pic>
      <p:sp>
        <p:nvSpPr>
          <p:cNvPr id="2" name="TextBox 1">
            <a:extLst>
              <a:ext uri="{FF2B5EF4-FFF2-40B4-BE49-F238E27FC236}">
                <a16:creationId xmlns:a16="http://schemas.microsoft.com/office/drawing/2014/main" id="{F7FDA9B6-5A0A-8445-374F-752EFFFF7E75}"/>
              </a:ext>
            </a:extLst>
          </p:cNvPr>
          <p:cNvSpPr txBox="1"/>
          <p:nvPr/>
        </p:nvSpPr>
        <p:spPr>
          <a:xfrm>
            <a:off x="343606" y="304946"/>
            <a:ext cx="296893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10:17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18 </a:t>
            </a:r>
            <a:r>
              <a:rPr lang="hi-IN" sz="4000" dirty="0"/>
              <a:t>येशूले उत्तर दिनुभयो, “तिमीले मलाई किन असल भन्दैछौ? कुनै मानिस असल छैन। खाली परमेश्वर मात्र असल हुनुहुन्छ।</a:t>
            </a:r>
            <a:endParaRPr lang="en-IN" sz="8800" dirty="0"/>
          </a:p>
        </p:txBody>
      </p:sp>
      <p:sp>
        <p:nvSpPr>
          <p:cNvPr id="3" name="TextBox 2">
            <a:extLst>
              <a:ext uri="{FF2B5EF4-FFF2-40B4-BE49-F238E27FC236}">
                <a16:creationId xmlns:a16="http://schemas.microsoft.com/office/drawing/2014/main" id="{3F4E0D03-2CCA-624E-9FC2-A02DC2997D19}"/>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94F43CE4-9121-AEB5-4010-E0BEA4ECF57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9893"/>
    </mc:Choice>
    <mc:Fallback xmlns="">
      <p:transition spd="slow" advTm="98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AD4491-A098-7A7B-A8C6-E2E98573DBD0}"/>
              </a:ext>
            </a:extLst>
          </p:cNvPr>
          <p:cNvPicPr>
            <a:picLocks noChangeAspect="1"/>
          </p:cNvPicPr>
          <p:nvPr/>
        </p:nvPicPr>
        <p:blipFill>
          <a:blip r:embed="rId2"/>
          <a:stretch>
            <a:fillRect/>
          </a:stretch>
        </p:blipFill>
        <p:spPr>
          <a:xfrm>
            <a:off x="0" y="-741859"/>
            <a:ext cx="12192000" cy="7599859"/>
          </a:xfrm>
          <a:prstGeom prst="rect">
            <a:avLst/>
          </a:prstGeom>
        </p:spPr>
      </p:pic>
      <p:sp>
        <p:nvSpPr>
          <p:cNvPr id="5" name="TextBox 4">
            <a:extLst>
              <a:ext uri="{FF2B5EF4-FFF2-40B4-BE49-F238E27FC236}">
                <a16:creationId xmlns:a16="http://schemas.microsoft.com/office/drawing/2014/main" id="{68CB43AD-F7A3-E42B-1D49-2F31ABF3224C}"/>
              </a:ext>
            </a:extLst>
          </p:cNvPr>
          <p:cNvSpPr txBox="1"/>
          <p:nvPr/>
        </p:nvSpPr>
        <p:spPr>
          <a:xfrm>
            <a:off x="343606" y="304946"/>
            <a:ext cx="296893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मरकुस</a:t>
            </a:r>
            <a:r>
              <a:rPr lang="hi-IN" sz="2800" b="0" i="0" u="none" strike="noStrike" baseline="0" dirty="0">
                <a:solidFill>
                  <a:schemeClr val="bg1"/>
                </a:solidFill>
                <a:latin typeface="Mangal" panose="02040503050203030202" pitchFamily="18" charset="0"/>
                <a:cs typeface="Mangal" panose="02040503050203030202" pitchFamily="18" charset="0"/>
              </a:rPr>
              <a:t> 10:1</a:t>
            </a:r>
            <a:r>
              <a:rPr lang="en-US" sz="2800" b="0" i="0" u="none" strike="noStrike" baseline="0" dirty="0">
                <a:solidFill>
                  <a:schemeClr val="bg1"/>
                </a:solidFill>
                <a:latin typeface="Mangal" panose="02040503050203030202" pitchFamily="18" charset="0"/>
                <a:cs typeface="Mangal" panose="02040503050203030202" pitchFamily="18" charset="0"/>
              </a:rPr>
              <a:t>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19 </a:t>
            </a:r>
            <a:r>
              <a:rPr lang="hi-IN" sz="4000" dirty="0">
                <a:solidFill>
                  <a:srgbClr val="000000"/>
                </a:solidFill>
                <a:latin typeface="Cambria" panose="02040503050406030204" pitchFamily="18" charset="0"/>
              </a:rPr>
              <a:t>19यसैले म तिम्रो प्रश्नको उत्तर दिन्छु। तिमी आज्ञाहरू त जान्दछौः ‘तिमीले कसैको हत्या गर्नु हुँदैन, कसैलाई व्यभिचार गर्नु हुँदैन, चोर्नु हुँदैन, झूटो साक्षी दिनु हुँदैन, अरूलाई ठग्नु हुँदैन, तिमीले आफ्नो बाबू र आमालाई आदर गर्नैपर्छ …।’”</a:t>
            </a:r>
            <a:endParaRPr lang="en-IN" sz="4400" dirty="0"/>
          </a:p>
        </p:txBody>
      </p:sp>
      <p:sp>
        <p:nvSpPr>
          <p:cNvPr id="3" name="TextBox 2">
            <a:extLst>
              <a:ext uri="{FF2B5EF4-FFF2-40B4-BE49-F238E27FC236}">
                <a16:creationId xmlns:a16="http://schemas.microsoft.com/office/drawing/2014/main" id="{957ADC16-2701-9F35-2549-7F8BE6B2E03A}"/>
              </a:ext>
            </a:extLst>
          </p:cNvPr>
          <p:cNvSpPr txBox="1"/>
          <p:nvPr/>
        </p:nvSpPr>
        <p:spPr>
          <a:xfrm>
            <a:off x="6096000" y="149949"/>
            <a:ext cx="6096000" cy="6558103"/>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FD8C62FE-CB31-B7E5-3B1A-9DB47A1C0B8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12744"/>
    </mc:Choice>
    <mc:Fallback xmlns="">
      <p:transition spd="slow" advTm="127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3022</TotalTime>
  <Words>621</Words>
  <Application>Microsoft Office PowerPoint</Application>
  <PresentationFormat>Widescreen</PresentationFormat>
  <Paragraphs>43</Paragraphs>
  <Slides>30</Slides>
  <Notes>1</Notes>
  <HiddenSlides>0</HiddenSlides>
  <MMClips>15</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30</vt:i4>
      </vt:variant>
    </vt:vector>
  </HeadingPairs>
  <TitlesOfParts>
    <vt:vector size="42" baseType="lpstr">
      <vt:lpstr>Aptos</vt:lpstr>
      <vt:lpstr>Arial</vt:lpstr>
      <vt:lpstr>ArialMT</vt:lpstr>
      <vt:lpstr>avenir</vt:lpstr>
      <vt:lpstr>Calibri</vt:lpstr>
      <vt:lpstr>Calibri Light</vt:lpstr>
      <vt:lpstr>Cambria</vt:lpstr>
      <vt:lpstr>Inter</vt:lpstr>
      <vt:lpstr>Mangal</vt:lpstr>
      <vt:lpstr>PT Serif</vt:lpstr>
      <vt:lpstr>Symbol</vt:lpstr>
      <vt:lpstr>Office Theme</vt:lpstr>
      <vt:lpstr>41-1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70</cp:revision>
  <dcterms:created xsi:type="dcterms:W3CDTF">2022-09-30T06:26:14Z</dcterms:created>
  <dcterms:modified xsi:type="dcterms:W3CDTF">2026-07-16T11:12:25Z</dcterms:modified>
</cp:coreProperties>
</file>