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58" r:id="rId3"/>
    <p:sldId id="259" r:id="rId4"/>
    <p:sldId id="287" r:id="rId5"/>
    <p:sldId id="285" r:id="rId6"/>
    <p:sldId id="286" r:id="rId7"/>
    <p:sldId id="260" r:id="rId8"/>
    <p:sldId id="271" r:id="rId9"/>
    <p:sldId id="261" r:id="rId10"/>
    <p:sldId id="272" r:id="rId11"/>
    <p:sldId id="262" r:id="rId12"/>
    <p:sldId id="273" r:id="rId13"/>
    <p:sldId id="263" r:id="rId14"/>
    <p:sldId id="274" r:id="rId15"/>
    <p:sldId id="265" r:id="rId16"/>
    <p:sldId id="276" r:id="rId17"/>
    <p:sldId id="266" r:id="rId18"/>
    <p:sldId id="277" r:id="rId19"/>
    <p:sldId id="267" r:id="rId20"/>
    <p:sldId id="278" r:id="rId21"/>
    <p:sldId id="268" r:id="rId22"/>
    <p:sldId id="27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127423-1A77-4085-881E-A63774B6BF0D}" v="1" dt="2026-07-16T11:12:30.8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0467" autoAdjust="0"/>
  </p:normalViewPr>
  <p:slideViewPr>
    <p:cSldViewPr snapToGrid="0">
      <p:cViewPr varScale="1">
        <p:scale>
          <a:sx n="117" d="100"/>
          <a:sy n="117" d="100"/>
        </p:scale>
        <p:origin x="3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redo custSel modSld">
      <pc:chgData name="Alfred Smith" userId="3c60a3631c0db8ad" providerId="LiveId" clId="{0761BD21-EAD3-491D-B74D-BFB938B236DA}" dt="2026-07-16T11:12:30.810" v="87"/>
      <pc:docMkLst>
        <pc:docMk/>
      </pc:docMkLst>
      <pc:sldChg chg="modSp mod modNotesTx">
        <pc:chgData name="Alfred Smith" userId="3c60a3631c0db8ad" providerId="LiveId" clId="{0761BD21-EAD3-491D-B74D-BFB938B236DA}" dt="2026-07-16T11:12:30.810" v="87"/>
        <pc:sldMkLst>
          <pc:docMk/>
          <pc:sldMk cId="1499918570" sldId="257"/>
        </pc:sldMkLst>
        <pc:spChg chg="mod">
          <ac:chgData name="Alfred Smith" userId="3c60a3631c0db8ad" providerId="LiveId" clId="{0761BD21-EAD3-491D-B74D-BFB938B236DA}" dt="2026-07-16T11:12:30.810" v="87"/>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41-2</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10" name="Audio 9">
            <a:hlinkClick r:id="" action="ppaction://media"/>
            <a:extLst>
              <a:ext uri="{FF2B5EF4-FFF2-40B4-BE49-F238E27FC236}">
                <a16:creationId xmlns:a16="http://schemas.microsoft.com/office/drawing/2014/main" id="{0EB07CCC-5725-1F24-227D-5CB03308C0E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603"/>
    </mc:Choice>
    <mc:Fallback xmlns="">
      <p:transition spd="slow" advTm="26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99155E-C2A1-632A-F040-24D7BCCADC6F}"/>
              </a:ext>
            </a:extLst>
          </p:cNvPr>
          <p:cNvPicPr>
            <a:picLocks noChangeAspect="1"/>
          </p:cNvPicPr>
          <p:nvPr/>
        </p:nvPicPr>
        <p:blipFill>
          <a:blip r:embed="rId2"/>
          <a:stretch>
            <a:fillRect/>
          </a:stretch>
        </p:blipFill>
        <p:spPr>
          <a:xfrm>
            <a:off x="-599607" y="-24245"/>
            <a:ext cx="12791607" cy="6882245"/>
          </a:xfrm>
          <a:prstGeom prst="rect">
            <a:avLst/>
          </a:prstGeom>
        </p:spPr>
      </p:pic>
      <p:sp>
        <p:nvSpPr>
          <p:cNvPr id="4" name="TextBox 3">
            <a:extLst>
              <a:ext uri="{FF2B5EF4-FFF2-40B4-BE49-F238E27FC236}">
                <a16:creationId xmlns:a16="http://schemas.microsoft.com/office/drawing/2014/main" id="{EA8CF7AB-6BE2-B569-7346-C70E0373F767}"/>
              </a:ext>
            </a:extLst>
          </p:cNvPr>
          <p:cNvSpPr txBox="1"/>
          <p:nvPr/>
        </p:nvSpPr>
        <p:spPr>
          <a:xfrm>
            <a:off x="343717" y="320445"/>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en-US" sz="36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a:t>
            </a:r>
            <a:r>
              <a:rPr lang="hi-IN" sz="2800" b="0" i="0" u="none" strike="noStrike" baseline="0" dirty="0">
                <a:solidFill>
                  <a:schemeClr val="bg1"/>
                </a:solidFill>
                <a:latin typeface="Mangal" panose="02040503050203030202" pitchFamily="18" charset="0"/>
                <a:cs typeface="Mangal" panose="02040503050203030202" pitchFamily="18" charset="0"/>
              </a:rPr>
              <a:t>0:</a:t>
            </a:r>
            <a:r>
              <a:rPr lang="en-US" sz="2800" b="0" i="0" u="none" strike="noStrike" baseline="0" dirty="0">
                <a:solidFill>
                  <a:schemeClr val="bg1"/>
                </a:solidFill>
                <a:latin typeface="Mangal" panose="02040503050203030202" pitchFamily="18" charset="0"/>
                <a:cs typeface="Mangal" panose="02040503050203030202" pitchFamily="18" charset="0"/>
              </a:rPr>
              <a:t>21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22 </a:t>
            </a:r>
            <a:r>
              <a:rPr lang="hi-IN" sz="4000" dirty="0">
                <a:solidFill>
                  <a:srgbClr val="000000"/>
                </a:solidFill>
                <a:latin typeface="Cambria" panose="02040503050406030204" pitchFamily="18" charset="0"/>
              </a:rPr>
              <a:t>अनि येशूले ती छोराहरूलाई भन्नुभयो, “तिमीहरू के मागिरहेका छौ त्यो तिमीहरूले बुझेका छैनौ। म जुन कष्ट भोग्न लागिरहेको छु के त्यस्तो तिमीहरू सहन गर्नसक्छौ?”</a:t>
            </a:r>
          </a:p>
          <a:p>
            <a:r>
              <a:rPr lang="hi-IN" sz="4000" dirty="0">
                <a:solidFill>
                  <a:srgbClr val="000000"/>
                </a:solidFill>
                <a:latin typeface="Cambria" panose="02040503050406030204" pitchFamily="18" charset="0"/>
              </a:rPr>
              <a:t>तिनीहरूले जवाफ दिए, “हामी गर्नसक्छौ!”</a:t>
            </a:r>
            <a:endParaRPr lang="hi-IN" sz="40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B8283474-D5F2-EAB3-E79D-057120F85003}"/>
              </a:ext>
            </a:extLst>
          </p:cNvPr>
          <p:cNvSpPr txBox="1"/>
          <p:nvPr/>
        </p:nvSpPr>
        <p:spPr>
          <a:xfrm>
            <a:off x="6096000" y="149949"/>
            <a:ext cx="6096000" cy="6558103"/>
          </a:xfrm>
          <a:prstGeom prst="rect">
            <a:avLst/>
          </a:prstGeom>
          <a:noFill/>
        </p:spPr>
        <p:txBody>
          <a:bodyPr wrap="square" rtlCol="0">
            <a:noAutofit/>
          </a:bodyPr>
          <a:lstStyle/>
          <a:p>
            <a:pPr algn="l"/>
            <a:endParaRPr lang="hi-IN" sz="3600" b="0" i="0" dirty="0">
              <a:solidFill>
                <a:srgbClr val="777A7B"/>
              </a:solidFill>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FA9EE8E3-A39B-A504-44F2-7F22C524C84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15308"/>
    </mc:Choice>
    <mc:Fallback xmlns="">
      <p:transition spd="slow" advTm="153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91C1C6-82C5-9A31-6EFB-32BB8A880BD9}"/>
              </a:ext>
            </a:extLst>
          </p:cNvPr>
          <p:cNvPicPr>
            <a:picLocks noChangeAspect="1"/>
          </p:cNvPicPr>
          <p:nvPr/>
        </p:nvPicPr>
        <p:blipFill>
          <a:blip r:embed="rId2"/>
          <a:stretch>
            <a:fillRect/>
          </a:stretch>
        </p:blipFill>
        <p:spPr>
          <a:xfrm>
            <a:off x="-119921" y="-3475"/>
            <a:ext cx="12311921" cy="6861475"/>
          </a:xfrm>
          <a:prstGeom prst="rect">
            <a:avLst/>
          </a:prstGeom>
        </p:spPr>
      </p:pic>
      <p:sp>
        <p:nvSpPr>
          <p:cNvPr id="4" name="TextBox 3">
            <a:extLst>
              <a:ext uri="{FF2B5EF4-FFF2-40B4-BE49-F238E27FC236}">
                <a16:creationId xmlns:a16="http://schemas.microsoft.com/office/drawing/2014/main" id="{1E6276F4-598E-A2B0-09E9-FE76D168327E}"/>
              </a:ext>
            </a:extLst>
          </p:cNvPr>
          <p:cNvSpPr txBox="1"/>
          <p:nvPr/>
        </p:nvSpPr>
        <p:spPr>
          <a:xfrm>
            <a:off x="343717" y="320445"/>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en-US" sz="36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a:t>
            </a:r>
            <a:r>
              <a:rPr lang="hi-IN" sz="2800" b="0" i="0" u="none" strike="noStrike" baseline="0" dirty="0">
                <a:solidFill>
                  <a:schemeClr val="bg1"/>
                </a:solidFill>
                <a:latin typeface="Mangal" panose="02040503050203030202" pitchFamily="18" charset="0"/>
                <a:cs typeface="Mangal" panose="02040503050203030202" pitchFamily="18" charset="0"/>
              </a:rPr>
              <a:t>0:</a:t>
            </a:r>
            <a:r>
              <a:rPr lang="en-US" sz="2800" b="0" i="0" u="none" strike="noStrike" baseline="0" dirty="0">
                <a:solidFill>
                  <a:schemeClr val="bg1"/>
                </a:solidFill>
                <a:latin typeface="Mangal" panose="02040503050203030202" pitchFamily="18" charset="0"/>
                <a:cs typeface="Mangal" panose="02040503050203030202" pitchFamily="18" charset="0"/>
              </a:rPr>
              <a:t>22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277091" y="299898"/>
            <a:ext cx="5818909" cy="6558102"/>
          </a:xfrm>
          <a:prstGeom prst="rect">
            <a:avLst/>
          </a:prstGeom>
          <a:noFill/>
        </p:spPr>
        <p:txBody>
          <a:bodyPr wrap="square" rtlCol="0">
            <a:noAutofit/>
          </a:bodyPr>
          <a:lstStyle/>
          <a:p>
            <a:r>
              <a:rPr lang="hi-IN" sz="3200" b="1" dirty="0">
                <a:solidFill>
                  <a:srgbClr val="333333"/>
                </a:solidFill>
                <a:latin typeface="avenir"/>
              </a:rPr>
              <a:t>23 </a:t>
            </a:r>
            <a:r>
              <a:rPr lang="hi-IN" sz="3200" dirty="0">
                <a:solidFill>
                  <a:srgbClr val="000000"/>
                </a:solidFill>
                <a:latin typeface="Cambria" panose="02040503050406030204" pitchFamily="18" charset="0"/>
              </a:rPr>
              <a:t>येशूले तिनीहरूलाई भन्नुभयो, “निश्चयनै मैले जुन यातना भोग्ने छु त्यही तिमीहरूले पनि भोग्नुपर्छ। तर म कसैलाई मेरो दाहिने र देब्रेपट्टि बसाउन सक्दिन। मेरा पिताले ती मानिसहरू निश्चित गरिसक्नु भएको छ जसले ती स्थान पाउनेछन्। उहाँले नै ती स्थानहरू ती मानिसहरूकालागी तयार पार्नु भएको छ। ती ठाउँहरू तिनीहरूकै हुनेछन्।”</a:t>
            </a:r>
            <a:endParaRPr lang="en-IN" sz="6000" dirty="0"/>
          </a:p>
        </p:txBody>
      </p:sp>
      <p:sp>
        <p:nvSpPr>
          <p:cNvPr id="3" name="TextBox 2">
            <a:extLst>
              <a:ext uri="{FF2B5EF4-FFF2-40B4-BE49-F238E27FC236}">
                <a16:creationId xmlns:a16="http://schemas.microsoft.com/office/drawing/2014/main" id="{C8E5C871-36F0-0847-4CD7-A31956CA9BB2}"/>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57" name="Audio 56">
            <a:hlinkClick r:id="" action="ppaction://media"/>
            <a:extLst>
              <a:ext uri="{FF2B5EF4-FFF2-40B4-BE49-F238E27FC236}">
                <a16:creationId xmlns:a16="http://schemas.microsoft.com/office/drawing/2014/main" id="{34DAB4BE-226C-E787-8F50-79E11D46BE4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16434"/>
    </mc:Choice>
    <mc:Fallback xmlns="">
      <p:transition spd="slow" advTm="164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A87D34-6BBD-E964-5F27-50B82EAF6248}"/>
              </a:ext>
            </a:extLst>
          </p:cNvPr>
          <p:cNvPicPr>
            <a:picLocks noChangeAspect="1"/>
          </p:cNvPicPr>
          <p:nvPr/>
        </p:nvPicPr>
        <p:blipFill>
          <a:blip r:embed="rId2"/>
          <a:stretch>
            <a:fillRect/>
          </a:stretch>
        </p:blipFill>
        <p:spPr>
          <a:xfrm>
            <a:off x="0" y="-143083"/>
            <a:ext cx="12192000" cy="7001083"/>
          </a:xfrm>
          <a:prstGeom prst="rect">
            <a:avLst/>
          </a:prstGeom>
        </p:spPr>
      </p:pic>
      <p:sp>
        <p:nvSpPr>
          <p:cNvPr id="4" name="TextBox 3">
            <a:extLst>
              <a:ext uri="{FF2B5EF4-FFF2-40B4-BE49-F238E27FC236}">
                <a16:creationId xmlns:a16="http://schemas.microsoft.com/office/drawing/2014/main" id="{5FE06EA0-279D-99F6-06B5-D628AD708DB5}"/>
              </a:ext>
            </a:extLst>
          </p:cNvPr>
          <p:cNvSpPr txBox="1"/>
          <p:nvPr/>
        </p:nvSpPr>
        <p:spPr>
          <a:xfrm>
            <a:off x="9811097" y="320445"/>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en-US" sz="36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a:t>
            </a:r>
            <a:r>
              <a:rPr lang="hi-IN" sz="2800" b="0" i="0" u="none" strike="noStrike" baseline="0" dirty="0">
                <a:solidFill>
                  <a:schemeClr val="bg1"/>
                </a:solidFill>
                <a:latin typeface="Mangal" panose="02040503050203030202" pitchFamily="18" charset="0"/>
                <a:cs typeface="Mangal" panose="02040503050203030202" pitchFamily="18" charset="0"/>
              </a:rPr>
              <a:t>0:</a:t>
            </a:r>
            <a:r>
              <a:rPr lang="en-US" sz="2800" b="0" i="0" u="none" strike="noStrike" baseline="0" dirty="0">
                <a:solidFill>
                  <a:schemeClr val="bg1"/>
                </a:solidFill>
                <a:latin typeface="Mangal" panose="02040503050203030202" pitchFamily="18" charset="0"/>
                <a:cs typeface="Mangal" panose="02040503050203030202" pitchFamily="18" charset="0"/>
              </a:rPr>
              <a:t>23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rgbClr val="777A7B"/>
                </a:solidFill>
                <a:latin typeface="Inter" panose="020B0502030000000004" pitchFamily="34" charset="0"/>
              </a:rPr>
              <a:t>मरकुस 10:41</a:t>
            </a:r>
            <a:r>
              <a:rPr lang="hi-IN" sz="4000" b="1" dirty="0">
                <a:solidFill>
                  <a:srgbClr val="333333"/>
                </a:solidFill>
                <a:latin typeface="avenir"/>
              </a:rPr>
              <a:t> </a:t>
            </a:r>
            <a:r>
              <a:rPr lang="hi-IN" sz="4000" dirty="0">
                <a:solidFill>
                  <a:srgbClr val="000000"/>
                </a:solidFill>
                <a:latin typeface="Cambria" panose="02040503050406030204" pitchFamily="18" charset="0"/>
              </a:rPr>
              <a:t>अरू दशजना चेलाहरूले यी सबै सुने। तिनीहरू याकूब र युहन्नासंग रिसाए।</a:t>
            </a:r>
            <a:endParaRPr lang="en-IN" sz="3800" dirty="0"/>
          </a:p>
        </p:txBody>
      </p:sp>
      <p:sp>
        <p:nvSpPr>
          <p:cNvPr id="3" name="TextBox 2">
            <a:extLst>
              <a:ext uri="{FF2B5EF4-FFF2-40B4-BE49-F238E27FC236}">
                <a16:creationId xmlns:a16="http://schemas.microsoft.com/office/drawing/2014/main" id="{6DB28036-2390-1269-A939-AE10F6AE567D}"/>
              </a:ext>
            </a:extLst>
          </p:cNvPr>
          <p:cNvSpPr txBox="1"/>
          <p:nvPr/>
        </p:nvSpPr>
        <p:spPr>
          <a:xfrm>
            <a:off x="6096000" y="149949"/>
            <a:ext cx="6096000" cy="6558103"/>
          </a:xfrm>
          <a:prstGeom prst="rect">
            <a:avLst/>
          </a:prstGeom>
          <a:noFill/>
        </p:spPr>
        <p:txBody>
          <a:bodyPr wrap="square" rtlCol="0">
            <a:noAutofit/>
          </a:bodyPr>
          <a:lstStyle/>
          <a:p>
            <a:endParaRPr lang="hi-IN" sz="4000" b="0" i="0" dirty="0">
              <a:solidFill>
                <a:srgbClr val="121212"/>
              </a:solidFill>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B7B1C930-2E61-B1C2-D0F7-462996B7F8F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5338"/>
    </mc:Choice>
    <mc:Fallback xmlns="">
      <p:transition spd="slow" advTm="53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218ABB-9162-D1AF-F257-C0B029267BCE}"/>
              </a:ext>
            </a:extLst>
          </p:cNvPr>
          <p:cNvPicPr>
            <a:picLocks noChangeAspect="1"/>
          </p:cNvPicPr>
          <p:nvPr/>
        </p:nvPicPr>
        <p:blipFill>
          <a:blip r:embed="rId2"/>
          <a:stretch>
            <a:fillRect/>
          </a:stretch>
        </p:blipFill>
        <p:spPr>
          <a:xfrm>
            <a:off x="0" y="-78301"/>
            <a:ext cx="12192000" cy="6936301"/>
          </a:xfrm>
          <a:prstGeom prst="rect">
            <a:avLst/>
          </a:prstGeom>
        </p:spPr>
      </p:pic>
      <p:sp>
        <p:nvSpPr>
          <p:cNvPr id="4" name="TextBox 3">
            <a:extLst>
              <a:ext uri="{FF2B5EF4-FFF2-40B4-BE49-F238E27FC236}">
                <a16:creationId xmlns:a16="http://schemas.microsoft.com/office/drawing/2014/main" id="{14F09613-9D4F-A2FF-7454-FEF34DB61161}"/>
              </a:ext>
            </a:extLst>
          </p:cNvPr>
          <p:cNvSpPr txBox="1"/>
          <p:nvPr/>
        </p:nvSpPr>
        <p:spPr>
          <a:xfrm>
            <a:off x="343717" y="320445"/>
            <a:ext cx="2853917"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en-US" sz="3600" b="0" i="0" u="none" strike="noStrike" baseline="0" dirty="0">
                <a:solidFill>
                  <a:schemeClr val="bg1"/>
                </a:solidFill>
                <a:latin typeface="Mangal" panose="02040503050203030202" pitchFamily="18" charset="0"/>
                <a:cs typeface="Mangal" panose="02040503050203030202" pitchFamily="18" charset="0"/>
              </a:rPr>
              <a:t> </a:t>
            </a:r>
            <a:r>
              <a:rPr lang="en-US" sz="2800" dirty="0">
                <a:solidFill>
                  <a:schemeClr val="bg1"/>
                </a:solidFill>
                <a:latin typeface="Mangal" panose="02040503050203030202" pitchFamily="18" charset="0"/>
                <a:cs typeface="Mangal" panose="02040503050203030202" pitchFamily="18" charset="0"/>
              </a:rPr>
              <a:t>1</a:t>
            </a:r>
            <a:r>
              <a:rPr lang="hi-IN" sz="2800" b="0" i="0" u="none" strike="noStrike" baseline="0" dirty="0">
                <a:solidFill>
                  <a:schemeClr val="bg1"/>
                </a:solidFill>
                <a:latin typeface="Mangal" panose="02040503050203030202" pitchFamily="18" charset="0"/>
                <a:cs typeface="Mangal" panose="02040503050203030202" pitchFamily="18" charset="0"/>
              </a:rPr>
              <a:t>0:</a:t>
            </a:r>
            <a:r>
              <a:rPr lang="en-US" sz="2800" b="0" i="0" u="none" strike="noStrike" baseline="0" dirty="0">
                <a:solidFill>
                  <a:schemeClr val="bg1"/>
                </a:solidFill>
                <a:latin typeface="Mangal" panose="02040503050203030202" pitchFamily="18" charset="0"/>
                <a:cs typeface="Mangal" panose="02040503050203030202" pitchFamily="18" charset="0"/>
              </a:rPr>
              <a:t>41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42 </a:t>
            </a:r>
            <a:r>
              <a:rPr lang="hi-IN" sz="3600" dirty="0">
                <a:solidFill>
                  <a:srgbClr val="000000"/>
                </a:solidFill>
                <a:latin typeface="Cambria" panose="02040503050406030204" pitchFamily="18" charset="0"/>
              </a:rPr>
              <a:t>येशूले सबै चेलाहरूलाई उपस्थित हुन बोलाउनु भयो। उहाँले भन्नुभयो, “गैर, यहूदीहरूको पनि आफ्ना मानिसहरू छन् तिनीहरूलाई शासकहरू भनिन्छ। तिमीहरूले जान्दछौ कि तिनीहरूले आफ्ना शक्तिको प्रभाव देखाऊँछन्। अनि तिनीहरूका प्रमुखहरूले आफ्नो समपूर्ण शक्तिहरू मानिसहरूमा प्रयोग गर्न मन पराऊँछन्।</a:t>
            </a:r>
            <a:endParaRPr lang="en-IN" sz="3200" dirty="0"/>
          </a:p>
        </p:txBody>
      </p:sp>
      <p:sp>
        <p:nvSpPr>
          <p:cNvPr id="3" name="TextBox 2">
            <a:extLst>
              <a:ext uri="{FF2B5EF4-FFF2-40B4-BE49-F238E27FC236}">
                <a16:creationId xmlns:a16="http://schemas.microsoft.com/office/drawing/2014/main" id="{E383EE64-70B9-59B2-D431-0566FA798F84}"/>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28" name="Audio 27">
            <a:hlinkClick r:id="" action="ppaction://media"/>
            <a:extLst>
              <a:ext uri="{FF2B5EF4-FFF2-40B4-BE49-F238E27FC236}">
                <a16:creationId xmlns:a16="http://schemas.microsoft.com/office/drawing/2014/main" id="{696FBF5C-A14B-C107-CA34-B0C41841E18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18334"/>
    </mc:Choice>
    <mc:Fallback xmlns="">
      <p:transition spd="slow" advTm="183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EECB28-7599-F1B2-29FF-F4A234CF7A3A}"/>
              </a:ext>
            </a:extLst>
          </p:cNvPr>
          <p:cNvPicPr>
            <a:picLocks noChangeAspect="1"/>
          </p:cNvPicPr>
          <p:nvPr/>
        </p:nvPicPr>
        <p:blipFill>
          <a:blip r:embed="rId2"/>
          <a:stretch>
            <a:fillRect/>
          </a:stretch>
        </p:blipFill>
        <p:spPr>
          <a:xfrm>
            <a:off x="-104931" y="-484218"/>
            <a:ext cx="12296931" cy="7342218"/>
          </a:xfrm>
          <a:prstGeom prst="rect">
            <a:avLst/>
          </a:prstGeom>
        </p:spPr>
      </p:pic>
      <p:sp>
        <p:nvSpPr>
          <p:cNvPr id="4" name="TextBox 3">
            <a:extLst>
              <a:ext uri="{FF2B5EF4-FFF2-40B4-BE49-F238E27FC236}">
                <a16:creationId xmlns:a16="http://schemas.microsoft.com/office/drawing/2014/main" id="{81C18448-95EB-40E2-E39A-3BC37B92A076}"/>
              </a:ext>
            </a:extLst>
          </p:cNvPr>
          <p:cNvSpPr txBox="1"/>
          <p:nvPr/>
        </p:nvSpPr>
        <p:spPr>
          <a:xfrm>
            <a:off x="343717" y="320445"/>
            <a:ext cx="2853917"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en-US" sz="3600" b="0" i="0" u="none" strike="noStrike" baseline="0" dirty="0">
                <a:solidFill>
                  <a:schemeClr val="bg1"/>
                </a:solidFill>
                <a:latin typeface="Mangal" panose="02040503050203030202" pitchFamily="18" charset="0"/>
                <a:cs typeface="Mangal" panose="02040503050203030202" pitchFamily="18" charset="0"/>
              </a:rPr>
              <a:t> </a:t>
            </a:r>
            <a:r>
              <a:rPr lang="en-US" sz="2800" dirty="0">
                <a:solidFill>
                  <a:schemeClr val="bg1"/>
                </a:solidFill>
                <a:latin typeface="Mangal" panose="02040503050203030202" pitchFamily="18" charset="0"/>
                <a:cs typeface="Mangal" panose="02040503050203030202" pitchFamily="18" charset="0"/>
              </a:rPr>
              <a:t>1</a:t>
            </a:r>
            <a:r>
              <a:rPr lang="hi-IN" sz="2800" b="0" i="0" u="none" strike="noStrike" baseline="0" dirty="0">
                <a:solidFill>
                  <a:schemeClr val="bg1"/>
                </a:solidFill>
                <a:latin typeface="Mangal" panose="02040503050203030202" pitchFamily="18" charset="0"/>
                <a:cs typeface="Mangal" panose="02040503050203030202" pitchFamily="18" charset="0"/>
              </a:rPr>
              <a:t>0:</a:t>
            </a:r>
            <a:r>
              <a:rPr lang="en-US" sz="2800" b="0" i="0" u="none" strike="noStrike" baseline="0" dirty="0">
                <a:solidFill>
                  <a:schemeClr val="bg1"/>
                </a:solidFill>
                <a:latin typeface="Mangal" panose="02040503050203030202" pitchFamily="18" charset="0"/>
                <a:cs typeface="Mangal" panose="02040503050203030202" pitchFamily="18" charset="0"/>
              </a:rPr>
              <a:t>42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43 </a:t>
            </a:r>
            <a:r>
              <a:rPr lang="hi-IN" sz="4000" dirty="0">
                <a:solidFill>
                  <a:srgbClr val="000000"/>
                </a:solidFill>
                <a:latin typeface="Cambria" panose="02040503050406030204" pitchFamily="18" charset="0"/>
              </a:rPr>
              <a:t>तर तिमीहरूसंग यस्तै अभ्यास चाँहि हुन हुँदैन। यदि तिमीहरू मध्ये कोही महान पुरुष हुन चाहन्छौ भने तब उ तिमीहरूको नोकर हुनुपर्छ। </a:t>
            </a:r>
            <a:r>
              <a:rPr lang="hi-IN" sz="4000" b="1" dirty="0">
                <a:solidFill>
                  <a:srgbClr val="333333"/>
                </a:solidFill>
                <a:latin typeface="avenir"/>
              </a:rPr>
              <a:t>44 </a:t>
            </a:r>
            <a:r>
              <a:rPr lang="hi-IN" sz="4000" dirty="0">
                <a:solidFill>
                  <a:srgbClr val="000000"/>
                </a:solidFill>
                <a:latin typeface="Cambria" panose="02040503050406030204" pitchFamily="18" charset="0"/>
              </a:rPr>
              <a:t>यदि तिमीहरूमध्ये कोही प्रमुख बन्न चाहन्छौ भने उ सबैको कमारो हुनुपर्छ।</a:t>
            </a:r>
            <a:endParaRPr lang="en-IN" sz="4000" dirty="0"/>
          </a:p>
        </p:txBody>
      </p:sp>
      <p:sp>
        <p:nvSpPr>
          <p:cNvPr id="3" name="TextBox 2">
            <a:extLst>
              <a:ext uri="{FF2B5EF4-FFF2-40B4-BE49-F238E27FC236}">
                <a16:creationId xmlns:a16="http://schemas.microsoft.com/office/drawing/2014/main" id="{8C718F48-E1CC-172D-3431-EFC8B2E821DC}"/>
              </a:ext>
            </a:extLst>
          </p:cNvPr>
          <p:cNvSpPr txBox="1"/>
          <p:nvPr/>
        </p:nvSpPr>
        <p:spPr>
          <a:xfrm>
            <a:off x="6096000" y="149949"/>
            <a:ext cx="6096000" cy="6558103"/>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19" name="Audio 18">
            <a:hlinkClick r:id="" action="ppaction://media"/>
            <a:extLst>
              <a:ext uri="{FF2B5EF4-FFF2-40B4-BE49-F238E27FC236}">
                <a16:creationId xmlns:a16="http://schemas.microsoft.com/office/drawing/2014/main" id="{02139FAA-060B-7DB2-E0DB-A46595BBDD5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23764" y="4666957"/>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15929"/>
    </mc:Choice>
    <mc:Fallback xmlns="">
      <p:transition spd="slow" advTm="159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A2251C-8570-5327-1FC6-A11762F3E2A5}"/>
              </a:ext>
            </a:extLst>
          </p:cNvPr>
          <p:cNvPicPr>
            <a:picLocks noChangeAspect="1"/>
          </p:cNvPicPr>
          <p:nvPr/>
        </p:nvPicPr>
        <p:blipFill>
          <a:blip r:embed="rId2"/>
          <a:stretch>
            <a:fillRect/>
          </a:stretch>
        </p:blipFill>
        <p:spPr>
          <a:xfrm>
            <a:off x="-31297" y="0"/>
            <a:ext cx="12223297" cy="7223760"/>
          </a:xfrm>
          <a:prstGeom prst="rect">
            <a:avLst/>
          </a:prstGeom>
        </p:spPr>
      </p:pic>
      <p:sp>
        <p:nvSpPr>
          <p:cNvPr id="3" name="TextBox 2">
            <a:extLst>
              <a:ext uri="{FF2B5EF4-FFF2-40B4-BE49-F238E27FC236}">
                <a16:creationId xmlns:a16="http://schemas.microsoft.com/office/drawing/2014/main" id="{C966A9CD-346B-9B50-39ED-44AB254E5C20}"/>
              </a:ext>
            </a:extLst>
          </p:cNvPr>
          <p:cNvSpPr txBox="1"/>
          <p:nvPr/>
        </p:nvSpPr>
        <p:spPr>
          <a:xfrm>
            <a:off x="983165" y="728456"/>
            <a:ext cx="8038454" cy="3134884"/>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याकूब र यूहन्‍नाको बिन्‍ती</a:t>
            </a:r>
            <a:endParaRPr kumimoji="0" lang="en-IN" sz="48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मत्ती 20:20-28 </a:t>
            </a:r>
            <a:endParaRPr kumimoji="0" lang="en-IN" sz="48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मर्कूस</a:t>
            </a:r>
            <a:r>
              <a:rPr kumimoji="0" lang="en-IN" sz="4800" b="1" i="0" u="none" strike="noStrike" kern="1200" cap="all" spc="0" normalizeH="0" baseline="0" noProof="0" dirty="0">
                <a:ln>
                  <a:noFill/>
                </a:ln>
                <a:solidFill>
                  <a:schemeClr val="bg1"/>
                </a:solidFill>
                <a:effectLst/>
                <a:uLnTx/>
                <a:uFillTx/>
                <a:latin typeface="ArialMT"/>
                <a:ea typeface="+mn-ea"/>
                <a:cs typeface="+mn-cs"/>
              </a:rPr>
              <a:t> </a:t>
            </a:r>
            <a:r>
              <a:rPr kumimoji="0" lang="hi-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10:31-45</a:t>
            </a:r>
            <a:r>
              <a:rPr kumimoji="0" lang="en-US" sz="4800" b="0" i="0" u="none" strike="noStrike" kern="1200" cap="none" spc="0" normalizeH="0" baseline="0" noProof="0" dirty="0">
                <a:ln>
                  <a:noFill/>
                </a:ln>
                <a:solidFill>
                  <a:schemeClr val="bg1"/>
                </a:solidFill>
                <a:effectLst/>
                <a:uLnTx/>
                <a:uFillTx/>
                <a:latin typeface="TimesNewRomanPSMT"/>
                <a:ea typeface="+mn-ea"/>
                <a:cs typeface="+mn-cs"/>
              </a:rPr>
              <a:t> </a:t>
            </a:r>
            <a:endParaRPr kumimoji="0" lang="en-IN" sz="48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A4E2B366-6B60-4F37-6E47-A6F53359C825}"/>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2062A82-A320-9BF8-6628-6238FBCF5530}"/>
              </a:ext>
            </a:extLst>
          </p:cNvPr>
          <p:cNvPicPr>
            <a:picLocks noChangeAspect="1"/>
          </p:cNvPicPr>
          <p:nvPr/>
        </p:nvPicPr>
        <p:blipFill>
          <a:blip r:embed="rId2"/>
          <a:stretch>
            <a:fillRect/>
          </a:stretch>
        </p:blipFill>
        <p:spPr>
          <a:xfrm flipH="1">
            <a:off x="0" y="-143083"/>
            <a:ext cx="12192000" cy="7001083"/>
          </a:xfrm>
          <a:prstGeom prst="rect">
            <a:avLst/>
          </a:prstGeom>
        </p:spPr>
      </p:pic>
      <p:sp>
        <p:nvSpPr>
          <p:cNvPr id="4" name="TextBox 3">
            <a:extLst>
              <a:ext uri="{FF2B5EF4-FFF2-40B4-BE49-F238E27FC236}">
                <a16:creationId xmlns:a16="http://schemas.microsoft.com/office/drawing/2014/main" id="{95226F4E-B3F7-5C2B-1D5B-EE5A70F9549B}"/>
              </a:ext>
            </a:extLst>
          </p:cNvPr>
          <p:cNvSpPr txBox="1"/>
          <p:nvPr/>
        </p:nvSpPr>
        <p:spPr>
          <a:xfrm>
            <a:off x="343717" y="320445"/>
            <a:ext cx="3380385"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en-US" sz="3600" b="0" i="0" u="none" strike="noStrike" baseline="0" dirty="0">
                <a:solidFill>
                  <a:schemeClr val="bg1"/>
                </a:solidFill>
                <a:latin typeface="Mangal" panose="02040503050203030202" pitchFamily="18" charset="0"/>
                <a:cs typeface="Mangal" panose="02040503050203030202" pitchFamily="18" charset="0"/>
              </a:rPr>
              <a:t> </a:t>
            </a:r>
            <a:r>
              <a:rPr lang="en-US" sz="2800" dirty="0">
                <a:solidFill>
                  <a:schemeClr val="bg1"/>
                </a:solidFill>
                <a:latin typeface="Mangal" panose="02040503050203030202" pitchFamily="18" charset="0"/>
                <a:cs typeface="Mangal" panose="02040503050203030202" pitchFamily="18" charset="0"/>
              </a:rPr>
              <a:t>1</a:t>
            </a:r>
            <a:r>
              <a:rPr lang="hi-IN" sz="2800" b="0" i="0" u="none" strike="noStrike" baseline="0" dirty="0">
                <a:solidFill>
                  <a:schemeClr val="bg1"/>
                </a:solidFill>
                <a:latin typeface="Mangal" panose="02040503050203030202" pitchFamily="18" charset="0"/>
                <a:cs typeface="Mangal" panose="02040503050203030202" pitchFamily="18" charset="0"/>
              </a:rPr>
              <a:t>0:</a:t>
            </a:r>
            <a:r>
              <a:rPr lang="en-US" sz="2800" b="0" i="0" u="none" strike="noStrike" baseline="0" dirty="0">
                <a:solidFill>
                  <a:schemeClr val="bg1"/>
                </a:solidFill>
                <a:latin typeface="Mangal" panose="02040503050203030202" pitchFamily="18" charset="0"/>
                <a:cs typeface="Mangal" panose="02040503050203030202" pitchFamily="18" charset="0"/>
              </a:rPr>
              <a:t>43,44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45 </a:t>
            </a:r>
            <a:r>
              <a:rPr lang="hi-IN" sz="4000" dirty="0">
                <a:solidFill>
                  <a:srgbClr val="000000"/>
                </a:solidFill>
                <a:latin typeface="Cambria" panose="02040503050406030204" pitchFamily="18" charset="0"/>
              </a:rPr>
              <a:t>त्यसरी नै, मानिसको पुत्र सेवा लिनु होइन, तर सेवा गर्नु आएको हो । मानिसको पुत्र उनको आफ्नै जीवन दिन अनि अरू धेरै मानिसलाई बचाउँन आएको हो।” </a:t>
            </a:r>
            <a:endParaRPr lang="en-IN" sz="4400" dirty="0"/>
          </a:p>
        </p:txBody>
      </p:sp>
      <p:sp>
        <p:nvSpPr>
          <p:cNvPr id="3" name="TextBox 2">
            <a:extLst>
              <a:ext uri="{FF2B5EF4-FFF2-40B4-BE49-F238E27FC236}">
                <a16:creationId xmlns:a16="http://schemas.microsoft.com/office/drawing/2014/main" id="{9AA3D4B7-A18D-10E7-A9E5-C1F683DFC34B}"/>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12" name="Audio 11">
            <a:hlinkClick r:id="" action="ppaction://media"/>
            <a:extLst>
              <a:ext uri="{FF2B5EF4-FFF2-40B4-BE49-F238E27FC236}">
                <a16:creationId xmlns:a16="http://schemas.microsoft.com/office/drawing/2014/main" id="{2E525B63-4D75-CE37-0309-F76E934AD34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9900"/>
    </mc:Choice>
    <mc:Fallback xmlns="">
      <p:transition spd="slow" advTm="99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7C391C-2DDE-0B1E-F2BB-E140CB2A6E76}"/>
              </a:ext>
            </a:extLst>
          </p:cNvPr>
          <p:cNvPicPr>
            <a:picLocks noChangeAspect="1"/>
          </p:cNvPicPr>
          <p:nvPr/>
        </p:nvPicPr>
        <p:blipFill>
          <a:blip r:embed="rId2"/>
          <a:stretch>
            <a:fillRect/>
          </a:stretch>
        </p:blipFill>
        <p:spPr>
          <a:xfrm>
            <a:off x="-31297" y="0"/>
            <a:ext cx="12223297" cy="7223760"/>
          </a:xfrm>
          <a:prstGeom prst="rect">
            <a:avLst/>
          </a:prstGeom>
        </p:spPr>
      </p:pic>
      <p:sp>
        <p:nvSpPr>
          <p:cNvPr id="4" name="TextBox 3">
            <a:extLst>
              <a:ext uri="{FF2B5EF4-FFF2-40B4-BE49-F238E27FC236}">
                <a16:creationId xmlns:a16="http://schemas.microsoft.com/office/drawing/2014/main" id="{5E2E4385-D535-35AE-D3AF-88EA7B418F5D}"/>
              </a:ext>
            </a:extLst>
          </p:cNvPr>
          <p:cNvSpPr txBox="1"/>
          <p:nvPr/>
        </p:nvSpPr>
        <p:spPr>
          <a:xfrm>
            <a:off x="343717" y="320445"/>
            <a:ext cx="2853917"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en-US" sz="3600" b="0" i="0" u="none" strike="noStrike" baseline="0" dirty="0">
                <a:solidFill>
                  <a:schemeClr val="bg1"/>
                </a:solidFill>
                <a:latin typeface="Mangal" panose="02040503050203030202" pitchFamily="18" charset="0"/>
                <a:cs typeface="Mangal" panose="02040503050203030202" pitchFamily="18" charset="0"/>
              </a:rPr>
              <a:t> </a:t>
            </a:r>
            <a:r>
              <a:rPr lang="en-US" sz="2800" dirty="0">
                <a:solidFill>
                  <a:schemeClr val="bg1"/>
                </a:solidFill>
                <a:latin typeface="Mangal" panose="02040503050203030202" pitchFamily="18" charset="0"/>
                <a:cs typeface="Mangal" panose="02040503050203030202" pitchFamily="18" charset="0"/>
              </a:rPr>
              <a:t>1</a:t>
            </a:r>
            <a:r>
              <a:rPr lang="hi-IN" sz="2800" b="0" i="0" u="none" strike="noStrike" baseline="0" dirty="0">
                <a:solidFill>
                  <a:schemeClr val="bg1"/>
                </a:solidFill>
                <a:latin typeface="Mangal" panose="02040503050203030202" pitchFamily="18" charset="0"/>
                <a:cs typeface="Mangal" panose="02040503050203030202" pitchFamily="18" charset="0"/>
              </a:rPr>
              <a:t>0:</a:t>
            </a:r>
            <a:r>
              <a:rPr lang="en-US" sz="2800" b="0" i="0" u="none" strike="noStrike" baseline="0" dirty="0">
                <a:solidFill>
                  <a:schemeClr val="bg1"/>
                </a:solidFill>
                <a:latin typeface="Mangal" panose="02040503050203030202" pitchFamily="18" charset="0"/>
                <a:cs typeface="Mangal" panose="02040503050203030202" pitchFamily="18" charset="0"/>
              </a:rPr>
              <a:t>45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88433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pPr>
              <a:buNone/>
            </a:pPr>
            <a:r>
              <a:rPr lang="hi-IN" sz="4800" b="1">
                <a:solidFill>
                  <a:srgbClr val="121212"/>
                </a:solidFill>
                <a:latin typeface="Inter" panose="020B0502030000000004"/>
              </a:rPr>
              <a:t>याकूब र यूहन्‍नाको बिन्‍ती</a:t>
            </a:r>
            <a:endParaRPr lang="en-IN" sz="4800" b="1">
              <a:solidFill>
                <a:srgbClr val="121212"/>
              </a:solidFill>
              <a:latin typeface="Inter" panose="020B0502030000000004"/>
            </a:endParaRPr>
          </a:p>
          <a:p>
            <a:pPr>
              <a:buNone/>
            </a:pPr>
            <a:r>
              <a:rPr lang="hi-IN" sz="4800"/>
              <a:t>मत्ती 20:20-28 </a:t>
            </a:r>
            <a:endParaRPr lang="en-IN" sz="4800"/>
          </a:p>
          <a:p>
            <a:pPr>
              <a:buNone/>
            </a:pPr>
            <a:r>
              <a:rPr lang="hi-IN" sz="4800" cap="all">
                <a:solidFill>
                  <a:srgbClr val="121212"/>
                </a:solidFill>
                <a:latin typeface="ArialMT"/>
              </a:rPr>
              <a:t>मर्कूस</a:t>
            </a:r>
            <a:r>
              <a:rPr lang="en-IN" sz="4800" b="1" cap="all">
                <a:solidFill>
                  <a:srgbClr val="121212"/>
                </a:solidFill>
                <a:latin typeface="ArialMT"/>
              </a:rPr>
              <a:t> </a:t>
            </a:r>
            <a:r>
              <a:rPr lang="hi-IN" sz="4400">
                <a:solidFill>
                  <a:prstClr val="black"/>
                </a:solidFill>
              </a:rPr>
              <a:t>10:31-45</a:t>
            </a:r>
            <a:r>
              <a:rPr lang="en-US" sz="4800">
                <a:latin typeface="TimesNewRomanPSMT"/>
              </a:rPr>
              <a:t> </a:t>
            </a:r>
            <a:endParaRPr lang="en-IN" sz="4800" dirty="0"/>
          </a:p>
        </p:txBody>
      </p:sp>
      <p:sp>
        <p:nvSpPr>
          <p:cNvPr id="2" name="TextBox 1">
            <a:extLst>
              <a:ext uri="{FF2B5EF4-FFF2-40B4-BE49-F238E27FC236}">
                <a16:creationId xmlns:a16="http://schemas.microsoft.com/office/drawing/2014/main" id="{182758F6-8020-0DA6-6564-C15C67202036}"/>
              </a:ext>
            </a:extLst>
          </p:cNvPr>
          <p:cNvSpPr txBox="1"/>
          <p:nvPr/>
        </p:nvSpPr>
        <p:spPr>
          <a:xfrm>
            <a:off x="6096000" y="0"/>
            <a:ext cx="6096000" cy="6858000"/>
          </a:xfrm>
          <a:prstGeom prst="rect">
            <a:avLst/>
          </a:prstGeom>
          <a:noFill/>
        </p:spPr>
        <p:txBody>
          <a:bodyPr wrap="square" rtlCol="0">
            <a:noAutofit/>
          </a:bodyPr>
          <a:lstStyle/>
          <a:p>
            <a:pPr>
              <a:buNone/>
            </a:pPr>
            <a:endParaRPr lang="en-IN" sz="4400" dirty="0"/>
          </a:p>
        </p:txBody>
      </p:sp>
      <p:pic>
        <p:nvPicPr>
          <p:cNvPr id="6" name="Audio 5">
            <a:hlinkClick r:id="" action="ppaction://media"/>
            <a:extLst>
              <a:ext uri="{FF2B5EF4-FFF2-40B4-BE49-F238E27FC236}">
                <a16:creationId xmlns:a16="http://schemas.microsoft.com/office/drawing/2014/main" id="{F6017467-3C0E-2BBD-346A-5AE582B7C81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2748"/>
    </mc:Choice>
    <mc:Fallback xmlns="">
      <p:transition spd="slow" advTm="27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EC47C-7615-8456-3AC5-FF93925C665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A0071D4-0182-6071-CF69-67A1748B57D6}"/>
              </a:ext>
            </a:extLst>
          </p:cNvPr>
          <p:cNvPicPr>
            <a:picLocks noChangeAspect="1"/>
          </p:cNvPicPr>
          <p:nvPr/>
        </p:nvPicPr>
        <p:blipFill>
          <a:blip r:embed="rId2"/>
          <a:stretch>
            <a:fillRect/>
          </a:stretch>
        </p:blipFill>
        <p:spPr>
          <a:xfrm>
            <a:off x="-31297" y="0"/>
            <a:ext cx="12223297" cy="7223760"/>
          </a:xfrm>
          <a:prstGeom prst="rect">
            <a:avLst/>
          </a:prstGeom>
        </p:spPr>
      </p:pic>
      <p:sp>
        <p:nvSpPr>
          <p:cNvPr id="3" name="TextBox 2">
            <a:extLst>
              <a:ext uri="{FF2B5EF4-FFF2-40B4-BE49-F238E27FC236}">
                <a16:creationId xmlns:a16="http://schemas.microsoft.com/office/drawing/2014/main" id="{5751B019-AAE9-3C88-AA18-BDC7982CD0D5}"/>
              </a:ext>
            </a:extLst>
          </p:cNvPr>
          <p:cNvSpPr txBox="1"/>
          <p:nvPr/>
        </p:nvSpPr>
        <p:spPr>
          <a:xfrm>
            <a:off x="983165" y="728456"/>
            <a:ext cx="8038454" cy="3134884"/>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याकूब र यूहन्‍नाको बिन्‍ती</a:t>
            </a:r>
            <a:endParaRPr kumimoji="0" lang="en-IN" sz="48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मत्ती 20:20-28 </a:t>
            </a:r>
            <a:endParaRPr kumimoji="0" lang="en-IN" sz="48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मर्कूस</a:t>
            </a:r>
            <a:r>
              <a:rPr kumimoji="0" lang="en-IN" sz="4800" b="1" i="0" u="none" strike="noStrike" kern="1200" cap="all" spc="0" normalizeH="0" baseline="0" noProof="0" dirty="0">
                <a:ln>
                  <a:noFill/>
                </a:ln>
                <a:solidFill>
                  <a:schemeClr val="bg1"/>
                </a:solidFill>
                <a:effectLst/>
                <a:uLnTx/>
                <a:uFillTx/>
                <a:latin typeface="ArialMT"/>
                <a:ea typeface="+mn-ea"/>
                <a:cs typeface="+mn-cs"/>
              </a:rPr>
              <a:t> </a:t>
            </a:r>
            <a:r>
              <a:rPr kumimoji="0" lang="hi-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10:31-45</a:t>
            </a:r>
            <a:r>
              <a:rPr kumimoji="0" lang="en-US" sz="4800" b="0" i="0" u="none" strike="noStrike" kern="1200" cap="none" spc="0" normalizeH="0" baseline="0" noProof="0" dirty="0">
                <a:ln>
                  <a:noFill/>
                </a:ln>
                <a:solidFill>
                  <a:schemeClr val="bg1"/>
                </a:solidFill>
                <a:effectLst/>
                <a:uLnTx/>
                <a:uFillTx/>
                <a:latin typeface="TimesNewRomanPSMT"/>
                <a:ea typeface="+mn-ea"/>
                <a:cs typeface="+mn-cs"/>
              </a:rPr>
              <a:t> </a:t>
            </a:r>
            <a:endParaRPr kumimoji="0" lang="en-IN" sz="48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65983301-45D3-99B9-D73C-2E359ACB6B05}"/>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223167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rgbClr val="777A7B"/>
                </a:solidFill>
                <a:latin typeface="Inter" panose="020B0502030000000004" pitchFamily="34" charset="0"/>
              </a:rPr>
              <a:t>येशू — चेलाहरूलाई शिक्षा दिँदै हुनुहुन्थ्यो —</a:t>
            </a:r>
          </a:p>
          <a:p>
            <a:r>
              <a:rPr lang="hi-IN" sz="4000" dirty="0">
                <a:solidFill>
                  <a:srgbClr val="777A7B"/>
                </a:solidFill>
                <a:latin typeface="Inter" panose="020B0502030000000004" pitchFamily="34" charset="0"/>
              </a:rPr>
              <a:t>मर्कूस 10:31</a:t>
            </a:r>
            <a:r>
              <a:rPr lang="hi-IN" sz="4000" dirty="0"/>
              <a:t>अहिले जो धेरै छन् अगाडी भविष्यमा तिनीहरू अन्तमा पर्नेछन्। अनि अहिले धेरै जो अन्तमा छन् तिनीहरू भविष्यमा अगाडी हुने छन्।</a:t>
            </a:r>
            <a:endParaRPr lang="hi-IN" sz="4000" dirty="0">
              <a:solidFill>
                <a:srgbClr val="777A7B"/>
              </a:solidFill>
              <a:latin typeface="Inter" panose="020B0502030000000004" pitchFamily="34" charset="0"/>
            </a:endParaRPr>
          </a:p>
          <a:p>
            <a:endParaRPr lang="en-IN" sz="4000" dirty="0"/>
          </a:p>
        </p:txBody>
      </p:sp>
      <p:sp>
        <p:nvSpPr>
          <p:cNvPr id="2" name="TextBox 1">
            <a:extLst>
              <a:ext uri="{FF2B5EF4-FFF2-40B4-BE49-F238E27FC236}">
                <a16:creationId xmlns:a16="http://schemas.microsoft.com/office/drawing/2014/main" id="{2DFE7F5A-B528-429C-D334-4A1BE0F78CF5}"/>
              </a:ext>
            </a:extLst>
          </p:cNvPr>
          <p:cNvSpPr txBox="1"/>
          <p:nvPr/>
        </p:nvSpPr>
        <p:spPr>
          <a:xfrm>
            <a:off x="6096000" y="149949"/>
            <a:ext cx="6096000" cy="6558103"/>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9" name="Audio 8">
            <a:hlinkClick r:id="" action="ppaction://media"/>
            <a:extLst>
              <a:ext uri="{FF2B5EF4-FFF2-40B4-BE49-F238E27FC236}">
                <a16:creationId xmlns:a16="http://schemas.microsoft.com/office/drawing/2014/main" id="{B1D246E6-CBA9-2D30-3F43-C7F99B3CBED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522780631"/>
      </p:ext>
    </p:extLst>
  </p:cSld>
  <p:clrMapOvr>
    <a:masterClrMapping/>
  </p:clrMapOvr>
  <mc:AlternateContent xmlns:mc="http://schemas.openxmlformats.org/markup-compatibility/2006" xmlns:p14="http://schemas.microsoft.com/office/powerpoint/2010/main">
    <mc:Choice Requires="p14">
      <p:transition spd="slow" p14:dur="2000" advTm="11909"/>
    </mc:Choice>
    <mc:Fallback xmlns="">
      <p:transition spd="slow" advTm="119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5AC3A9-C414-9B8C-49EF-9CF3102F0DD1}"/>
              </a:ext>
            </a:extLst>
          </p:cNvPr>
          <p:cNvPicPr>
            <a:picLocks noChangeAspect="1"/>
          </p:cNvPicPr>
          <p:nvPr/>
        </p:nvPicPr>
        <p:blipFill>
          <a:blip r:embed="rId2"/>
          <a:stretch>
            <a:fillRect/>
          </a:stretch>
        </p:blipFill>
        <p:spPr>
          <a:xfrm>
            <a:off x="0" y="-143083"/>
            <a:ext cx="12192000" cy="7001083"/>
          </a:xfrm>
          <a:prstGeom prst="rect">
            <a:avLst/>
          </a:prstGeom>
        </p:spPr>
      </p:pic>
      <p:sp>
        <p:nvSpPr>
          <p:cNvPr id="3" name="TextBox 2">
            <a:extLst>
              <a:ext uri="{FF2B5EF4-FFF2-40B4-BE49-F238E27FC236}">
                <a16:creationId xmlns:a16="http://schemas.microsoft.com/office/drawing/2014/main" id="{AC8FF06B-C9F6-6B48-9E11-6EF5E2552B0E}"/>
              </a:ext>
            </a:extLst>
          </p:cNvPr>
          <p:cNvSpPr txBox="1"/>
          <p:nvPr/>
        </p:nvSpPr>
        <p:spPr>
          <a:xfrm>
            <a:off x="9254958" y="320445"/>
            <a:ext cx="2853917" cy="646331"/>
          </a:xfrm>
          <a:prstGeom prst="rect">
            <a:avLst/>
          </a:prstGeom>
          <a:noFill/>
        </p:spPr>
        <p:txBody>
          <a:bodyPr wrap="square" rtlCol="0">
            <a:spAutoFit/>
          </a:bodyPr>
          <a:lstStyle/>
          <a:p>
            <a:r>
              <a:rPr kumimoji="0" lang="hi-IN" sz="36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10:31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67626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rgbClr val="777A7B"/>
                </a:solidFill>
                <a:latin typeface="Inter" panose="020B0502030000000004" pitchFamily="34" charset="0"/>
              </a:rPr>
              <a:t>मत्ती 20:20</a:t>
            </a:r>
            <a:r>
              <a:rPr lang="hi-IN" sz="4000" b="1" dirty="0"/>
              <a:t> </a:t>
            </a:r>
            <a:r>
              <a:rPr lang="hi-IN" sz="4000" dirty="0"/>
              <a:t>तब जब्दीकी पत्नी येशूकहाँ आइन्। उनका छोराहरू पनि साथमा थिए। उनले शिर निहुराएर येशूलाई दण्डवत गरिन अनि येशूसित केही कुरो मागिन्।</a:t>
            </a:r>
            <a:endParaRPr lang="hi-IN" sz="4000" dirty="0">
              <a:solidFill>
                <a:srgbClr val="777A7B"/>
              </a:solidFill>
              <a:latin typeface="Inter" panose="020B0502030000000004" pitchFamily="34" charset="0"/>
            </a:endParaRPr>
          </a:p>
          <a:p>
            <a:endParaRPr lang="en-IN" sz="4000" dirty="0"/>
          </a:p>
        </p:txBody>
      </p:sp>
      <p:sp>
        <p:nvSpPr>
          <p:cNvPr id="3" name="TextBox 2">
            <a:extLst>
              <a:ext uri="{FF2B5EF4-FFF2-40B4-BE49-F238E27FC236}">
                <a16:creationId xmlns:a16="http://schemas.microsoft.com/office/drawing/2014/main" id="{60945D89-3E89-871D-6074-5596B9CE212B}"/>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31" name="Audio 30">
            <a:hlinkClick r:id="" action="ppaction://media"/>
            <a:extLst>
              <a:ext uri="{FF2B5EF4-FFF2-40B4-BE49-F238E27FC236}">
                <a16:creationId xmlns:a16="http://schemas.microsoft.com/office/drawing/2014/main" id="{02257EA3-38AB-D524-5E27-DDF674B88A8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2186"/>
    </mc:Choice>
    <mc:Fallback xmlns="">
      <p:transition spd="slow" advTm="121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5FB259C-2622-ABE8-92E3-1E1A85877024}"/>
              </a:ext>
            </a:extLst>
          </p:cNvPr>
          <p:cNvPicPr>
            <a:picLocks noChangeAspect="1"/>
          </p:cNvPicPr>
          <p:nvPr/>
        </p:nvPicPr>
        <p:blipFill>
          <a:blip r:embed="rId2"/>
          <a:stretch>
            <a:fillRect/>
          </a:stretch>
        </p:blipFill>
        <p:spPr>
          <a:xfrm>
            <a:off x="0" y="1"/>
            <a:ext cx="12202510" cy="6858000"/>
          </a:xfrm>
          <a:prstGeom prst="rect">
            <a:avLst/>
          </a:prstGeom>
        </p:spPr>
      </p:pic>
      <p:sp>
        <p:nvSpPr>
          <p:cNvPr id="4" name="TextBox 3">
            <a:extLst>
              <a:ext uri="{FF2B5EF4-FFF2-40B4-BE49-F238E27FC236}">
                <a16:creationId xmlns:a16="http://schemas.microsoft.com/office/drawing/2014/main" id="{9C0F1FE4-B947-EB0E-8FA2-81C57193A487}"/>
              </a:ext>
            </a:extLst>
          </p:cNvPr>
          <p:cNvSpPr txBox="1"/>
          <p:nvPr/>
        </p:nvSpPr>
        <p:spPr>
          <a:xfrm>
            <a:off x="343717" y="320445"/>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en-US" sz="36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2</a:t>
            </a:r>
            <a:r>
              <a:rPr lang="hi-IN" sz="2800" b="0" i="0" u="none" strike="noStrike" baseline="0" dirty="0">
                <a:solidFill>
                  <a:schemeClr val="bg1"/>
                </a:solidFill>
                <a:latin typeface="Mangal" panose="02040503050203030202" pitchFamily="18" charset="0"/>
                <a:cs typeface="Mangal" panose="02040503050203030202" pitchFamily="18" charset="0"/>
              </a:rPr>
              <a:t>0:</a:t>
            </a:r>
            <a:r>
              <a:rPr lang="en-US" sz="2800" b="0" i="0" u="none" strike="noStrike" baseline="0" dirty="0">
                <a:solidFill>
                  <a:schemeClr val="bg1"/>
                </a:solidFill>
                <a:latin typeface="Mangal" panose="02040503050203030202" pitchFamily="18" charset="0"/>
                <a:cs typeface="Mangal" panose="02040503050203030202" pitchFamily="18" charset="0"/>
              </a:rPr>
              <a:t>20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21 </a:t>
            </a:r>
            <a:r>
              <a:rPr lang="hi-IN" sz="4000" dirty="0">
                <a:solidFill>
                  <a:srgbClr val="000000"/>
                </a:solidFill>
                <a:latin typeface="Cambria" panose="02040503050406030204" pitchFamily="18" charset="0"/>
              </a:rPr>
              <a:t>येशूले सोध्नुभयो, “तिमी के चाहन्छौ?”</a:t>
            </a:r>
          </a:p>
          <a:p>
            <a:r>
              <a:rPr lang="hi-IN" sz="4000" dirty="0">
                <a:solidFill>
                  <a:srgbClr val="000000"/>
                </a:solidFill>
                <a:latin typeface="Cambria" panose="02040503050406030204" pitchFamily="18" charset="0"/>
              </a:rPr>
              <a:t>उनले भनिन्, “तपाईंको राज्यमा यी मेरा छोराहरूमध्ये एकजनालाई तपाईंको दाहिनेहातपट्टि र अर्कोलाई तपाईंको देब्रे हातपट्टि बस्न पाउने प्रतिज्ञा गर्नुहोस्।”</a:t>
            </a:r>
            <a:endParaRPr lang="hi-IN" sz="40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745612BD-71BA-5C1D-8DFD-4C2830FA81A6}"/>
              </a:ext>
            </a:extLst>
          </p:cNvPr>
          <p:cNvSpPr txBox="1"/>
          <p:nvPr/>
        </p:nvSpPr>
        <p:spPr>
          <a:xfrm>
            <a:off x="6096000" y="149949"/>
            <a:ext cx="6096000" cy="6558103"/>
          </a:xfrm>
          <a:prstGeom prst="rect">
            <a:avLst/>
          </a:prstGeom>
          <a:noFill/>
        </p:spPr>
        <p:txBody>
          <a:bodyPr wrap="square" rtlCol="0">
            <a:noAutofit/>
          </a:bodyPr>
          <a:lstStyle/>
          <a:p>
            <a:pPr algn="l"/>
            <a:endParaRPr lang="hi-IN" sz="3600" b="0" i="0" dirty="0">
              <a:solidFill>
                <a:srgbClr val="777A7B"/>
              </a:solidFill>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6EFD1C28-CC0E-D32D-5E00-16B13F5C5D3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18677"/>
    </mc:Choice>
    <mc:Fallback xmlns="">
      <p:transition spd="slow" advTm="186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1892</TotalTime>
  <Words>493</Words>
  <Application>Microsoft Office PowerPoint</Application>
  <PresentationFormat>Widescreen</PresentationFormat>
  <Paragraphs>41</Paragraphs>
  <Slides>22</Slides>
  <Notes>1</Notes>
  <HiddenSlides>0</HiddenSlides>
  <MMClips>11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22</vt:i4>
      </vt:variant>
    </vt:vector>
  </HeadingPairs>
  <TitlesOfParts>
    <vt:vector size="35" baseType="lpstr">
      <vt:lpstr>Aptos</vt:lpstr>
      <vt:lpstr>Arial</vt:lpstr>
      <vt:lpstr>ArialMT</vt:lpstr>
      <vt:lpstr>avenir</vt:lpstr>
      <vt:lpstr>Calibri</vt:lpstr>
      <vt:lpstr>Calibri Light</vt:lpstr>
      <vt:lpstr>Cambria</vt:lpstr>
      <vt:lpstr>Inter</vt:lpstr>
      <vt:lpstr>Mangal</vt:lpstr>
      <vt:lpstr>PT Serif</vt:lpstr>
      <vt:lpstr>Symbol</vt:lpstr>
      <vt:lpstr>TimesNewRomanPSMT</vt:lpstr>
      <vt:lpstr>Office Theme</vt:lpstr>
      <vt:lpstr>41-2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71</cp:revision>
  <dcterms:created xsi:type="dcterms:W3CDTF">2022-09-30T06:26:14Z</dcterms:created>
  <dcterms:modified xsi:type="dcterms:W3CDTF">2026-07-16T11:12:32Z</dcterms:modified>
</cp:coreProperties>
</file>