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59" r:id="rId4"/>
    <p:sldId id="298" r:id="rId5"/>
    <p:sldId id="260" r:id="rId6"/>
    <p:sldId id="271" r:id="rId7"/>
    <p:sldId id="261" r:id="rId8"/>
    <p:sldId id="272" r:id="rId9"/>
    <p:sldId id="296" r:id="rId10"/>
    <p:sldId id="297" r:id="rId11"/>
    <p:sldId id="262" r:id="rId12"/>
    <p:sldId id="274" r:id="rId13"/>
    <p:sldId id="264" r:id="rId14"/>
    <p:sldId id="275" r:id="rId15"/>
    <p:sldId id="265" r:id="rId16"/>
    <p:sldId id="276" r:id="rId17"/>
    <p:sldId id="266" r:id="rId18"/>
    <p:sldId id="27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0A3AB9-2024-4D3A-8D0D-D81BF3D29584}" v="1" dt="2026-07-16T11:12:41.7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0467" autoAdjust="0"/>
  </p:normalViewPr>
  <p:slideViewPr>
    <p:cSldViewPr snapToGrid="0">
      <p:cViewPr varScale="1">
        <p:scale>
          <a:sx n="117" d="100"/>
          <a:sy n="117" d="100"/>
        </p:scale>
        <p:origin x="3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custSel modSld">
      <pc:chgData name="Alfred Smith" userId="3c60a3631c0db8ad" providerId="LiveId" clId="{0761BD21-EAD3-491D-B74D-BFB938B236DA}" dt="2026-07-16T11:12:41.790" v="73"/>
      <pc:docMkLst>
        <pc:docMk/>
      </pc:docMkLst>
      <pc:sldChg chg="modSp mod modNotesTx">
        <pc:chgData name="Alfred Smith" userId="3c60a3631c0db8ad" providerId="LiveId" clId="{0761BD21-EAD3-491D-B74D-BFB938B236DA}" dt="2026-07-16T11:12:41.790" v="73"/>
        <pc:sldMkLst>
          <pc:docMk/>
          <pc:sldMk cId="1499918570" sldId="257"/>
        </pc:sldMkLst>
        <pc:spChg chg="mod">
          <ac:chgData name="Alfred Smith" userId="3c60a3631c0db8ad" providerId="LiveId" clId="{0761BD21-EAD3-491D-B74D-BFB938B236DA}" dt="2026-07-16T11:12:41.790" v="73"/>
          <ac:spMkLst>
            <pc:docMk/>
            <pc:sldMk cId="1499918570" sldId="257"/>
            <ac:spMk id="3" creationId="{0228937D-0D81-2DA1-1C55-FD99B23FE1A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084DD-7FC0-4A22-9CF3-02422E1B05B3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9FD99-6F09-4AC6-8D62-5D15F886FE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813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FD99-6F09-4AC6-8D62-5D15F886FEC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4350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0F0A-9E6B-005F-3BD1-94A3124B9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3F1CC-DA31-4B44-95DC-806A6923E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0E8C7-E854-8B54-6A49-5398EEA65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44E68-D797-0B35-DE3D-0F9D9F1D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2246E-C35B-0B16-82B6-7BACDBC9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44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F5D5-34CC-89FF-C594-314B8668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8E815-A46B-7E8F-EA35-FA41604C2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FE9D-9E42-EC87-F93F-14C9798C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91782-3CD9-C4FF-5D00-1A3A077D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3DBA-2AAD-DCAE-1F76-F73042728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041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8A5718-FD07-EA23-DEBC-FA196403A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AACDA-8ADC-FEA7-D804-7DC20970F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7E821-A101-FCBF-8D20-267967D9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BF3C7-ECE0-528A-1D6E-FDDBA15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B08B3-124A-2D72-BF55-231A33F6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07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9F82-2AAC-A171-C9C7-34707B6E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9339C-D66D-B0E4-642D-5B5B8BB2D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1482C-E22A-7192-7E25-D5FAB04E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DBCB2-9534-CF75-0913-6197E1588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37408-1094-8554-47B5-264EE4AD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150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5324-4A5C-2505-6EC6-CBA54A6E5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E747C-2398-87E4-31C2-612F519EB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0C750-C22E-CB2E-8BDD-99CFBB54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E239C-AF17-42D9-5035-A86F95C8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5979C-34C2-EC4B-32C2-5CD65C5A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658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D331-51E3-8AB5-97E1-4402D3D6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8C797-A3A0-60E3-ECD8-CBA4D591D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10FEC-03E4-44AC-C222-FD52E5D64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B87F45-3A02-A9B2-98E0-BD12587C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79F0-E32F-559B-B3D7-E4F2212BB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AE78A-F486-4F12-86E3-8E148515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707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0F28-E105-AE3C-0D2A-61DE2C3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398F9-61DA-A8AD-4B3A-BECAB8035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6D6DA-1CF5-657F-79C7-88618AD41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4C0A03-0E58-5883-C688-8A1887EA1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6893DC-A047-19A2-49DB-93B70EDE7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A3D9C3-ED44-D74C-98E5-3314CDF6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C3819-06A9-AF6E-5732-BBEA928B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9C1E8A-EB49-0C05-6719-D054FABE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95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FF47-E5CA-FB14-E368-67FD18E3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2C9E80-E92B-AFFE-AB1E-EA640DA4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A4A95-3028-5F1E-5BE3-D519E093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1ACDC-9485-603E-1E45-36B778A7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050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7D1C37-FF40-1787-4D78-9B02C9581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B9049-52D3-31A6-BD4F-CA2CA5A0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AEA8-6A4B-1D48-749C-24088D28E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61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914F-E599-6015-1D60-BEEB0E141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11434-FEE2-C962-04FE-1F62D03A7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A6F4-4247-7A2D-A606-D9D9EAE34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54FD1-FB71-2B26-8F94-EA083F304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E8CFA-751C-1E0B-FED5-513D2210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E5C96-3FF3-8A90-1C67-1ED205E59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52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7F52-8BAD-5713-B978-E77A7202A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573C86-7D72-F14C-DA3E-EA2F9E6FC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FBCE5-3F85-14C6-532E-105B49E53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3F889-898C-CDE6-A5BF-7D350A89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2D4-9ED2-6CEA-36E0-41B68DBB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A7D34-A2EA-9EA4-B558-FECEF7420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66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7F1FC9-20E7-E331-E8D9-0F9B82CC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E20B9-D945-7A22-DE69-DF4F55554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41C5-42D0-FD67-0418-5811BA269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9AE3-5747-A7F2-B309-4E0D6D255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A8F99-58FE-3A85-36C2-7EC86CF8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52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029F-D823-8CA0-19FD-0251CC3E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41-3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8937D-0D81-2DA1-1C55-FD99B23FE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2B446FB1-80D2-79AF-8002-E747C08708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991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97"/>
    </mc:Choice>
    <mc:Fallback xmlns="">
      <p:transition spd="slow" advTm="28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495C5F-80E6-AC9D-9E6F-4F38058C2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007"/>
            <a:ext cx="12192000" cy="68670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05CA24A-1E0A-7490-AC04-64A8C3018779}"/>
              </a:ext>
            </a:extLst>
          </p:cNvPr>
          <p:cNvSpPr txBox="1"/>
          <p:nvPr/>
        </p:nvSpPr>
        <p:spPr>
          <a:xfrm>
            <a:off x="301630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19: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860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1" dirty="0">
                <a:solidFill>
                  <a:srgbClr val="333333"/>
                </a:solidFill>
                <a:latin typeface="avenir"/>
              </a:rPr>
              <a:t>5 </a:t>
            </a:r>
            <a:r>
              <a:rPr lang="hi-IN" sz="3600" dirty="0">
                <a:solidFill>
                  <a:srgbClr val="000000"/>
                </a:solidFill>
                <a:latin typeface="Cambria" panose="02040503050406030204" pitchFamily="18" charset="0"/>
              </a:rPr>
              <a:t>जब येशू त्यो ठाउँमा आइपुग्नु भयो उहाँले जक्कैलाई रूखमाथि देख्नु भयो। उहाँले तिनलाई भन्नुभयो, “जक्कै, झट्टै! तल ओर्लेरआऊ! आज म तिम्रो घरमा बास बस्नु पर्छ।” </a:t>
            </a:r>
            <a:r>
              <a:rPr lang="hi-IN" sz="3600" b="1" dirty="0">
                <a:solidFill>
                  <a:srgbClr val="333333"/>
                </a:solidFill>
                <a:latin typeface="avenir"/>
              </a:rPr>
              <a:t>6 </a:t>
            </a:r>
            <a:r>
              <a:rPr lang="hi-IN" sz="3600" dirty="0">
                <a:solidFill>
                  <a:srgbClr val="000000"/>
                </a:solidFill>
                <a:latin typeface="Cambria" panose="02040503050406030204" pitchFamily="18" charset="0"/>
              </a:rPr>
              <a:t>त्यसपछि जक्कै झट्टै तल ओर्लेर आए। तिनी आफ्नो घरमा येशूलाई स्वागत गर्न पाउँदा खुबै खुशी भए।</a:t>
            </a:r>
            <a:endParaRPr lang="en-US" sz="40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3AF22D-AE4F-C4A2-4D67-088F29B97718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4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0BBB364E-056A-E6C3-CBD0-F55DE3649B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0963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81"/>
    </mc:Choice>
    <mc:Fallback xmlns="">
      <p:transition spd="slow" advTm="192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E1C445-19AF-6037-FD35-3C780BAFC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3220"/>
            <a:ext cx="12192000" cy="69612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368C93-3ADB-DAC9-CCAA-1C231C30883D}"/>
              </a:ext>
            </a:extLst>
          </p:cNvPr>
          <p:cNvSpPr txBox="1"/>
          <p:nvPr/>
        </p:nvSpPr>
        <p:spPr>
          <a:xfrm>
            <a:off x="301630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19: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5,6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01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7 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सबै मानिसहरूले यो देखो। तिनीहरू यसो भन्दै विरोध गर्न लागे, “हेर येशू कस्ता मानिससंग बस्न जानु हुँदैंछ? जक्कै पापी हो।” </a:t>
            </a:r>
            <a:endParaRPr lang="en-IN" sz="4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27F905-887D-2673-B9DE-61842C86CACB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2FA86842-255D-A996-6757-EB95B29449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47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26"/>
    </mc:Choice>
    <mc:Fallback xmlns="">
      <p:transition spd="slow" advTm="114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C6951D-8D13-71AC-E469-A0BA47B2F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6485" y="0"/>
            <a:ext cx="12628485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538153-69FE-4FFF-2620-D8F624BE1BC4}"/>
              </a:ext>
            </a:extLst>
          </p:cNvPr>
          <p:cNvSpPr txBox="1"/>
          <p:nvPr/>
        </p:nvSpPr>
        <p:spPr>
          <a:xfrm>
            <a:off x="301630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19: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969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8 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जक्कैले प्रभूलाई भन्यो, “म असल काम गर्न चहान्छु। म गरीबहरूलाई मेरो आधा सम्पति दिनेछु। अनि यदि मैले कसैले ठगेकोछु भने तिनीहरूलाई चार गुणा अधिक तिर्नेछु। 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0B4032-BC87-41C7-B1F5-BD8067B2FE39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52" name="Audio 51">
            <a:hlinkClick r:id="" action="ppaction://media"/>
            <a:extLst>
              <a:ext uri="{FF2B5EF4-FFF2-40B4-BE49-F238E27FC236}">
                <a16:creationId xmlns:a16="http://schemas.microsoft.com/office/drawing/2014/main" id="{1D5E3CD5-C6AA-77FA-977E-A70E6523FD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82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37"/>
    </mc:Choice>
    <mc:Fallback xmlns="">
      <p:transition spd="slow" advTm="183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966069-AADB-28F8-EF48-3C59219AA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6841" y="-450585"/>
            <a:ext cx="13648841" cy="73085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268375-6A73-BBB8-A1BB-3977A79605CB}"/>
              </a:ext>
            </a:extLst>
          </p:cNvPr>
          <p:cNvSpPr txBox="1"/>
          <p:nvPr/>
        </p:nvSpPr>
        <p:spPr>
          <a:xfrm>
            <a:off x="301630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19: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76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/>
              <a:t> </a:t>
            </a:r>
            <a:r>
              <a:rPr lang="hi-IN" sz="4000" b="1" dirty="0"/>
              <a:t>9 </a:t>
            </a:r>
            <a:r>
              <a:rPr lang="hi-IN" sz="4000" dirty="0"/>
              <a:t>येशूले भन्नुभयो, “यो मानिस असल हो। निश्चय नै यी अब्राहामको परिवारको हुनुपर्छ। आज जक्कै आफ्नो पापहरूबाट मुक्त भएको छ। </a:t>
            </a:r>
            <a:endParaRPr lang="en-IN" sz="8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CE0C26-14D5-585E-CE91-0F756421C6ED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EC32239A-5A4D-0D7E-1D41-0343EA011F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587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66"/>
    </mc:Choice>
    <mc:Fallback xmlns="">
      <p:transition spd="slow" advTm="151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A43655-CD42-9884-9E58-1798B6A06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450" y="1"/>
            <a:ext cx="1243045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8E3F55-9CEB-36CD-59B9-4DFDB83CB70D}"/>
              </a:ext>
            </a:extLst>
          </p:cNvPr>
          <p:cNvSpPr txBox="1"/>
          <p:nvPr/>
        </p:nvSpPr>
        <p:spPr>
          <a:xfrm>
            <a:off x="301630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 19:</a:t>
            </a:r>
            <a:r>
              <a:rPr lang="en-GB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</a:t>
            </a:r>
            <a:endParaRPr lang="hi-IN" sz="3600" b="0" i="0" u="none" strike="noStrike" baseline="0" dirty="0">
              <a:solidFill>
                <a:schemeClr val="bg1"/>
              </a:solidFill>
              <a:latin typeface="Mangal" panose="02040503050203030202" pitchFamily="18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66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98EE51-2000-2CC6-774E-74ECE3D92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450" y="1"/>
            <a:ext cx="1243045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4FC67D-7CB3-1CBE-0647-FD1E980586E8}"/>
              </a:ext>
            </a:extLst>
          </p:cNvPr>
          <p:cNvSpPr txBox="1"/>
          <p:nvPr/>
        </p:nvSpPr>
        <p:spPr>
          <a:xfrm>
            <a:off x="378826" y="319148"/>
            <a:ext cx="6785510" cy="25160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कर उठाउने जखायस</a:t>
            </a:r>
            <a:endParaRPr kumimoji="0" lang="en-IN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लूका 19:1-10</a:t>
            </a:r>
            <a:endParaRPr kumimoji="0" lang="en-IN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D60231-5310-CC5C-EFE0-C9C5DB8E45F2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11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82296" y="217602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6000" dirty="0"/>
              <a:t>जक्कई के घर यीशु - लूका 19:1-10</a:t>
            </a:r>
            <a:endParaRPr lang="en-IN" sz="6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C3BFA6-11B1-A3D7-56F1-D6E2AF7B0058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4400" dirty="0"/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B7DFCF61-E9B5-F205-9B51-AF0D209A65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47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46"/>
    </mc:Choice>
    <mc:Fallback xmlns="">
      <p:transition spd="slow" advTm="35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3D74E-010C-31FE-9532-0864C0B5B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B35CED-4C9C-F5CE-673A-F4CE298BE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450" y="1"/>
            <a:ext cx="1243045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F43671-62BF-B470-E7EA-885ACDDAEA85}"/>
              </a:ext>
            </a:extLst>
          </p:cNvPr>
          <p:cNvSpPr txBox="1"/>
          <p:nvPr/>
        </p:nvSpPr>
        <p:spPr>
          <a:xfrm>
            <a:off x="378826" y="319148"/>
            <a:ext cx="6785510" cy="25160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कर उठाउने जखायस</a:t>
            </a:r>
            <a:endParaRPr kumimoji="0" lang="en-IN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लूका 19:1-10</a:t>
            </a:r>
            <a:endParaRPr kumimoji="0" lang="en-IN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515AEE-1264-86FB-25E8-498C88F08127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837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solidFill>
                  <a:srgbClr val="777A7B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 19:1,2</a:t>
            </a:r>
            <a:r>
              <a:rPr lang="en-GB" sz="4000" dirty="0">
                <a:solidFill>
                  <a:srgbClr val="777A7B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</a:t>
            </a:r>
            <a:r>
              <a:rPr lang="hi-IN" sz="4000" dirty="0">
                <a:solidFill>
                  <a:srgbClr val="000000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येशू यरीहो शहर भएर जाँदै हुनुहुन्थ्यो। </a:t>
            </a:r>
            <a:r>
              <a:rPr lang="hi-IN" sz="4000" b="1" dirty="0">
                <a:solidFill>
                  <a:srgbClr val="333333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2 </a:t>
            </a:r>
            <a:r>
              <a:rPr lang="hi-IN" sz="4000" dirty="0">
                <a:solidFill>
                  <a:srgbClr val="000000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यरीकोमा एकजना जक्कै नाउँ भएको मानिस बस्थे । तिनी महसूल उठाउने हाकीम औ धनवान मानिस थिए ।</a:t>
            </a:r>
            <a:endParaRPr lang="en-IN" sz="4000" dirty="0">
              <a:latin typeface="Mangal" panose="02040503050203030202" pitchFamily="18" charset="0"/>
              <a:cs typeface="Mangal" panose="02040503050203030202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5DD1BC-144D-3851-A981-E111D3EE25EA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18AF1A33-B36F-8DAE-F733-921B549C8A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4613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51"/>
    </mc:Choice>
    <mc:Fallback xmlns="">
      <p:transition spd="slow" advTm="139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B4A70B-3C38-072C-C249-5230E9539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5300" y="-14696"/>
            <a:ext cx="12687300" cy="68873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9BB235F-836C-8FB1-1823-B73F9F2BBFDB}"/>
              </a:ext>
            </a:extLst>
          </p:cNvPr>
          <p:cNvSpPr txBox="1"/>
          <p:nvPr/>
        </p:nvSpPr>
        <p:spPr>
          <a:xfrm>
            <a:off x="9611886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19:1,2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10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3 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तिनी येशू को हुन भनी हेर्न चाहन्थे। अरू मानिसहरू पनि त्यहाँ उहाँलाई हेर्न चाहन्थे। जक्कै एकदमै पुडको मानिस थिए अनि उनले मानिसहरूको भीडमा येशूलाई देख्न सक्ने थिएनन्।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B7BC50-5AB3-36B7-C8A0-A76A54C75649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6899EA0C-E6F4-6EC3-6C6E-DFB68EF0E1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732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17"/>
    </mc:Choice>
    <mc:Fallback xmlns="">
      <p:transition spd="slow" advTm="105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D32029-9EA3-E1E3-E68C-690BD20F4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88592" y="-91439"/>
            <a:ext cx="13780592" cy="69494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1512330-61A6-7E8D-5916-9BD4B5750081}"/>
              </a:ext>
            </a:extLst>
          </p:cNvPr>
          <p:cNvSpPr txBox="1"/>
          <p:nvPr/>
        </p:nvSpPr>
        <p:spPr>
          <a:xfrm>
            <a:off x="301630" y="242953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19: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6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4 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अनि येशू आउँदै गरेको ठाँउ पुग्नु तिनी अघि दौडे। तिनी नेभाराको रूखमा चढे जहाँबाट तिनले येशूलाई देख्न सक्थे।</a:t>
            </a:r>
            <a:endParaRPr lang="en-IN" sz="3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FCE135-7C79-7FC9-2EA7-1205B56689A5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485E63E2-452E-FF44-EF5D-7AA85AE921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098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86"/>
    </mc:Choice>
    <mc:Fallback xmlns="">
      <p:transition spd="slow" advTm="116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1582</TotalTime>
  <Words>380</Words>
  <Application>Microsoft Office PowerPoint</Application>
  <PresentationFormat>Widescreen</PresentationFormat>
  <Paragraphs>30</Paragraphs>
  <Slides>18</Slides>
  <Notes>1</Notes>
  <HiddenSlides>0</HiddenSlides>
  <MMClips>9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Aptos</vt:lpstr>
      <vt:lpstr>Arial</vt:lpstr>
      <vt:lpstr>avenir</vt:lpstr>
      <vt:lpstr>Calibri</vt:lpstr>
      <vt:lpstr>Calibri Light</vt:lpstr>
      <vt:lpstr>Cambria</vt:lpstr>
      <vt:lpstr>Inter</vt:lpstr>
      <vt:lpstr>Mangal</vt:lpstr>
      <vt:lpstr>PT Serif</vt:lpstr>
      <vt:lpstr>Symbol</vt:lpstr>
      <vt:lpstr>Office Theme</vt:lpstr>
      <vt:lpstr>41-3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45</cp:revision>
  <dcterms:created xsi:type="dcterms:W3CDTF">2022-09-30T06:26:14Z</dcterms:created>
  <dcterms:modified xsi:type="dcterms:W3CDTF">2026-07-16T11:12:47Z</dcterms:modified>
</cp:coreProperties>
</file>