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7" r:id="rId2"/>
    <p:sldId id="258" r:id="rId3"/>
    <p:sldId id="259" r:id="rId4"/>
    <p:sldId id="326" r:id="rId5"/>
    <p:sldId id="260" r:id="rId6"/>
    <p:sldId id="271" r:id="rId7"/>
    <p:sldId id="261" r:id="rId8"/>
    <p:sldId id="272" r:id="rId9"/>
    <p:sldId id="262" r:id="rId10"/>
    <p:sldId id="273" r:id="rId11"/>
    <p:sldId id="263" r:id="rId12"/>
    <p:sldId id="274" r:id="rId13"/>
    <p:sldId id="264" r:id="rId14"/>
    <p:sldId id="275" r:id="rId15"/>
    <p:sldId id="265" r:id="rId16"/>
    <p:sldId id="276" r:id="rId17"/>
    <p:sldId id="266" r:id="rId18"/>
    <p:sldId id="277" r:id="rId19"/>
    <p:sldId id="267" r:id="rId20"/>
    <p:sldId id="278" r:id="rId21"/>
    <p:sldId id="268" r:id="rId22"/>
    <p:sldId id="279" r:id="rId23"/>
    <p:sldId id="269" r:id="rId24"/>
    <p:sldId id="280" r:id="rId25"/>
    <p:sldId id="281" r:id="rId26"/>
    <p:sldId id="282" r:id="rId27"/>
    <p:sldId id="285" r:id="rId28"/>
    <p:sldId id="286" r:id="rId29"/>
    <p:sldId id="287" r:id="rId30"/>
    <p:sldId id="288" r:id="rId31"/>
    <p:sldId id="289" r:id="rId32"/>
    <p:sldId id="290" r:id="rId33"/>
    <p:sldId id="291" r:id="rId34"/>
    <p:sldId id="292" r:id="rId35"/>
    <p:sldId id="293" r:id="rId36"/>
    <p:sldId id="294" r:id="rId37"/>
    <p:sldId id="295" r:id="rId38"/>
    <p:sldId id="321" r:id="rId39"/>
    <p:sldId id="296" r:id="rId40"/>
    <p:sldId id="297" r:id="rId41"/>
    <p:sldId id="298" r:id="rId42"/>
    <p:sldId id="299" r:id="rId43"/>
    <p:sldId id="300" r:id="rId44"/>
    <p:sldId id="302" r:id="rId45"/>
    <p:sldId id="303" r:id="rId46"/>
    <p:sldId id="304" r:id="rId47"/>
    <p:sldId id="305" r:id="rId48"/>
    <p:sldId id="307" r:id="rId49"/>
    <p:sldId id="308" r:id="rId50"/>
    <p:sldId id="309" r:id="rId51"/>
    <p:sldId id="310" r:id="rId52"/>
    <p:sldId id="312" r:id="rId53"/>
    <p:sldId id="313" r:id="rId54"/>
    <p:sldId id="314" r:id="rId55"/>
    <p:sldId id="322" r:id="rId56"/>
    <p:sldId id="323" r:id="rId57"/>
    <p:sldId id="315" r:id="rId58"/>
    <p:sldId id="317" r:id="rId59"/>
    <p:sldId id="318" r:id="rId60"/>
    <p:sldId id="319" r:id="rId61"/>
    <p:sldId id="324" r:id="rId62"/>
    <p:sldId id="325"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923809-F4A9-40EE-A808-EB0D3771B150}" v="1" dt="2026-07-16T11:12:59.7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94" autoAdjust="0"/>
    <p:restoredTop sz="93969" autoAdjust="0"/>
  </p:normalViewPr>
  <p:slideViewPr>
    <p:cSldViewPr snapToGrid="0">
      <p:cViewPr varScale="1">
        <p:scale>
          <a:sx n="115" d="100"/>
          <a:sy n="115" d="100"/>
        </p:scale>
        <p:origin x="126" y="144"/>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sldOrd">
      <pc:chgData name="Alfred Smith" userId="3c60a3631c0db8ad" providerId="LiveId" clId="{0761BD21-EAD3-491D-B74D-BFB938B236DA}" dt="2026-07-16T11:12:59.795" v="235"/>
      <pc:docMkLst>
        <pc:docMk/>
      </pc:docMkLst>
      <pc:sldChg chg="modSp">
        <pc:chgData name="Alfred Smith" userId="3c60a3631c0db8ad" providerId="LiveId" clId="{0761BD21-EAD3-491D-B74D-BFB938B236DA}" dt="2026-07-16T11:12:59.795" v="235"/>
        <pc:sldMkLst>
          <pc:docMk/>
          <pc:sldMk cId="1499918570" sldId="257"/>
        </pc:sldMkLst>
        <pc:spChg chg="mod">
          <ac:chgData name="Alfred Smith" userId="3c60a3631c0db8ad" providerId="LiveId" clId="{0761BD21-EAD3-491D-B74D-BFB938B236DA}" dt="2026-07-16T11:12:59.795" v="235"/>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i="0" u="none" strike="noStrike" baseline="0">
                <a:latin typeface="TimesNewRomanPS-BoldMT"/>
              </a:rPr>
              <a:t>Ch</a:t>
            </a:r>
          </a:p>
          <a:p>
            <a:pPr algn="l"/>
            <a:r>
              <a:rPr lang="en-US" sz="1200" b="1" i="0" u="none" strike="noStrike" baseline="0">
                <a:latin typeface="TimesNewRomanPS-BoldMT"/>
              </a:rPr>
              <a:t>41 </a:t>
            </a:r>
            <a:r>
              <a:rPr lang="en-US" sz="1200" b="1" i="0" u="none" strike="noStrike" baseline="0" dirty="0">
                <a:latin typeface="TimesNewRomanPS-BoldMT"/>
              </a:rPr>
              <a:t>The Rich Young Man</a:t>
            </a:r>
          </a:p>
          <a:p>
            <a:pPr algn="l"/>
            <a:r>
              <a:rPr lang="en-US" sz="1200" b="0" i="0" u="none" strike="noStrike" baseline="0" dirty="0">
                <a:latin typeface="TimesNewRomanPSMT"/>
              </a:rPr>
              <a:t>1. The rich young man - Matt 19:16-29; Mark 10:17-30; Luke 18:18-30 (Left Top)</a:t>
            </a:r>
          </a:p>
          <a:p>
            <a:pPr algn="l"/>
            <a:r>
              <a:rPr lang="en-US" sz="1200" b="0" i="0" u="none" strike="noStrike" baseline="0" dirty="0">
                <a:latin typeface="TimesNewRomanPSMT"/>
              </a:rPr>
              <a:t>2. James and John make their request - Matt 20:20-28; Mark 10:35-45 (Right Top)</a:t>
            </a:r>
          </a:p>
          <a:p>
            <a:pPr algn="l"/>
            <a:r>
              <a:rPr lang="en-US" sz="1200" b="0" i="0" u="none" strike="noStrike" baseline="0" dirty="0">
                <a:latin typeface="TimesNewRomanPSMT"/>
              </a:rPr>
              <a:t>3. Zacchaeus - Luke 19:1-10 (Right Center)</a:t>
            </a:r>
          </a:p>
          <a:p>
            <a:pPr algn="l"/>
            <a:r>
              <a:rPr lang="en-US" sz="1200" b="0" i="0" u="none" strike="noStrike" baseline="0" dirty="0">
                <a:latin typeface="TimesNewRomanPSMT"/>
              </a:rPr>
              <a:t>4. Resurrection of Lazarus - John 11:1-44 (Right Bottom)</a:t>
            </a:r>
          </a:p>
          <a:p>
            <a:pPr algn="l"/>
            <a:r>
              <a:rPr lang="en-US" sz="1200" b="0" i="0" u="none" strike="noStrike" baseline="0" dirty="0">
                <a:latin typeface="TimesNewRomanPSMT"/>
              </a:rPr>
              <a:t>5. Jesus anointed at Bethany - Matt 26:6-13; Mark 14:3-9; John 12:1-11 (Left</a:t>
            </a:r>
          </a:p>
          <a:p>
            <a:pPr algn="l"/>
            <a:r>
              <a:rPr lang="en-IN" sz="1200" b="0" i="0" u="none" strike="noStrike" baseline="0" dirty="0">
                <a:latin typeface="TimesNewRomanPSMT"/>
              </a:rPr>
              <a:t>Bottom)</a:t>
            </a:r>
          </a:p>
          <a:p>
            <a:pPr algn="l"/>
            <a:r>
              <a:rPr lang="en-US" sz="1200" b="0" i="0" u="none" strike="noStrike" baseline="0" dirty="0">
                <a:latin typeface="TimesNewRomanPSMT"/>
              </a:rPr>
              <a:t>6. Triumphal entry - Matt 21:1-11; Mark 11:1-11; Luke 19:29-44; John 12:12-19</a:t>
            </a:r>
          </a:p>
          <a:p>
            <a:pPr algn="l"/>
            <a:r>
              <a:rPr lang="en-IN" sz="1200" b="0" i="0" u="none" strike="noStrike" baseline="0" dirty="0">
                <a:latin typeface="TimesNewRomanPSMT"/>
              </a:rPr>
              <a:t>(Left </a:t>
            </a:r>
            <a:r>
              <a:rPr lang="en-IN" sz="1200" b="0" i="0" u="none" strike="noStrike" baseline="0" dirty="0" err="1">
                <a:latin typeface="TimesNewRomanPSMT"/>
              </a:rPr>
              <a:t>Center</a:t>
            </a:r>
            <a:r>
              <a:rPr lang="en-IN" sz="1200" b="0" i="0" u="none" strike="noStrike" baseline="0" dirty="0">
                <a:latin typeface="TimesNewRomanPSMT"/>
              </a:rPr>
              <a:t>)</a:t>
            </a:r>
            <a:endParaRPr lang="en-IN" dirty="0"/>
          </a:p>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49</a:t>
            </a:fld>
            <a:endParaRPr lang="en-IN"/>
          </a:p>
        </p:txBody>
      </p:sp>
    </p:spTree>
    <p:extLst>
      <p:ext uri="{BB962C8B-B14F-4D97-AF65-F5344CB8AC3E}">
        <p14:creationId xmlns:p14="http://schemas.microsoft.com/office/powerpoint/2010/main" val="1505079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1.png"/></Relationships>
</file>

<file path=ppt/slides/_rels/slide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1.png"/></Relationships>
</file>

<file path=ppt/slides/_rels/slide5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1.png"/></Relationships>
</file>

<file path=ppt/slides/_rels/slide5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0.m4a"/><Relationship Id="rId1" Type="http://schemas.microsoft.com/office/2007/relationships/media" Target="../media/media30.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1.m4a"/><Relationship Id="rId1" Type="http://schemas.microsoft.com/office/2007/relationships/media" Target="../media/media31.m4a"/><Relationship Id="rId4" Type="http://schemas.openxmlformats.org/officeDocument/2006/relationships/image" Target="../media/image1.png"/></Relationships>
</file>

<file path=ppt/slides/_rels/slide6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41-4</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02422B4F-5510-0F01-2384-5B80FDC073B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948"/>
    </mc:Choice>
    <mc:Fallback xmlns="">
      <p:transition spd="slow" advTm="29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4C355A-EF47-4A6F-C50E-9993094352A8}"/>
              </a:ext>
            </a:extLst>
          </p:cNvPr>
          <p:cNvPicPr>
            <a:picLocks noChangeAspect="1"/>
          </p:cNvPicPr>
          <p:nvPr/>
        </p:nvPicPr>
        <p:blipFill>
          <a:blip r:embed="rId2"/>
          <a:stretch>
            <a:fillRect/>
          </a:stretch>
        </p:blipFill>
        <p:spPr>
          <a:xfrm>
            <a:off x="0" y="-15342"/>
            <a:ext cx="12192000" cy="6873342"/>
          </a:xfrm>
          <a:prstGeom prst="rect">
            <a:avLst/>
          </a:prstGeom>
        </p:spPr>
      </p:pic>
      <p:sp>
        <p:nvSpPr>
          <p:cNvPr id="4" name="TextBox 3">
            <a:extLst>
              <a:ext uri="{FF2B5EF4-FFF2-40B4-BE49-F238E27FC236}">
                <a16:creationId xmlns:a16="http://schemas.microsoft.com/office/drawing/2014/main" id="{95DF9BD0-E72D-9182-4A2C-AEE6810D210D}"/>
              </a:ext>
            </a:extLst>
          </p:cNvPr>
          <p:cNvSpPr txBox="1"/>
          <p:nvPr/>
        </p:nvSpPr>
        <p:spPr>
          <a:xfrm>
            <a:off x="256081"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5 </a:t>
            </a:r>
            <a:r>
              <a:rPr lang="hi-IN" sz="4000" dirty="0">
                <a:solidFill>
                  <a:srgbClr val="000000"/>
                </a:solidFill>
                <a:latin typeface="Cambria" panose="02040503050406030204" pitchFamily="18" charset="0"/>
              </a:rPr>
              <a:t>येशूले मरियम, मार्था र लाजरसलाई प्रेम गर्नु भयो। </a:t>
            </a:r>
            <a:r>
              <a:rPr lang="hi-IN" sz="4000" b="1" dirty="0">
                <a:solidFill>
                  <a:srgbClr val="333333"/>
                </a:solidFill>
                <a:latin typeface="avenir"/>
              </a:rPr>
              <a:t>6 </a:t>
            </a:r>
            <a:r>
              <a:rPr lang="hi-IN" sz="4000" dirty="0">
                <a:solidFill>
                  <a:srgbClr val="000000"/>
                </a:solidFill>
                <a:latin typeface="Cambria" panose="02040503050406030204" pitchFamily="18" charset="0"/>
              </a:rPr>
              <a:t>जब येशूले लाजरसको बिमारीको विषयमा सुन्नु भयो, उहाँ जहाँ हुनुन्थ्यो त्यहाँ अझ दुई दिन सम्म बस्नु भयो।</a:t>
            </a:r>
            <a:endParaRPr lang="en-IN" sz="4400" dirty="0"/>
          </a:p>
        </p:txBody>
      </p:sp>
      <p:sp>
        <p:nvSpPr>
          <p:cNvPr id="3" name="TextBox 2">
            <a:extLst>
              <a:ext uri="{FF2B5EF4-FFF2-40B4-BE49-F238E27FC236}">
                <a16:creationId xmlns:a16="http://schemas.microsoft.com/office/drawing/2014/main" id="{38ED1B1F-9C46-41FA-53D5-0D16F0E14BCF}"/>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A1E73F75-C1AC-959A-D2B6-AECB5D927DD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15335"/>
    </mc:Choice>
    <mc:Fallback xmlns="">
      <p:transition spd="slow" advTm="153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38AAFD-384D-1524-3172-2AB2EB078A4E}"/>
              </a:ext>
            </a:extLst>
          </p:cNvPr>
          <p:cNvPicPr>
            <a:picLocks noChangeAspect="1"/>
          </p:cNvPicPr>
          <p:nvPr/>
        </p:nvPicPr>
        <p:blipFill>
          <a:blip r:embed="rId2"/>
          <a:stretch>
            <a:fillRect/>
          </a:stretch>
        </p:blipFill>
        <p:spPr>
          <a:xfrm>
            <a:off x="0" y="-216040"/>
            <a:ext cx="12192000" cy="7074040"/>
          </a:xfrm>
          <a:prstGeom prst="rect">
            <a:avLst/>
          </a:prstGeom>
        </p:spPr>
      </p:pic>
      <p:sp>
        <p:nvSpPr>
          <p:cNvPr id="4" name="TextBox 3">
            <a:extLst>
              <a:ext uri="{FF2B5EF4-FFF2-40B4-BE49-F238E27FC236}">
                <a16:creationId xmlns:a16="http://schemas.microsoft.com/office/drawing/2014/main" id="{14D185C8-F243-A497-26EB-C0810029CCB2}"/>
              </a:ext>
            </a:extLst>
          </p:cNvPr>
          <p:cNvSpPr txBox="1"/>
          <p:nvPr/>
        </p:nvSpPr>
        <p:spPr>
          <a:xfrm>
            <a:off x="256081"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5,6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7 </a:t>
            </a:r>
            <a:r>
              <a:rPr lang="hi-IN" sz="4000" dirty="0">
                <a:solidFill>
                  <a:srgbClr val="000000"/>
                </a:solidFill>
                <a:latin typeface="Cambria" panose="02040503050406030204" pitchFamily="18" charset="0"/>
              </a:rPr>
              <a:t>तब येशूले उहाँका चेलाहरूलाई भन्नुभयो, “हामी यहूदिया जानु पर्छ।” </a:t>
            </a:r>
            <a:r>
              <a:rPr lang="hi-IN" sz="4000" b="1" dirty="0">
                <a:solidFill>
                  <a:srgbClr val="333333"/>
                </a:solidFill>
                <a:latin typeface="avenir"/>
              </a:rPr>
              <a:t>8 </a:t>
            </a:r>
            <a:r>
              <a:rPr lang="hi-IN" sz="4000" dirty="0">
                <a:solidFill>
                  <a:srgbClr val="000000"/>
                </a:solidFill>
                <a:latin typeface="Cambria" panose="02040503050406030204" pitchFamily="18" charset="0"/>
              </a:rPr>
              <a:t>चेलाहरूले उत्तर दिए, “तर गुरूज्यू यहूदियामा यहूदीहरू तपाईंलाई ढुंगाले हिर्काउन चाहन्छन्। जो केही अघि भएको थियो। तपाईं त्यहाँ किन जानु चाहनु हुन्छ्?”</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1C1E9431-D531-175A-6E2D-8938693E325D}"/>
              </a:ext>
            </a:extLst>
          </p:cNvPr>
          <p:cNvSpPr txBox="1"/>
          <p:nvPr/>
        </p:nvSpPr>
        <p:spPr>
          <a:xfrm>
            <a:off x="6096000" y="149949"/>
            <a:ext cx="6096000" cy="6558103"/>
          </a:xfrm>
          <a:prstGeom prst="rect">
            <a:avLst/>
          </a:prstGeom>
          <a:noFill/>
        </p:spPr>
        <p:txBody>
          <a:bodyPr wrap="square" rtlCol="0">
            <a:noAutofit/>
          </a:bodyPr>
          <a:lstStyle/>
          <a:p>
            <a:pPr algn="l"/>
            <a:endParaRPr lang="hi-IN" sz="32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D0DACC67-1517-FB2F-F893-20506CE77B6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9178"/>
    </mc:Choice>
    <mc:Fallback xmlns="">
      <p:transition spd="slow" advTm="19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2AD8C0-9C64-6A30-3750-6F95C5CB5326}"/>
              </a:ext>
            </a:extLst>
          </p:cNvPr>
          <p:cNvPicPr>
            <a:picLocks noChangeAspect="1"/>
          </p:cNvPicPr>
          <p:nvPr/>
        </p:nvPicPr>
        <p:blipFill>
          <a:blip r:embed="rId2"/>
          <a:stretch>
            <a:fillRect/>
          </a:stretch>
        </p:blipFill>
        <p:spPr>
          <a:xfrm>
            <a:off x="1" y="-305813"/>
            <a:ext cx="12192000" cy="7163814"/>
          </a:xfrm>
          <a:prstGeom prst="rect">
            <a:avLst/>
          </a:prstGeom>
        </p:spPr>
      </p:pic>
      <p:sp>
        <p:nvSpPr>
          <p:cNvPr id="4" name="TextBox 3">
            <a:extLst>
              <a:ext uri="{FF2B5EF4-FFF2-40B4-BE49-F238E27FC236}">
                <a16:creationId xmlns:a16="http://schemas.microsoft.com/office/drawing/2014/main" id="{CC74EA4C-14DF-1A6B-9C33-3B42A766E384}"/>
              </a:ext>
            </a:extLst>
          </p:cNvPr>
          <p:cNvSpPr txBox="1"/>
          <p:nvPr/>
        </p:nvSpPr>
        <p:spPr>
          <a:xfrm>
            <a:off x="256081"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7,8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9 </a:t>
            </a:r>
            <a:r>
              <a:rPr lang="hi-IN" sz="3600" dirty="0">
                <a:solidFill>
                  <a:srgbClr val="000000"/>
                </a:solidFill>
                <a:latin typeface="Cambria" panose="02040503050406030204" pitchFamily="18" charset="0"/>
              </a:rPr>
              <a:t>येशूले उत्तर दिनुभयो, “दिनमा बाह्रघण्टा प्रकाश रहन्छ होइन? यदि कुनै मानिस दिनको समयमा हिंडछ भने ऊ ठोक्किने छैन र लडने छैन। किन? किनभने उसले यो संसारको ज्योतिले देख्न सक्छ?” </a:t>
            </a:r>
            <a:r>
              <a:rPr lang="hi-IN" sz="3600" b="1" dirty="0">
                <a:solidFill>
                  <a:srgbClr val="333333"/>
                </a:solidFill>
                <a:latin typeface="avenir"/>
              </a:rPr>
              <a:t>10 </a:t>
            </a:r>
            <a:r>
              <a:rPr lang="hi-IN" sz="3600" dirty="0">
                <a:solidFill>
                  <a:srgbClr val="000000"/>
                </a:solidFill>
                <a:latin typeface="Cambria" panose="02040503050406030204" pitchFamily="18" charset="0"/>
              </a:rPr>
              <a:t>तर जो मान्छे राती हिंडछ ऊ ठोकिन्छ। किन? किनभने देख्नको लागि उसकोमा कुनै ज्योति हुँदैन।”</a:t>
            </a:r>
            <a:endParaRPr lang="en-IN" sz="3600" dirty="0"/>
          </a:p>
        </p:txBody>
      </p:sp>
      <p:sp>
        <p:nvSpPr>
          <p:cNvPr id="3" name="TextBox 2">
            <a:extLst>
              <a:ext uri="{FF2B5EF4-FFF2-40B4-BE49-F238E27FC236}">
                <a16:creationId xmlns:a16="http://schemas.microsoft.com/office/drawing/2014/main" id="{482019A6-6EC1-3CF6-F2CA-4F126E632799}"/>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9" name="Audio 18">
            <a:hlinkClick r:id="" action="ppaction://media"/>
            <a:extLst>
              <a:ext uri="{FF2B5EF4-FFF2-40B4-BE49-F238E27FC236}">
                <a16:creationId xmlns:a16="http://schemas.microsoft.com/office/drawing/2014/main" id="{C6FB3DEE-E431-965F-3CB6-FD8BAFB69EC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9053"/>
    </mc:Choice>
    <mc:Fallback xmlns="">
      <p:transition spd="slow" advTm="19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C7C4C9-D1BF-F528-3DF9-DB38E447AC65}"/>
              </a:ext>
            </a:extLst>
          </p:cNvPr>
          <p:cNvPicPr>
            <a:picLocks noChangeAspect="1"/>
          </p:cNvPicPr>
          <p:nvPr/>
        </p:nvPicPr>
        <p:blipFill>
          <a:blip r:embed="rId2"/>
          <a:stretch>
            <a:fillRect/>
          </a:stretch>
        </p:blipFill>
        <p:spPr>
          <a:xfrm>
            <a:off x="0" y="0"/>
            <a:ext cx="12192000" cy="7095800"/>
          </a:xfrm>
          <a:prstGeom prst="rect">
            <a:avLst/>
          </a:prstGeom>
        </p:spPr>
      </p:pic>
      <p:sp>
        <p:nvSpPr>
          <p:cNvPr id="4" name="TextBox 3">
            <a:extLst>
              <a:ext uri="{FF2B5EF4-FFF2-40B4-BE49-F238E27FC236}">
                <a16:creationId xmlns:a16="http://schemas.microsoft.com/office/drawing/2014/main" id="{19978453-40D9-E4B7-AD7A-3916DD371FD9}"/>
              </a:ext>
            </a:extLst>
          </p:cNvPr>
          <p:cNvSpPr txBox="1"/>
          <p:nvPr/>
        </p:nvSpPr>
        <p:spPr>
          <a:xfrm>
            <a:off x="256081"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9,10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11 </a:t>
            </a:r>
            <a:r>
              <a:rPr lang="hi-IN" sz="4000" dirty="0">
                <a:solidFill>
                  <a:srgbClr val="000000"/>
                </a:solidFill>
                <a:latin typeface="Cambria" panose="02040503050406030204" pitchFamily="18" charset="0"/>
              </a:rPr>
              <a:t>येशूले ती कुराहरू भनिसके पछि, उहाँले भन्नुभयो, “हाम्रा मित्र लाजरस सुतिरहेछन्। तर म त्यहाँ उसलाई उठाँउन जानेछु।”</a:t>
            </a:r>
            <a:endParaRPr lang="en-IN" sz="4000" dirty="0"/>
          </a:p>
        </p:txBody>
      </p:sp>
      <p:sp>
        <p:nvSpPr>
          <p:cNvPr id="3" name="TextBox 2">
            <a:extLst>
              <a:ext uri="{FF2B5EF4-FFF2-40B4-BE49-F238E27FC236}">
                <a16:creationId xmlns:a16="http://schemas.microsoft.com/office/drawing/2014/main" id="{CDBD2FEA-B9C8-0B3C-83BF-1995B9119FF4}"/>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0C944B7E-409C-780F-4F01-4F7645F6E51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1955"/>
    </mc:Choice>
    <mc:Fallback xmlns="">
      <p:transition spd="slow" advTm="119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1BB339-BE0A-D80D-CEBD-B3D5F030F4A5}"/>
              </a:ext>
            </a:extLst>
          </p:cNvPr>
          <p:cNvPicPr>
            <a:picLocks noChangeAspect="1"/>
          </p:cNvPicPr>
          <p:nvPr/>
        </p:nvPicPr>
        <p:blipFill>
          <a:blip r:embed="rId2"/>
          <a:stretch>
            <a:fillRect/>
          </a:stretch>
        </p:blipFill>
        <p:spPr>
          <a:xfrm flipH="1">
            <a:off x="0" y="-559835"/>
            <a:ext cx="12636708" cy="7417836"/>
          </a:xfrm>
          <a:prstGeom prst="rect">
            <a:avLst/>
          </a:prstGeom>
        </p:spPr>
      </p:pic>
      <p:sp>
        <p:nvSpPr>
          <p:cNvPr id="4" name="TextBox 3">
            <a:extLst>
              <a:ext uri="{FF2B5EF4-FFF2-40B4-BE49-F238E27FC236}">
                <a16:creationId xmlns:a16="http://schemas.microsoft.com/office/drawing/2014/main" id="{1C439C3E-8D04-87B8-C758-E0A71F6C8D00}"/>
              </a:ext>
            </a:extLst>
          </p:cNvPr>
          <p:cNvSpPr txBox="1"/>
          <p:nvPr/>
        </p:nvSpPr>
        <p:spPr>
          <a:xfrm>
            <a:off x="256081"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11:1</a:t>
            </a:r>
            <a:r>
              <a:rPr lang="en-US" sz="2800" b="0" i="0" u="none" strike="noStrike" baseline="0" dirty="0">
                <a:solidFill>
                  <a:schemeClr val="bg1"/>
                </a:solidFill>
                <a:latin typeface="Mangal" panose="02040503050203030202" pitchFamily="18" charset="0"/>
                <a:cs typeface="Mangal" panose="02040503050203030202" pitchFamily="18" charset="0"/>
              </a:rPr>
              <a:t>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12 </a:t>
            </a:r>
            <a:r>
              <a:rPr lang="hi-IN" sz="4000" dirty="0">
                <a:solidFill>
                  <a:srgbClr val="000000"/>
                </a:solidFill>
                <a:latin typeface="Cambria" panose="02040503050406030204" pitchFamily="18" charset="0"/>
              </a:rPr>
              <a:t>चेलाहरूले उत्तर दिए, “हे प्रभु यदि ऊ सुन्छ भने, ऊ निको हुनेछ।” </a:t>
            </a:r>
            <a:r>
              <a:rPr lang="hi-IN" sz="4000" b="1" dirty="0">
                <a:solidFill>
                  <a:srgbClr val="333333"/>
                </a:solidFill>
                <a:latin typeface="avenir"/>
              </a:rPr>
              <a:t>13 </a:t>
            </a:r>
            <a:r>
              <a:rPr lang="hi-IN" sz="4000" dirty="0">
                <a:solidFill>
                  <a:srgbClr val="000000"/>
                </a:solidFill>
                <a:latin typeface="Cambria" panose="02040503050406030204" pitchFamily="18" charset="0"/>
              </a:rPr>
              <a:t>येशूको मतलब थियो लाजरस मरिसकेको थियो भनेर। तर चेलाहरूले भुझे कि उहाँले भन्नु भएको अर्थ उनी स्वाभाविक निद्रामा थिए।</a:t>
            </a:r>
            <a:endParaRPr lang="en-US" sz="4000" b="0" i="0" dirty="0">
              <a:solidFill>
                <a:srgbClr val="121212"/>
              </a:solidFill>
              <a:effectLst/>
              <a:latin typeface="Arial" panose="020B0604020202020204" pitchFamily="34" charset="0"/>
            </a:endParaRPr>
          </a:p>
        </p:txBody>
      </p:sp>
      <p:sp>
        <p:nvSpPr>
          <p:cNvPr id="3" name="TextBox 2">
            <a:extLst>
              <a:ext uri="{FF2B5EF4-FFF2-40B4-BE49-F238E27FC236}">
                <a16:creationId xmlns:a16="http://schemas.microsoft.com/office/drawing/2014/main" id="{C92C3D20-A47F-59F1-0322-0229F43EA380}"/>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1" name="Audio 10">
            <a:hlinkClick r:id="" action="ppaction://media"/>
            <a:extLst>
              <a:ext uri="{FF2B5EF4-FFF2-40B4-BE49-F238E27FC236}">
                <a16:creationId xmlns:a16="http://schemas.microsoft.com/office/drawing/2014/main" id="{04AD9EDF-5107-666A-E303-8B68A15E848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6642"/>
    </mc:Choice>
    <mc:Fallback xmlns="">
      <p:transition spd="slow" advTm="166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735E1C-A9CD-75B3-D50D-6A773A01F5AA}"/>
              </a:ext>
            </a:extLst>
          </p:cNvPr>
          <p:cNvPicPr>
            <a:picLocks noChangeAspect="1"/>
          </p:cNvPicPr>
          <p:nvPr/>
        </p:nvPicPr>
        <p:blipFill>
          <a:blip r:embed="rId2"/>
          <a:stretch>
            <a:fillRect/>
          </a:stretch>
        </p:blipFill>
        <p:spPr>
          <a:xfrm>
            <a:off x="-434715" y="-295134"/>
            <a:ext cx="12626715" cy="7153134"/>
          </a:xfrm>
          <a:prstGeom prst="rect">
            <a:avLst/>
          </a:prstGeom>
        </p:spPr>
      </p:pic>
      <p:sp>
        <p:nvSpPr>
          <p:cNvPr id="4" name="TextBox 3">
            <a:extLst>
              <a:ext uri="{FF2B5EF4-FFF2-40B4-BE49-F238E27FC236}">
                <a16:creationId xmlns:a16="http://schemas.microsoft.com/office/drawing/2014/main" id="{B0BE8BF8-5EA8-F4A1-D1FE-4A461B140635}"/>
              </a:ext>
            </a:extLst>
          </p:cNvPr>
          <p:cNvSpPr txBox="1"/>
          <p:nvPr/>
        </p:nvSpPr>
        <p:spPr>
          <a:xfrm>
            <a:off x="473490" y="4189502"/>
            <a:ext cx="6591993" cy="164461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लाजरसको मृत्‍यु</a:t>
            </a:r>
            <a:endParaRPr kumimoji="0" lang="en-IN" sz="5400" b="1" i="0" u="none" strike="noStrike" kern="1200" cap="none" spc="0" normalizeH="0" baseline="0" noProof="0" dirty="0">
              <a:ln>
                <a:noFill/>
              </a:ln>
              <a:solidFill>
                <a:schemeClr val="bg1"/>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11:1-44</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54D6BA7-93D3-FB0E-9FA8-64B8E1A8FBD5}"/>
              </a:ext>
            </a:extLst>
          </p:cNvPr>
          <p:cNvSpPr txBox="1"/>
          <p:nvPr/>
        </p:nvSpPr>
        <p:spPr>
          <a:xfrm>
            <a:off x="473490" y="6010102"/>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2433F8-3A92-BA9F-92EB-D1E48E401A44}"/>
              </a:ext>
            </a:extLst>
          </p:cNvPr>
          <p:cNvPicPr>
            <a:picLocks noChangeAspect="1"/>
          </p:cNvPicPr>
          <p:nvPr/>
        </p:nvPicPr>
        <p:blipFill>
          <a:blip r:embed="rId2"/>
          <a:stretch>
            <a:fillRect/>
          </a:stretch>
        </p:blipFill>
        <p:spPr>
          <a:xfrm>
            <a:off x="0" y="-202835"/>
            <a:ext cx="12192000" cy="7060835"/>
          </a:xfrm>
          <a:prstGeom prst="rect">
            <a:avLst/>
          </a:prstGeom>
        </p:spPr>
      </p:pic>
      <p:sp>
        <p:nvSpPr>
          <p:cNvPr id="4" name="TextBox 3">
            <a:extLst>
              <a:ext uri="{FF2B5EF4-FFF2-40B4-BE49-F238E27FC236}">
                <a16:creationId xmlns:a16="http://schemas.microsoft.com/office/drawing/2014/main" id="{AEAA1619-110A-4372-05A9-29847F5B402E}"/>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11:1</a:t>
            </a:r>
            <a:r>
              <a:rPr lang="en-US" sz="2800" b="0" i="0" u="none" strike="noStrike" baseline="0" dirty="0">
                <a:solidFill>
                  <a:schemeClr val="bg1"/>
                </a:solidFill>
                <a:latin typeface="Mangal" panose="02040503050203030202" pitchFamily="18" charset="0"/>
                <a:cs typeface="Mangal" panose="02040503050203030202" pitchFamily="18" charset="0"/>
              </a:rPr>
              <a:t>2,13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14 </a:t>
            </a:r>
            <a:r>
              <a:rPr lang="hi-IN" sz="4000" dirty="0"/>
              <a:t>त्यसपछि येशूले स्पष्ट प्रकारले भन्नु भयो, “लाजरस मरिसक्यो। </a:t>
            </a:r>
            <a:r>
              <a:rPr lang="hi-IN" sz="4000" b="1" dirty="0"/>
              <a:t>15 </a:t>
            </a:r>
            <a:r>
              <a:rPr lang="hi-IN" sz="4000" dirty="0"/>
              <a:t>अनि म खुशी छु कि म त्यहाँ थिइनँ। म तिमीहरूको लागि खुशी छु किनभने तिमीहरूले ममा विश्वास राख्नेछौ अब हामी उनीकहाँ जाँऊ।” </a:t>
            </a:r>
            <a:endParaRPr lang="en-IN" sz="8000" dirty="0"/>
          </a:p>
        </p:txBody>
      </p:sp>
      <p:sp>
        <p:nvSpPr>
          <p:cNvPr id="3" name="TextBox 2">
            <a:extLst>
              <a:ext uri="{FF2B5EF4-FFF2-40B4-BE49-F238E27FC236}">
                <a16:creationId xmlns:a16="http://schemas.microsoft.com/office/drawing/2014/main" id="{E796D469-5459-D03B-E7CA-87CCEBAFDA0C}"/>
              </a:ext>
            </a:extLst>
          </p:cNvPr>
          <p:cNvSpPr txBox="1"/>
          <p:nvPr/>
        </p:nvSpPr>
        <p:spPr>
          <a:xfrm>
            <a:off x="6096000" y="149949"/>
            <a:ext cx="6096000" cy="6558103"/>
          </a:xfrm>
          <a:prstGeom prst="rect">
            <a:avLst/>
          </a:prstGeom>
          <a:noFill/>
        </p:spPr>
        <p:txBody>
          <a:bodyPr wrap="square" rtlCol="0">
            <a:noAutofit/>
          </a:bodyPr>
          <a:lstStyle/>
          <a:p>
            <a:endParaRPr lang="hi-IN" sz="3400" b="0" i="0" dirty="0">
              <a:solidFill>
                <a:srgbClr val="777A7B"/>
              </a:solidFill>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FBF220BB-BAD2-FA21-C4F4-17FE871A422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16330"/>
    </mc:Choice>
    <mc:Fallback xmlns="">
      <p:transition spd="slow" advTm="16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8CD687-F9B7-34FB-9F82-FCFC6E29D221}"/>
              </a:ext>
            </a:extLst>
          </p:cNvPr>
          <p:cNvPicPr>
            <a:picLocks noChangeAspect="1"/>
          </p:cNvPicPr>
          <p:nvPr/>
        </p:nvPicPr>
        <p:blipFill>
          <a:blip r:embed="rId2"/>
          <a:stretch>
            <a:fillRect/>
          </a:stretch>
        </p:blipFill>
        <p:spPr>
          <a:xfrm flipH="1">
            <a:off x="-4422847" y="-559835"/>
            <a:ext cx="17059555" cy="10014078"/>
          </a:xfrm>
          <a:prstGeom prst="rect">
            <a:avLst/>
          </a:prstGeom>
        </p:spPr>
      </p:pic>
      <p:sp>
        <p:nvSpPr>
          <p:cNvPr id="4" name="TextBox 3">
            <a:extLst>
              <a:ext uri="{FF2B5EF4-FFF2-40B4-BE49-F238E27FC236}">
                <a16:creationId xmlns:a16="http://schemas.microsoft.com/office/drawing/2014/main" id="{8F11E7CB-10DF-F82E-72DF-393933761754}"/>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11:1</a:t>
            </a:r>
            <a:r>
              <a:rPr lang="en-US" sz="2800" b="0" i="0" u="none" strike="noStrike" baseline="0" dirty="0">
                <a:solidFill>
                  <a:schemeClr val="bg1"/>
                </a:solidFill>
                <a:latin typeface="Mangal" panose="02040503050203030202" pitchFamily="18" charset="0"/>
                <a:cs typeface="Mangal" panose="02040503050203030202" pitchFamily="18" charset="0"/>
              </a:rPr>
              <a:t>4,15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17 </a:t>
            </a:r>
            <a:r>
              <a:rPr lang="hi-IN" sz="4000" dirty="0">
                <a:solidFill>
                  <a:srgbClr val="000000"/>
                </a:solidFill>
                <a:latin typeface="Cambria" panose="02040503050406030204" pitchFamily="18" charset="0"/>
              </a:rPr>
              <a:t>येशू बेथानीमा आइपुग्नु भयो। त्यहाँ येशूले लाजरस पहिल्यै मरिसकेको र चार दिन देखि चिहानमा परेको चाल पाउनु भयो।</a:t>
            </a:r>
            <a:endParaRPr lang="en-IN" sz="4000" dirty="0"/>
          </a:p>
        </p:txBody>
      </p:sp>
      <p:sp>
        <p:nvSpPr>
          <p:cNvPr id="3" name="TextBox 2">
            <a:extLst>
              <a:ext uri="{FF2B5EF4-FFF2-40B4-BE49-F238E27FC236}">
                <a16:creationId xmlns:a16="http://schemas.microsoft.com/office/drawing/2014/main" id="{6014FD4F-B1C0-9A60-2257-90937688B87F}"/>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9" name="Audio 8">
            <a:hlinkClick r:id="" action="ppaction://media"/>
            <a:extLst>
              <a:ext uri="{FF2B5EF4-FFF2-40B4-BE49-F238E27FC236}">
                <a16:creationId xmlns:a16="http://schemas.microsoft.com/office/drawing/2014/main" id="{CF3231DD-B17E-817F-290F-DA7132690BB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8794"/>
    </mc:Choice>
    <mc:Fallback xmlns="">
      <p:transition spd="slow" advTm="87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E2BEEC-1D40-A2FA-9678-A981B6356C3B}"/>
              </a:ext>
            </a:extLst>
          </p:cNvPr>
          <p:cNvPicPr>
            <a:picLocks noChangeAspect="1"/>
          </p:cNvPicPr>
          <p:nvPr/>
        </p:nvPicPr>
        <p:blipFill>
          <a:blip r:embed="rId2"/>
          <a:stretch>
            <a:fillRect/>
          </a:stretch>
        </p:blipFill>
        <p:spPr>
          <a:xfrm>
            <a:off x="0" y="-244136"/>
            <a:ext cx="12192000" cy="7102136"/>
          </a:xfrm>
          <a:prstGeom prst="rect">
            <a:avLst/>
          </a:prstGeom>
        </p:spPr>
      </p:pic>
      <p:sp>
        <p:nvSpPr>
          <p:cNvPr id="4" name="TextBox 3">
            <a:extLst>
              <a:ext uri="{FF2B5EF4-FFF2-40B4-BE49-F238E27FC236}">
                <a16:creationId xmlns:a16="http://schemas.microsoft.com/office/drawing/2014/main" id="{1F5480AB-0F84-18E2-DC97-460FD0305DE1}"/>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11:1</a:t>
            </a:r>
            <a:r>
              <a:rPr lang="en-US" sz="2800" b="0" i="0" u="none" strike="noStrike" baseline="0" dirty="0">
                <a:solidFill>
                  <a:schemeClr val="bg1"/>
                </a:solidFill>
                <a:latin typeface="Mangal" panose="02040503050203030202" pitchFamily="18" charset="0"/>
                <a:cs typeface="Mangal" panose="02040503050203030202" pitchFamily="18" charset="0"/>
              </a:rPr>
              <a:t>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91300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19 </a:t>
            </a:r>
            <a:r>
              <a:rPr lang="hi-IN" sz="4000" dirty="0">
                <a:solidFill>
                  <a:srgbClr val="000000"/>
                </a:solidFill>
                <a:latin typeface="Cambria" panose="02040503050406030204" pitchFamily="18" charset="0"/>
              </a:rPr>
              <a:t>धेरै यहूदीहरू मार्था र मरियम कहाँ आएका थिए। यहूदीहरू उनीहरूलाई भाइ लाजरसको मृत्युमा सान्तवना दिनलाई आएका थिए। </a:t>
            </a:r>
            <a:r>
              <a:rPr lang="hi-IN" sz="4000" b="1" dirty="0">
                <a:solidFill>
                  <a:srgbClr val="333333"/>
                </a:solidFill>
                <a:latin typeface="avenir"/>
              </a:rPr>
              <a:t>20 </a:t>
            </a:r>
            <a:r>
              <a:rPr lang="hi-IN" sz="4000" dirty="0">
                <a:solidFill>
                  <a:srgbClr val="000000"/>
                </a:solidFill>
                <a:latin typeface="Cambria" panose="02040503050406030204" pitchFamily="18" charset="0"/>
              </a:rPr>
              <a:t>मार्थाले सुनी कि येशू तिनीहरूलाई भेट्न आई रहनु भएकोछ। तिनी येशूलाई अभिनन्दन गर्नु गइन्। तर मरियम चाँहि घरमा नै बसी।</a:t>
            </a:r>
            <a:endParaRPr lang="en-IN" dirty="0"/>
          </a:p>
        </p:txBody>
      </p:sp>
      <p:sp>
        <p:nvSpPr>
          <p:cNvPr id="3" name="TextBox 2">
            <a:extLst>
              <a:ext uri="{FF2B5EF4-FFF2-40B4-BE49-F238E27FC236}">
                <a16:creationId xmlns:a16="http://schemas.microsoft.com/office/drawing/2014/main" id="{A6EAA91E-3D67-452A-44F7-D0492137613F}"/>
              </a:ext>
            </a:extLst>
          </p:cNvPr>
          <p:cNvSpPr txBox="1"/>
          <p:nvPr/>
        </p:nvSpPr>
        <p:spPr>
          <a:xfrm>
            <a:off x="6096000" y="149949"/>
            <a:ext cx="6096000" cy="6558103"/>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DC8088C1-C9C5-3728-2342-008F354BEA9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23764" y="4800600"/>
            <a:ext cx="2057400" cy="2057400"/>
          </a:xfrm>
          <a:prstGeom prst="ellipse">
            <a:avLst/>
          </a:prstGeom>
        </p:spPr>
      </p:pic>
    </p:spTree>
    <p:extLst>
      <p:ext uri="{BB962C8B-B14F-4D97-AF65-F5344CB8AC3E}">
        <p14:creationId xmlns:p14="http://schemas.microsoft.com/office/powerpoint/2010/main" val="1922139011"/>
      </p:ext>
    </p:extLst>
  </p:cSld>
  <p:clrMapOvr>
    <a:masterClrMapping/>
  </p:clrMapOvr>
  <mc:AlternateContent xmlns:mc="http://schemas.openxmlformats.org/markup-compatibility/2006" xmlns:p14="http://schemas.microsoft.com/office/powerpoint/2010/main">
    <mc:Choice Requires="p14">
      <p:transition spd="slow" p14:dur="2000" advTm="16095"/>
    </mc:Choice>
    <mc:Fallback xmlns="">
      <p:transition spd="slow" advTm="16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511D06-EBFD-0DDD-93C9-56616BCD2345}"/>
              </a:ext>
            </a:extLst>
          </p:cNvPr>
          <p:cNvPicPr>
            <a:picLocks noChangeAspect="1"/>
          </p:cNvPicPr>
          <p:nvPr/>
        </p:nvPicPr>
        <p:blipFill>
          <a:blip r:embed="rId2"/>
          <a:stretch>
            <a:fillRect/>
          </a:stretch>
        </p:blipFill>
        <p:spPr>
          <a:xfrm>
            <a:off x="-1" y="-359229"/>
            <a:ext cx="15307239" cy="7217229"/>
          </a:xfrm>
          <a:prstGeom prst="rect">
            <a:avLst/>
          </a:prstGeom>
        </p:spPr>
      </p:pic>
      <p:sp>
        <p:nvSpPr>
          <p:cNvPr id="4" name="TextBox 3">
            <a:extLst>
              <a:ext uri="{FF2B5EF4-FFF2-40B4-BE49-F238E27FC236}">
                <a16:creationId xmlns:a16="http://schemas.microsoft.com/office/drawing/2014/main" id="{079D7818-2691-77F4-F764-305700EDEF43}"/>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11:1</a:t>
            </a:r>
            <a:r>
              <a:rPr lang="en-US" sz="2800" b="0" i="0" u="none" strike="noStrike" baseline="0" dirty="0">
                <a:solidFill>
                  <a:schemeClr val="bg1"/>
                </a:solidFill>
                <a:latin typeface="Mangal" panose="02040503050203030202" pitchFamily="18" charset="0"/>
                <a:cs typeface="Mangal" panose="02040503050203030202" pitchFamily="18" charset="0"/>
              </a:rPr>
              <a:t>9,20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26511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21 </a:t>
            </a:r>
            <a:r>
              <a:rPr lang="hi-IN" sz="4000" dirty="0">
                <a:solidFill>
                  <a:srgbClr val="000000"/>
                </a:solidFill>
                <a:latin typeface="Cambria" panose="02040503050406030204" pitchFamily="18" charset="0"/>
              </a:rPr>
              <a:t>मार्थले येशूलाई भनी, “प्रभु, यदि तपाईं यहाँ हुनु भएको भए, मेरा भाइ मर्ने थिएनन्। </a:t>
            </a:r>
            <a:r>
              <a:rPr lang="hi-IN" sz="4000" b="1" dirty="0">
                <a:solidFill>
                  <a:srgbClr val="333333"/>
                </a:solidFill>
                <a:latin typeface="avenir"/>
              </a:rPr>
              <a:t>22 </a:t>
            </a:r>
            <a:r>
              <a:rPr lang="hi-IN" sz="4000" dirty="0">
                <a:solidFill>
                  <a:srgbClr val="000000"/>
                </a:solidFill>
                <a:latin typeface="Cambria" panose="02040503050406030204" pitchFamily="18" charset="0"/>
              </a:rPr>
              <a:t>तर अहिले पनि म जान्दछु कि तपाईंले परमेश्वरसंग जे मागे पनि उहाँले तपाईंलाई दिनु हुनेछ।”</a:t>
            </a:r>
            <a:endParaRPr lang="en-IN" sz="4000" dirty="0"/>
          </a:p>
        </p:txBody>
      </p:sp>
      <p:sp>
        <p:nvSpPr>
          <p:cNvPr id="3" name="TextBox 2">
            <a:extLst>
              <a:ext uri="{FF2B5EF4-FFF2-40B4-BE49-F238E27FC236}">
                <a16:creationId xmlns:a16="http://schemas.microsoft.com/office/drawing/2014/main" id="{4A30D4C3-2EDD-D5D5-F791-C1C3BA0FA544}"/>
              </a:ext>
            </a:extLst>
          </p:cNvPr>
          <p:cNvSpPr txBox="1"/>
          <p:nvPr/>
        </p:nvSpPr>
        <p:spPr>
          <a:xfrm>
            <a:off x="6096000" y="149949"/>
            <a:ext cx="6096000" cy="6558103"/>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1" name="Audio 10">
            <a:hlinkClick r:id="" action="ppaction://media"/>
            <a:extLst>
              <a:ext uri="{FF2B5EF4-FFF2-40B4-BE49-F238E27FC236}">
                <a16:creationId xmlns:a16="http://schemas.microsoft.com/office/drawing/2014/main" id="{8774DAF7-2390-9791-AE8C-DE707219099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22780631"/>
      </p:ext>
    </p:extLst>
  </p:cSld>
  <p:clrMapOvr>
    <a:masterClrMapping/>
  </p:clrMapOvr>
  <mc:AlternateContent xmlns:mc="http://schemas.openxmlformats.org/markup-compatibility/2006" xmlns:p14="http://schemas.microsoft.com/office/powerpoint/2010/main">
    <mc:Choice Requires="p14">
      <p:transition spd="slow" p14:dur="2000" advTm="15697"/>
    </mc:Choice>
    <mc:Fallback xmlns="">
      <p:transition spd="slow" advTm="15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739743-B59E-735F-789D-69195E5546B6}"/>
              </a:ext>
            </a:extLst>
          </p:cNvPr>
          <p:cNvPicPr>
            <a:picLocks noChangeAspect="1"/>
          </p:cNvPicPr>
          <p:nvPr/>
        </p:nvPicPr>
        <p:blipFill>
          <a:blip r:embed="rId2"/>
          <a:stretch>
            <a:fillRect/>
          </a:stretch>
        </p:blipFill>
        <p:spPr>
          <a:xfrm>
            <a:off x="1" y="-41653"/>
            <a:ext cx="12192000" cy="6899653"/>
          </a:xfrm>
          <a:prstGeom prst="rect">
            <a:avLst/>
          </a:prstGeom>
        </p:spPr>
      </p:pic>
      <p:sp>
        <p:nvSpPr>
          <p:cNvPr id="4" name="TextBox 3">
            <a:extLst>
              <a:ext uri="{FF2B5EF4-FFF2-40B4-BE49-F238E27FC236}">
                <a16:creationId xmlns:a16="http://schemas.microsoft.com/office/drawing/2014/main" id="{5BD06479-68F8-8A41-F382-356C72EDCD3A}"/>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2</a:t>
            </a:r>
            <a:r>
              <a:rPr lang="hi-IN" sz="2800" b="0" i="0" u="none" strike="noStrike" baseline="0" dirty="0">
                <a:solidFill>
                  <a:schemeClr val="bg1"/>
                </a:solidFill>
                <a:latin typeface="Mangal" panose="02040503050203030202" pitchFamily="18" charset="0"/>
                <a:cs typeface="Mangal" panose="02040503050203030202" pitchFamily="18" charset="0"/>
              </a:rPr>
              <a:t>1</a:t>
            </a:r>
            <a:r>
              <a:rPr lang="en-US" sz="2800" b="0" i="0" u="none" strike="noStrike" baseline="0" dirty="0">
                <a:solidFill>
                  <a:schemeClr val="bg1"/>
                </a:solidFill>
                <a:latin typeface="Mangal" panose="02040503050203030202" pitchFamily="18" charset="0"/>
                <a:cs typeface="Mangal" panose="02040503050203030202" pitchFamily="18" charset="0"/>
              </a:rPr>
              <a:t>,22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50742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23 </a:t>
            </a:r>
            <a:r>
              <a:rPr lang="hi-IN" sz="4000" dirty="0">
                <a:solidFill>
                  <a:srgbClr val="000000"/>
                </a:solidFill>
                <a:latin typeface="Cambria" panose="02040503050406030204" pitchFamily="18" charset="0"/>
              </a:rPr>
              <a:t>येशूले भन्नुभयो, “तिम्रो भाइ जीउँदो हुनेछ।” </a:t>
            </a:r>
            <a:r>
              <a:rPr lang="hi-IN" sz="4000" b="1" dirty="0">
                <a:solidFill>
                  <a:srgbClr val="333333"/>
                </a:solidFill>
                <a:latin typeface="avenir"/>
              </a:rPr>
              <a:t>24 </a:t>
            </a:r>
            <a:r>
              <a:rPr lang="hi-IN" sz="4000" dirty="0">
                <a:solidFill>
                  <a:srgbClr val="000000"/>
                </a:solidFill>
                <a:latin typeface="Cambria" panose="02040503050406030204" pitchFamily="18" charset="0"/>
              </a:rPr>
              <a:t>मार्थाले उत्तर दिइन, “म जान्दछु कि ऊ फेरि जाग्ने छ र जीउँदो हुनेछ जब मानिसहरू अन्तिम दिनमा पुनरूत्थान हुनेछन्।”</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94168A1A-6D4B-346A-2E4D-2E584410D456}"/>
              </a:ext>
            </a:extLst>
          </p:cNvPr>
          <p:cNvSpPr txBox="1"/>
          <p:nvPr/>
        </p:nvSpPr>
        <p:spPr>
          <a:xfrm>
            <a:off x="6096000" y="149949"/>
            <a:ext cx="6096000" cy="6558103"/>
          </a:xfrm>
          <a:prstGeom prst="rect">
            <a:avLst/>
          </a:prstGeom>
          <a:noFill/>
        </p:spPr>
        <p:txBody>
          <a:bodyPr wrap="square" rtlCol="0">
            <a:noAutofit/>
          </a:bodyPr>
          <a:lstStyle/>
          <a:p>
            <a:pPr algn="l"/>
            <a:endParaRPr lang="hi-IN" sz="3600" b="0" i="0" dirty="0">
              <a:solidFill>
                <a:srgbClr val="777A7B"/>
              </a:solidFill>
              <a:effectLst/>
              <a:latin typeface="Inter" panose="020B0502030000000004" pitchFamily="34" charset="0"/>
            </a:endParaRPr>
          </a:p>
        </p:txBody>
      </p:sp>
      <p:pic>
        <p:nvPicPr>
          <p:cNvPr id="8" name="Audio 7">
            <a:hlinkClick r:id="" action="ppaction://media"/>
            <a:extLst>
              <a:ext uri="{FF2B5EF4-FFF2-40B4-BE49-F238E27FC236}">
                <a16:creationId xmlns:a16="http://schemas.microsoft.com/office/drawing/2014/main" id="{765413B5-CB67-FC10-95E1-9F44F1722ED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32778949"/>
      </p:ext>
    </p:extLst>
  </p:cSld>
  <p:clrMapOvr>
    <a:masterClrMapping/>
  </p:clrMapOvr>
  <mc:AlternateContent xmlns:mc="http://schemas.openxmlformats.org/markup-compatibility/2006" xmlns:p14="http://schemas.microsoft.com/office/powerpoint/2010/main">
    <mc:Choice Requires="p14">
      <p:transition spd="slow" p14:dur="2000" advTm="14004"/>
    </mc:Choice>
    <mc:Fallback xmlns="">
      <p:transition spd="slow" advTm="140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800" b="1">
                <a:solidFill>
                  <a:srgbClr val="121212"/>
                </a:solidFill>
                <a:latin typeface="Inter"/>
              </a:rPr>
              <a:t>लाजरसको मृत्‍यु</a:t>
            </a:r>
            <a:endParaRPr lang="en-IN" sz="4800" b="1">
              <a:solidFill>
                <a:srgbClr val="121212"/>
              </a:solidFill>
              <a:latin typeface="Inter"/>
            </a:endParaRPr>
          </a:p>
          <a:p>
            <a:r>
              <a:rPr lang="hi-IN" sz="4800">
                <a:solidFill>
                  <a:prstClr val="black"/>
                </a:solidFill>
              </a:rPr>
              <a:t>यूहन्ना 11:1-44</a:t>
            </a:r>
            <a:endParaRPr lang="en-IN" sz="4800" dirty="0"/>
          </a:p>
        </p:txBody>
      </p:sp>
      <p:sp>
        <p:nvSpPr>
          <p:cNvPr id="2" name="TextBox 1">
            <a:extLst>
              <a:ext uri="{FF2B5EF4-FFF2-40B4-BE49-F238E27FC236}">
                <a16:creationId xmlns:a16="http://schemas.microsoft.com/office/drawing/2014/main" id="{447AB06D-F9B0-D07B-EE01-D21DFFFC3D74}"/>
              </a:ext>
            </a:extLst>
          </p:cNvPr>
          <p:cNvSpPr txBox="1"/>
          <p:nvPr/>
        </p:nvSpPr>
        <p:spPr>
          <a:xfrm>
            <a:off x="6096000" y="0"/>
            <a:ext cx="6096000" cy="6858000"/>
          </a:xfrm>
          <a:prstGeom prst="rect">
            <a:avLst/>
          </a:prstGeom>
          <a:noFill/>
        </p:spPr>
        <p:txBody>
          <a:bodyPr wrap="square" rtlCol="0">
            <a:noAutofit/>
          </a:bodyPr>
          <a:lstStyle/>
          <a:p>
            <a:endParaRPr lang="en-IN" sz="4400" dirty="0"/>
          </a:p>
        </p:txBody>
      </p:sp>
      <p:pic>
        <p:nvPicPr>
          <p:cNvPr id="8" name="Audio 7">
            <a:hlinkClick r:id="" action="ppaction://media"/>
            <a:extLst>
              <a:ext uri="{FF2B5EF4-FFF2-40B4-BE49-F238E27FC236}">
                <a16:creationId xmlns:a16="http://schemas.microsoft.com/office/drawing/2014/main" id="{6ED160D7-7C26-989E-2BFC-C249E990902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4032"/>
    </mc:Choice>
    <mc:Fallback xmlns="">
      <p:transition spd="slow" advTm="40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296E7C5-25E9-929A-94BE-A2ADB06343F5}"/>
              </a:ext>
            </a:extLst>
          </p:cNvPr>
          <p:cNvPicPr>
            <a:picLocks noChangeAspect="1"/>
          </p:cNvPicPr>
          <p:nvPr/>
        </p:nvPicPr>
        <p:blipFill>
          <a:blip r:embed="rId2"/>
          <a:stretch>
            <a:fillRect/>
          </a:stretch>
        </p:blipFill>
        <p:spPr>
          <a:xfrm flipH="1">
            <a:off x="0" y="-559835"/>
            <a:ext cx="12636708" cy="7417836"/>
          </a:xfrm>
          <a:prstGeom prst="rect">
            <a:avLst/>
          </a:prstGeom>
        </p:spPr>
      </p:pic>
      <p:sp>
        <p:nvSpPr>
          <p:cNvPr id="4" name="TextBox 3">
            <a:extLst>
              <a:ext uri="{FF2B5EF4-FFF2-40B4-BE49-F238E27FC236}">
                <a16:creationId xmlns:a16="http://schemas.microsoft.com/office/drawing/2014/main" id="{73776D72-F3B7-DA2A-E669-B704A63C64C7}"/>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23,24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288722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25 </a:t>
            </a:r>
            <a:r>
              <a:rPr lang="hi-IN" sz="4000" dirty="0">
                <a:solidFill>
                  <a:srgbClr val="000000"/>
                </a:solidFill>
                <a:latin typeface="Cambria" panose="02040503050406030204" pitchFamily="18" charset="0"/>
              </a:rPr>
              <a:t>येशूले उनलाई भन्नुभयो, “पुनरुत्थान र जीवन म नै हुँ।” जुन मानिसले ममा विश्वास गर्दछ ऊ मरे पनि उसले जीवन पाउने छ। </a:t>
            </a:r>
            <a:r>
              <a:rPr lang="hi-IN" sz="4000" b="1" dirty="0">
                <a:solidFill>
                  <a:srgbClr val="333333"/>
                </a:solidFill>
                <a:latin typeface="avenir"/>
              </a:rPr>
              <a:t>26 </a:t>
            </a:r>
            <a:r>
              <a:rPr lang="hi-IN" sz="4000" dirty="0">
                <a:solidFill>
                  <a:srgbClr val="000000"/>
                </a:solidFill>
                <a:latin typeface="Cambria" panose="02040503050406030204" pitchFamily="18" charset="0"/>
              </a:rPr>
              <a:t>अनि जुन मानिस ममा बाँच्छ अनि ममा विश्वास गर्छ उ वास्तवमा कहिल्यै मर्ने छैन। मार्था, तिमी यसमा विश्वास गर्छ्यौ?”</a:t>
            </a:r>
            <a:endParaRPr lang="en-IN" sz="4000" dirty="0"/>
          </a:p>
        </p:txBody>
      </p:sp>
      <p:sp>
        <p:nvSpPr>
          <p:cNvPr id="3" name="TextBox 2">
            <a:extLst>
              <a:ext uri="{FF2B5EF4-FFF2-40B4-BE49-F238E27FC236}">
                <a16:creationId xmlns:a16="http://schemas.microsoft.com/office/drawing/2014/main" id="{BF8D9B85-28BF-C3F4-DC68-7F5383CD4E32}"/>
              </a:ext>
            </a:extLst>
          </p:cNvPr>
          <p:cNvSpPr txBox="1"/>
          <p:nvPr/>
        </p:nvSpPr>
        <p:spPr>
          <a:xfrm>
            <a:off x="6096000" y="149949"/>
            <a:ext cx="6096000" cy="6558103"/>
          </a:xfrm>
          <a:prstGeom prst="rect">
            <a:avLst/>
          </a:prstGeom>
          <a:noFill/>
        </p:spPr>
        <p:txBody>
          <a:bodyPr wrap="square" rtlCol="0">
            <a:noAutofit/>
          </a:bodyPr>
          <a:lstStyle/>
          <a:p>
            <a:endParaRPr lang="en-IN" sz="3200" dirty="0"/>
          </a:p>
        </p:txBody>
      </p:sp>
      <p:pic>
        <p:nvPicPr>
          <p:cNvPr id="16" name="Audio 15">
            <a:hlinkClick r:id="" action="ppaction://media"/>
            <a:extLst>
              <a:ext uri="{FF2B5EF4-FFF2-40B4-BE49-F238E27FC236}">
                <a16:creationId xmlns:a16="http://schemas.microsoft.com/office/drawing/2014/main" id="{4CE24169-A440-7383-FEFB-1F8986580EC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53919605"/>
      </p:ext>
    </p:extLst>
  </p:cSld>
  <p:clrMapOvr>
    <a:masterClrMapping/>
  </p:clrMapOvr>
  <mc:AlternateContent xmlns:mc="http://schemas.openxmlformats.org/markup-compatibility/2006" xmlns:p14="http://schemas.microsoft.com/office/powerpoint/2010/main">
    <mc:Choice Requires="p14">
      <p:transition spd="slow" p14:dur="2000" advTm="17924"/>
    </mc:Choice>
    <mc:Fallback xmlns="">
      <p:transition spd="slow" advTm="179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55022D-0CC8-3973-11CF-6F80EB248513}"/>
              </a:ext>
            </a:extLst>
          </p:cNvPr>
          <p:cNvPicPr>
            <a:picLocks noChangeAspect="1"/>
          </p:cNvPicPr>
          <p:nvPr/>
        </p:nvPicPr>
        <p:blipFill>
          <a:blip r:embed="rId2"/>
          <a:stretch>
            <a:fillRect/>
          </a:stretch>
        </p:blipFill>
        <p:spPr>
          <a:xfrm>
            <a:off x="-380360" y="1"/>
            <a:ext cx="12848585" cy="6858000"/>
          </a:xfrm>
          <a:prstGeom prst="rect">
            <a:avLst/>
          </a:prstGeom>
        </p:spPr>
      </p:pic>
      <p:sp>
        <p:nvSpPr>
          <p:cNvPr id="4" name="TextBox 3">
            <a:extLst>
              <a:ext uri="{FF2B5EF4-FFF2-40B4-BE49-F238E27FC236}">
                <a16:creationId xmlns:a16="http://schemas.microsoft.com/office/drawing/2014/main" id="{73A57F96-4A5E-1BBE-7866-F1994C169EEB}"/>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25,26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2924733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1" dirty="0">
                <a:solidFill>
                  <a:srgbClr val="333333"/>
                </a:solidFill>
                <a:latin typeface="avenir"/>
              </a:rPr>
              <a:t>27 </a:t>
            </a:r>
            <a:r>
              <a:rPr lang="hi-IN" sz="4400" dirty="0">
                <a:solidFill>
                  <a:srgbClr val="000000"/>
                </a:solidFill>
                <a:latin typeface="Cambria" panose="02040503050406030204" pitchFamily="18" charset="0"/>
              </a:rPr>
              <a:t>मार्थाले उत्तर दिई, “हो, प्रभु म विश्वास गर्छु तपाईं नै ख्रीष्ट हुनुहुन्छ, परमेश्वरको पुत्र। तपाईं मात्र एक हुनुहुन्छ जो संसारमा आउनु भएको थियो।” </a:t>
            </a:r>
            <a:endParaRPr lang="en-IN" sz="4400" dirty="0"/>
          </a:p>
        </p:txBody>
      </p:sp>
      <p:sp>
        <p:nvSpPr>
          <p:cNvPr id="3" name="TextBox 2">
            <a:extLst>
              <a:ext uri="{FF2B5EF4-FFF2-40B4-BE49-F238E27FC236}">
                <a16:creationId xmlns:a16="http://schemas.microsoft.com/office/drawing/2014/main" id="{E3833797-1948-064D-4E18-030D9D49C0BC}"/>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58D36188-7A8C-24B1-F339-7FB14D123F3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78919862"/>
      </p:ext>
    </p:extLst>
  </p:cSld>
  <p:clrMapOvr>
    <a:masterClrMapping/>
  </p:clrMapOvr>
  <mc:AlternateContent xmlns:mc="http://schemas.openxmlformats.org/markup-compatibility/2006" xmlns:p14="http://schemas.microsoft.com/office/powerpoint/2010/main">
    <mc:Choice Requires="p14">
      <p:transition spd="slow" p14:dur="2000" advTm="10567"/>
    </mc:Choice>
    <mc:Fallback xmlns="">
      <p:transition spd="slow" advTm="105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0EFFB4-9CB9-F3BD-267B-888093D85A85}"/>
              </a:ext>
            </a:extLst>
          </p:cNvPr>
          <p:cNvPicPr>
            <a:picLocks noChangeAspect="1"/>
          </p:cNvPicPr>
          <p:nvPr/>
        </p:nvPicPr>
        <p:blipFill>
          <a:blip r:embed="rId2"/>
          <a:stretch>
            <a:fillRect/>
          </a:stretch>
        </p:blipFill>
        <p:spPr>
          <a:xfrm>
            <a:off x="1" y="-41653"/>
            <a:ext cx="12192000" cy="6899653"/>
          </a:xfrm>
          <a:prstGeom prst="rect">
            <a:avLst/>
          </a:prstGeom>
        </p:spPr>
      </p:pic>
      <p:sp>
        <p:nvSpPr>
          <p:cNvPr id="4" name="TextBox 3">
            <a:extLst>
              <a:ext uri="{FF2B5EF4-FFF2-40B4-BE49-F238E27FC236}">
                <a16:creationId xmlns:a16="http://schemas.microsoft.com/office/drawing/2014/main" id="{0688A654-986F-F9A3-71DB-C8413D8CF285}"/>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27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0140806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28 </a:t>
            </a:r>
            <a:r>
              <a:rPr lang="hi-IN" sz="4000" dirty="0">
                <a:solidFill>
                  <a:srgbClr val="000000"/>
                </a:solidFill>
                <a:latin typeface="Cambria" panose="02040503050406030204" pitchFamily="18" charset="0"/>
              </a:rPr>
              <a:t>मार्थाले त्यसो भनी सके पछि उनी आफ्नो बहिनीकहाँ गईन् अनि गुप्तरूपमा मार्थाले मरियमलाई भनी, “गुरुज्यु यहाँ हुनहुन्छ। उहाँले तिमीलाई सोधी रहुनभएकोछ।”</a:t>
            </a:r>
            <a:endParaRPr lang="en-IN" sz="4400" dirty="0"/>
          </a:p>
        </p:txBody>
      </p:sp>
      <p:sp>
        <p:nvSpPr>
          <p:cNvPr id="3" name="TextBox 2">
            <a:extLst>
              <a:ext uri="{FF2B5EF4-FFF2-40B4-BE49-F238E27FC236}">
                <a16:creationId xmlns:a16="http://schemas.microsoft.com/office/drawing/2014/main" id="{99572B20-E4A6-EFEA-F5B0-A39F02AF6929}"/>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53E12172-844B-6B1D-4B14-8342C99B007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219299321"/>
      </p:ext>
    </p:extLst>
  </p:cSld>
  <p:clrMapOvr>
    <a:masterClrMapping/>
  </p:clrMapOvr>
  <mc:AlternateContent xmlns:mc="http://schemas.openxmlformats.org/markup-compatibility/2006" xmlns:p14="http://schemas.microsoft.com/office/powerpoint/2010/main">
    <mc:Choice Requires="p14">
      <p:transition spd="slow" p14:dur="2000" advTm="12036"/>
    </mc:Choice>
    <mc:Fallback xmlns="">
      <p:transition spd="slow" advTm="120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72CDEA-0F14-2BFC-CBFE-6BE9E196AED7}"/>
              </a:ext>
            </a:extLst>
          </p:cNvPr>
          <p:cNvPicPr>
            <a:picLocks noChangeAspect="1"/>
          </p:cNvPicPr>
          <p:nvPr/>
        </p:nvPicPr>
        <p:blipFill>
          <a:blip r:embed="rId2"/>
          <a:stretch>
            <a:fillRect/>
          </a:stretch>
        </p:blipFill>
        <p:spPr>
          <a:xfrm>
            <a:off x="0" y="-307589"/>
            <a:ext cx="12192000" cy="7165589"/>
          </a:xfrm>
          <a:prstGeom prst="rect">
            <a:avLst/>
          </a:prstGeom>
        </p:spPr>
      </p:pic>
      <p:sp>
        <p:nvSpPr>
          <p:cNvPr id="4" name="TextBox 3">
            <a:extLst>
              <a:ext uri="{FF2B5EF4-FFF2-40B4-BE49-F238E27FC236}">
                <a16:creationId xmlns:a16="http://schemas.microsoft.com/office/drawing/2014/main" id="{198E4B5A-FB40-8D47-A0DC-8A713497C4AF}"/>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28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8594075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50"/>
            <a:ext cx="5818909" cy="6558102"/>
          </a:xfrm>
          <a:prstGeom prst="rect">
            <a:avLst/>
          </a:prstGeom>
          <a:noFill/>
        </p:spPr>
        <p:txBody>
          <a:bodyPr wrap="square" rtlCol="0">
            <a:noAutofit/>
          </a:bodyPr>
          <a:lstStyle/>
          <a:p>
            <a:r>
              <a:rPr lang="hi-IN" sz="2800" b="1" dirty="0"/>
              <a:t>29 </a:t>
            </a:r>
            <a:r>
              <a:rPr lang="hi-IN" sz="2800" dirty="0"/>
              <a:t>जब मरियमले त्यस्तो सुनी, तिनी जुरूक्क उठिन् र येशूकहाँ गईन। </a:t>
            </a:r>
            <a:r>
              <a:rPr lang="hi-IN" sz="2800" b="1" dirty="0"/>
              <a:t>30 </a:t>
            </a:r>
            <a:r>
              <a:rPr lang="hi-IN" sz="2800" dirty="0"/>
              <a:t>येशू गाँउ भित्र आइसक्नु भएको थिएन। उहाँ अझ सम्म त्यही ठाउँमा हुनुहुन्थ्यो जहाँ मार्थासंग भेट भएको थियो। </a:t>
            </a:r>
            <a:r>
              <a:rPr lang="hi-IN" sz="2800" b="1" dirty="0"/>
              <a:t>31 </a:t>
            </a:r>
            <a:r>
              <a:rPr lang="hi-IN" sz="2800" dirty="0"/>
              <a:t>यहूदीहरू मरियमसँग घरमा थिए। तिनीहरूले उनलाई सान्त्वना दिइरहेका थिए। तिनीहरूले मरियमलाई छिट्टै उठेर गएको देखे। तिनीहरूले सोचे कि तिनी लाजरसको चिहानमा गएकी हुन्। तिनीहरूले सोचे कि उनी त्यहाँ रून गएकी हुन्। तिनीहरूले उनलाई पछ्याए।</a:t>
            </a:r>
            <a:endParaRPr lang="en-US" sz="5400" b="0" i="0" dirty="0">
              <a:solidFill>
                <a:srgbClr val="121212"/>
              </a:solidFill>
              <a:effectLst/>
              <a:latin typeface="Inter" panose="020B0502030000000004" pitchFamily="34" charset="0"/>
            </a:endParaRPr>
          </a:p>
        </p:txBody>
      </p:sp>
      <p:sp>
        <p:nvSpPr>
          <p:cNvPr id="3" name="TextBox 2">
            <a:extLst>
              <a:ext uri="{FF2B5EF4-FFF2-40B4-BE49-F238E27FC236}">
                <a16:creationId xmlns:a16="http://schemas.microsoft.com/office/drawing/2014/main" id="{99E755EC-3DA0-E821-AA36-47AA50F78A24}"/>
              </a:ext>
            </a:extLst>
          </p:cNvPr>
          <p:cNvSpPr txBox="1"/>
          <p:nvPr/>
        </p:nvSpPr>
        <p:spPr>
          <a:xfrm>
            <a:off x="6096000" y="149949"/>
            <a:ext cx="6096000" cy="6558103"/>
          </a:xfrm>
          <a:prstGeom prst="rect">
            <a:avLst/>
          </a:prstGeom>
          <a:noFill/>
        </p:spPr>
        <p:txBody>
          <a:bodyPr wrap="square" rtlCol="0">
            <a:noAutofit/>
          </a:bodyPr>
          <a:lstStyle/>
          <a:p>
            <a:endParaRPr lang="hi-IN" sz="2800" b="0" i="0" dirty="0">
              <a:solidFill>
                <a:srgbClr val="777A7B"/>
              </a:solidFill>
              <a:effectLst/>
              <a:latin typeface="Inter" panose="020B0502030000000004" pitchFamily="34" charset="0"/>
            </a:endParaRPr>
          </a:p>
        </p:txBody>
      </p:sp>
      <p:pic>
        <p:nvPicPr>
          <p:cNvPr id="10" name="Audio 9">
            <a:hlinkClick r:id="" action="ppaction://media"/>
            <a:extLst>
              <a:ext uri="{FF2B5EF4-FFF2-40B4-BE49-F238E27FC236}">
                <a16:creationId xmlns:a16="http://schemas.microsoft.com/office/drawing/2014/main" id="{03585AAE-7BEF-393E-8F1D-1D12837FF8B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79066978"/>
      </p:ext>
    </p:extLst>
  </p:cSld>
  <p:clrMapOvr>
    <a:masterClrMapping/>
  </p:clrMapOvr>
  <mc:AlternateContent xmlns:mc="http://schemas.openxmlformats.org/markup-compatibility/2006" xmlns:p14="http://schemas.microsoft.com/office/powerpoint/2010/main">
    <mc:Choice Requires="p14">
      <p:transition spd="slow" p14:dur="2000" advTm="19791"/>
    </mc:Choice>
    <mc:Fallback xmlns="">
      <p:transition spd="slow" advTm="197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34431B-FECD-FC96-6190-BE3298687130}"/>
              </a:ext>
            </a:extLst>
          </p:cNvPr>
          <p:cNvPicPr>
            <a:picLocks noChangeAspect="1"/>
          </p:cNvPicPr>
          <p:nvPr/>
        </p:nvPicPr>
        <p:blipFill>
          <a:blip r:embed="rId2"/>
          <a:stretch>
            <a:fillRect/>
          </a:stretch>
        </p:blipFill>
        <p:spPr>
          <a:xfrm>
            <a:off x="0" y="-399873"/>
            <a:ext cx="12192000" cy="7257874"/>
          </a:xfrm>
          <a:prstGeom prst="rect">
            <a:avLst/>
          </a:prstGeom>
        </p:spPr>
      </p:pic>
      <p:sp>
        <p:nvSpPr>
          <p:cNvPr id="4" name="TextBox 3">
            <a:extLst>
              <a:ext uri="{FF2B5EF4-FFF2-40B4-BE49-F238E27FC236}">
                <a16:creationId xmlns:a16="http://schemas.microsoft.com/office/drawing/2014/main" id="{20AA350F-09DB-E40B-82F2-4887FD926502}"/>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 11:2</a:t>
            </a:r>
            <a:r>
              <a:rPr lang="en-GB" sz="3600" dirty="0">
                <a:solidFill>
                  <a:schemeClr val="bg1"/>
                </a:solidFill>
                <a:latin typeface="Mangal" panose="02040503050203030202" pitchFamily="18" charset="0"/>
                <a:cs typeface="Mangal" panose="02040503050203030202" pitchFamily="18" charset="0"/>
              </a:rPr>
              <a:t>9-31</a:t>
            </a:r>
            <a:endParaRPr lang="hi-IN" sz="3600" b="0" i="0" u="none" strike="noStrike" baseline="0" dirty="0">
              <a:solidFill>
                <a:schemeClr val="bg1"/>
              </a:solidFill>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11932859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32 </a:t>
            </a:r>
            <a:r>
              <a:rPr lang="hi-IN" sz="4000" dirty="0">
                <a:solidFill>
                  <a:srgbClr val="000000"/>
                </a:solidFill>
                <a:latin typeface="Cambria" panose="02040503050406030204" pitchFamily="18" charset="0"/>
              </a:rPr>
              <a:t>मरियम त्यस ठाउँमा गइन् जहाँ येशू हुनुहुथ्यो। जब उनले येशूलाई देखिन् उनले झुकेर चरणमा ढोगिन्। मरियमले भनिन्, “हे प्रभु, यदि तपाईं त्यहाँ हुनु भएको भए, मेरा भाइ मर्ने थिएन।”</a:t>
            </a:r>
            <a:endParaRPr lang="en-IN" sz="4400" dirty="0"/>
          </a:p>
        </p:txBody>
      </p:sp>
      <p:sp>
        <p:nvSpPr>
          <p:cNvPr id="3" name="TextBox 2">
            <a:extLst>
              <a:ext uri="{FF2B5EF4-FFF2-40B4-BE49-F238E27FC236}">
                <a16:creationId xmlns:a16="http://schemas.microsoft.com/office/drawing/2014/main" id="{8797D703-BE02-604E-61E5-503F127ECA26}"/>
              </a:ext>
            </a:extLst>
          </p:cNvPr>
          <p:cNvSpPr txBox="1"/>
          <p:nvPr/>
        </p:nvSpPr>
        <p:spPr>
          <a:xfrm>
            <a:off x="6096000" y="149949"/>
            <a:ext cx="6096000" cy="6558103"/>
          </a:xfrm>
          <a:prstGeom prst="rect">
            <a:avLst/>
          </a:prstGeom>
          <a:noFill/>
        </p:spPr>
        <p:txBody>
          <a:bodyPr wrap="square" rtlCol="0">
            <a:noAutofit/>
          </a:bodyPr>
          <a:lstStyle/>
          <a:p>
            <a:endParaRPr lang="hi-IN" sz="3600" dirty="0"/>
          </a:p>
        </p:txBody>
      </p:sp>
      <p:pic>
        <p:nvPicPr>
          <p:cNvPr id="25" name="Audio 24">
            <a:hlinkClick r:id="" action="ppaction://media"/>
            <a:extLst>
              <a:ext uri="{FF2B5EF4-FFF2-40B4-BE49-F238E27FC236}">
                <a16:creationId xmlns:a16="http://schemas.microsoft.com/office/drawing/2014/main" id="{843FDD82-C282-9E13-F877-C6148E2E3F8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17036799"/>
      </p:ext>
    </p:extLst>
  </p:cSld>
  <p:clrMapOvr>
    <a:masterClrMapping/>
  </p:clrMapOvr>
  <mc:AlternateContent xmlns:mc="http://schemas.openxmlformats.org/markup-compatibility/2006" xmlns:p14="http://schemas.microsoft.com/office/powerpoint/2010/main">
    <mc:Choice Requires="p14">
      <p:transition spd="slow" p14:dur="2000" advTm="11786"/>
    </mc:Choice>
    <mc:Fallback xmlns="">
      <p:transition spd="slow" advTm="117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95CB1-B95A-9FE9-4379-7A0405D2952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6F90ED0-B845-33A3-5042-53FA14D91947}"/>
              </a:ext>
            </a:extLst>
          </p:cNvPr>
          <p:cNvPicPr>
            <a:picLocks noChangeAspect="1"/>
          </p:cNvPicPr>
          <p:nvPr/>
        </p:nvPicPr>
        <p:blipFill>
          <a:blip r:embed="rId2"/>
          <a:stretch>
            <a:fillRect/>
          </a:stretch>
        </p:blipFill>
        <p:spPr>
          <a:xfrm>
            <a:off x="-434715" y="-295134"/>
            <a:ext cx="12626715" cy="7153134"/>
          </a:xfrm>
          <a:prstGeom prst="rect">
            <a:avLst/>
          </a:prstGeom>
        </p:spPr>
      </p:pic>
      <p:sp>
        <p:nvSpPr>
          <p:cNvPr id="4" name="TextBox 3">
            <a:extLst>
              <a:ext uri="{FF2B5EF4-FFF2-40B4-BE49-F238E27FC236}">
                <a16:creationId xmlns:a16="http://schemas.microsoft.com/office/drawing/2014/main" id="{8C86DE3E-27A8-15AB-DBEB-07226CE48A87}"/>
              </a:ext>
            </a:extLst>
          </p:cNvPr>
          <p:cNvSpPr txBox="1"/>
          <p:nvPr/>
        </p:nvSpPr>
        <p:spPr>
          <a:xfrm>
            <a:off x="473490" y="4189502"/>
            <a:ext cx="6591993" cy="164461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लाजरसको मृत्‍यु</a:t>
            </a:r>
            <a:endParaRPr kumimoji="0" lang="en-IN" sz="5400" b="1" i="0" u="none" strike="noStrike" kern="1200" cap="none" spc="0" normalizeH="0" baseline="0" noProof="0" dirty="0">
              <a:ln>
                <a:noFill/>
              </a:ln>
              <a:solidFill>
                <a:schemeClr val="bg1"/>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11:1-44</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371EED1A-CE70-1481-8726-C8784BEFC255}"/>
              </a:ext>
            </a:extLst>
          </p:cNvPr>
          <p:cNvSpPr txBox="1"/>
          <p:nvPr/>
        </p:nvSpPr>
        <p:spPr>
          <a:xfrm>
            <a:off x="473490" y="6010102"/>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2669369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72C503-EE14-3D27-8D99-25C93EA643D1}"/>
              </a:ext>
            </a:extLst>
          </p:cNvPr>
          <p:cNvPicPr>
            <a:picLocks noChangeAspect="1"/>
          </p:cNvPicPr>
          <p:nvPr/>
        </p:nvPicPr>
        <p:blipFill>
          <a:blip r:embed="rId2"/>
          <a:stretch>
            <a:fillRect/>
          </a:stretch>
        </p:blipFill>
        <p:spPr>
          <a:xfrm flipH="1">
            <a:off x="0" y="-133954"/>
            <a:ext cx="12192000" cy="6991954"/>
          </a:xfrm>
          <a:prstGeom prst="rect">
            <a:avLst/>
          </a:prstGeom>
        </p:spPr>
      </p:pic>
      <p:sp>
        <p:nvSpPr>
          <p:cNvPr id="4" name="TextBox 3">
            <a:extLst>
              <a:ext uri="{FF2B5EF4-FFF2-40B4-BE49-F238E27FC236}">
                <a16:creationId xmlns:a16="http://schemas.microsoft.com/office/drawing/2014/main" id="{2C97F398-B8D4-F161-80EB-9BEFE0688EC6}"/>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 11:</a:t>
            </a:r>
            <a:r>
              <a:rPr lang="en-GB" sz="3600" b="0" i="0" u="none" strike="noStrike" baseline="0" dirty="0">
                <a:solidFill>
                  <a:schemeClr val="bg1"/>
                </a:solidFill>
                <a:latin typeface="Mangal" panose="02040503050203030202" pitchFamily="18" charset="0"/>
                <a:cs typeface="Mangal" panose="02040503050203030202" pitchFamily="18" charset="0"/>
              </a:rPr>
              <a:t>3</a:t>
            </a:r>
            <a:r>
              <a:rPr lang="hi-IN" sz="3600" b="0" i="0" u="none" strike="noStrike" baseline="0" dirty="0">
                <a:solidFill>
                  <a:schemeClr val="bg1"/>
                </a:solidFill>
                <a:latin typeface="Mangal" panose="02040503050203030202" pitchFamily="18" charset="0"/>
                <a:cs typeface="Mangal" panose="02040503050203030202" pitchFamily="18" charset="0"/>
              </a:rPr>
              <a:t>2</a:t>
            </a:r>
          </a:p>
        </p:txBody>
      </p:sp>
    </p:spTree>
    <p:extLst>
      <p:ext uri="{BB962C8B-B14F-4D97-AF65-F5344CB8AC3E}">
        <p14:creationId xmlns:p14="http://schemas.microsoft.com/office/powerpoint/2010/main" val="40430808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33 </a:t>
            </a:r>
            <a:r>
              <a:rPr lang="hi-IN" sz="3600" dirty="0">
                <a:solidFill>
                  <a:srgbClr val="000000"/>
                </a:solidFill>
                <a:latin typeface="Cambria" panose="02040503050406030204" pitchFamily="18" charset="0"/>
              </a:rPr>
              <a:t>येशूले मरियमलाई रोएकी देख्नु भयो। येशूले उनको पछि यहूदीहरू आइरहेको देख्नु भयो। तिनीहरू पनि रोई रहेका थिए। येशू एकदम उदास अनि विचलित हुनु भयो। </a:t>
            </a:r>
            <a:r>
              <a:rPr lang="hi-IN" sz="3600" b="1" dirty="0">
                <a:solidFill>
                  <a:srgbClr val="333333"/>
                </a:solidFill>
                <a:latin typeface="avenir"/>
              </a:rPr>
              <a:t>34 </a:t>
            </a:r>
            <a:r>
              <a:rPr lang="hi-IN" sz="3600" dirty="0">
                <a:solidFill>
                  <a:srgbClr val="000000"/>
                </a:solidFill>
                <a:latin typeface="Cambria" panose="02040503050406030204" pitchFamily="18" charset="0"/>
              </a:rPr>
              <a:t>येशूले सोध्नुभयो, “तिमीले उसलाई कहाँ राखेकाछौ।”तिनीहरूले भने, “प्रभु, आउनु होस् अनि हेर्नुहोस्।”</a:t>
            </a:r>
            <a:endParaRPr lang="en-US" sz="3600" b="0" i="0" dirty="0">
              <a:solidFill>
                <a:srgbClr val="121212"/>
              </a:solidFill>
              <a:effectLst/>
              <a:latin typeface="Inter" panose="020B0502030000000004" pitchFamily="34" charset="0"/>
            </a:endParaRPr>
          </a:p>
        </p:txBody>
      </p:sp>
      <p:sp>
        <p:nvSpPr>
          <p:cNvPr id="3" name="TextBox 2">
            <a:extLst>
              <a:ext uri="{FF2B5EF4-FFF2-40B4-BE49-F238E27FC236}">
                <a16:creationId xmlns:a16="http://schemas.microsoft.com/office/drawing/2014/main" id="{D641C2B6-A0F7-C07A-BF4B-766B491005C1}"/>
              </a:ext>
            </a:extLst>
          </p:cNvPr>
          <p:cNvSpPr txBox="1"/>
          <p:nvPr/>
        </p:nvSpPr>
        <p:spPr>
          <a:xfrm>
            <a:off x="6096000" y="149949"/>
            <a:ext cx="6096000" cy="6558103"/>
          </a:xfrm>
          <a:prstGeom prst="rect">
            <a:avLst/>
          </a:prstGeom>
          <a:noFill/>
        </p:spPr>
        <p:txBody>
          <a:bodyPr wrap="square" rtlCol="0">
            <a:noAutofit/>
          </a:bodyPr>
          <a:lstStyle/>
          <a:p>
            <a:pPr algn="l"/>
            <a:endParaRPr lang="hi-IN" sz="3600" b="0" i="0" dirty="0">
              <a:solidFill>
                <a:srgbClr val="777A7B"/>
              </a:solidFill>
              <a:effectLst/>
              <a:latin typeface="Inter" panose="020B0502030000000004" pitchFamily="34" charset="0"/>
            </a:endParaRPr>
          </a:p>
        </p:txBody>
      </p:sp>
      <p:pic>
        <p:nvPicPr>
          <p:cNvPr id="19" name="Audio 18">
            <a:hlinkClick r:id="" action="ppaction://media"/>
            <a:extLst>
              <a:ext uri="{FF2B5EF4-FFF2-40B4-BE49-F238E27FC236}">
                <a16:creationId xmlns:a16="http://schemas.microsoft.com/office/drawing/2014/main" id="{DF3E37A4-B37E-73B1-87B1-CE6F4593EED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790714922"/>
      </p:ext>
    </p:extLst>
  </p:cSld>
  <p:clrMapOvr>
    <a:masterClrMapping/>
  </p:clrMapOvr>
  <mc:AlternateContent xmlns:mc="http://schemas.openxmlformats.org/markup-compatibility/2006" xmlns:p14="http://schemas.microsoft.com/office/powerpoint/2010/main">
    <mc:Choice Requires="p14">
      <p:transition spd="slow" p14:dur="2000" advTm="22115"/>
    </mc:Choice>
    <mc:Fallback xmlns="">
      <p:transition spd="slow" advTm="221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1F021E-0675-A5D7-64FE-90F2D34645F0}"/>
              </a:ext>
            </a:extLst>
          </p:cNvPr>
          <p:cNvPicPr>
            <a:picLocks noChangeAspect="1"/>
          </p:cNvPicPr>
          <p:nvPr/>
        </p:nvPicPr>
        <p:blipFill>
          <a:blip r:embed="rId2"/>
          <a:stretch>
            <a:fillRect/>
          </a:stretch>
        </p:blipFill>
        <p:spPr>
          <a:xfrm>
            <a:off x="0" y="-16892"/>
            <a:ext cx="12573000" cy="6874892"/>
          </a:xfrm>
          <a:prstGeom prst="rect">
            <a:avLst/>
          </a:prstGeom>
        </p:spPr>
      </p:pic>
      <p:sp>
        <p:nvSpPr>
          <p:cNvPr id="4" name="TextBox 3">
            <a:extLst>
              <a:ext uri="{FF2B5EF4-FFF2-40B4-BE49-F238E27FC236}">
                <a16:creationId xmlns:a16="http://schemas.microsoft.com/office/drawing/2014/main" id="{00961EF2-D607-9D6A-8FEB-CD732F9AB646}"/>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33,34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6089657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1" dirty="0">
                <a:solidFill>
                  <a:srgbClr val="333333"/>
                </a:solidFill>
                <a:latin typeface="avenir"/>
              </a:rPr>
              <a:t>35 </a:t>
            </a:r>
            <a:r>
              <a:rPr lang="hi-IN" sz="4400" dirty="0">
                <a:solidFill>
                  <a:srgbClr val="000000"/>
                </a:solidFill>
                <a:latin typeface="Cambria" panose="02040503050406030204" pitchFamily="18" charset="0"/>
              </a:rPr>
              <a:t>येशू रुनुभयो।</a:t>
            </a:r>
            <a:endParaRPr lang="en-IN" sz="4400" dirty="0"/>
          </a:p>
        </p:txBody>
      </p:sp>
      <p:sp>
        <p:nvSpPr>
          <p:cNvPr id="3" name="TextBox 2">
            <a:extLst>
              <a:ext uri="{FF2B5EF4-FFF2-40B4-BE49-F238E27FC236}">
                <a16:creationId xmlns:a16="http://schemas.microsoft.com/office/drawing/2014/main" id="{12F39120-813B-6CDE-6E53-997C0EB6C977}"/>
              </a:ext>
            </a:extLst>
          </p:cNvPr>
          <p:cNvSpPr txBox="1"/>
          <p:nvPr/>
        </p:nvSpPr>
        <p:spPr>
          <a:xfrm>
            <a:off x="6096000" y="149949"/>
            <a:ext cx="6096000" cy="6558103"/>
          </a:xfrm>
          <a:prstGeom prst="rect">
            <a:avLst/>
          </a:prstGeom>
          <a:noFill/>
        </p:spPr>
        <p:txBody>
          <a:bodyPr wrap="square" rtlCol="0">
            <a:noAutofit/>
          </a:bodyPr>
          <a:lstStyle/>
          <a:p>
            <a:endParaRPr lang="en-IN" sz="40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BEC53E39-14A4-4033-7854-B596DA4F36A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790151"/>
      </p:ext>
    </p:extLst>
  </p:cSld>
  <p:clrMapOvr>
    <a:masterClrMapping/>
  </p:clrMapOvr>
  <mc:AlternateContent xmlns:mc="http://schemas.openxmlformats.org/markup-compatibility/2006" xmlns:p14="http://schemas.microsoft.com/office/powerpoint/2010/main">
    <mc:Choice Requires="p14">
      <p:transition spd="slow" p14:dur="2000" advTm="2543"/>
    </mc:Choice>
    <mc:Fallback xmlns="">
      <p:transition spd="slow" advTm="25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B73491-783E-4AFC-B74B-C99CFAFFAF02}"/>
              </a:ext>
            </a:extLst>
          </p:cNvPr>
          <p:cNvPicPr>
            <a:picLocks noChangeAspect="1"/>
          </p:cNvPicPr>
          <p:nvPr/>
        </p:nvPicPr>
        <p:blipFill>
          <a:blip r:embed="rId2"/>
          <a:stretch>
            <a:fillRect/>
          </a:stretch>
        </p:blipFill>
        <p:spPr>
          <a:xfrm>
            <a:off x="0" y="0"/>
            <a:ext cx="12316408" cy="6858000"/>
          </a:xfrm>
          <a:prstGeom prst="rect">
            <a:avLst/>
          </a:prstGeom>
        </p:spPr>
      </p:pic>
      <p:sp>
        <p:nvSpPr>
          <p:cNvPr id="3" name="TextBox 2">
            <a:extLst>
              <a:ext uri="{FF2B5EF4-FFF2-40B4-BE49-F238E27FC236}">
                <a16:creationId xmlns:a16="http://schemas.microsoft.com/office/drawing/2014/main" id="{E3C69603-7E09-77F9-A7E6-97DDA0EEF8F5}"/>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35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8181915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000000"/>
                </a:solidFill>
                <a:latin typeface="Cambria" panose="02040503050406030204" pitchFamily="18" charset="0"/>
              </a:rPr>
              <a:t> </a:t>
            </a:r>
            <a:r>
              <a:rPr lang="hi-IN" sz="4000" b="1" dirty="0">
                <a:solidFill>
                  <a:srgbClr val="333333"/>
                </a:solidFill>
                <a:latin typeface="avenir"/>
              </a:rPr>
              <a:t>36 </a:t>
            </a:r>
            <a:r>
              <a:rPr lang="hi-IN" sz="4000" dirty="0">
                <a:solidFill>
                  <a:srgbClr val="000000"/>
                </a:solidFill>
                <a:latin typeface="Cambria" panose="02040503050406030204" pitchFamily="18" charset="0"/>
              </a:rPr>
              <a:t>अनि यहूदीहरूले भने, “हेर! येशूले लाजरसलाई खुबै माया गर्नु हुन्थ्यो। </a:t>
            </a:r>
            <a:r>
              <a:rPr lang="hi-IN" sz="4000" b="1" dirty="0">
                <a:solidFill>
                  <a:srgbClr val="333333"/>
                </a:solidFill>
                <a:latin typeface="avenir"/>
              </a:rPr>
              <a:t>37 </a:t>
            </a:r>
            <a:r>
              <a:rPr lang="hi-IN" sz="4000" dirty="0">
                <a:solidFill>
                  <a:srgbClr val="000000"/>
                </a:solidFill>
                <a:latin typeface="Cambria" panose="02040503050406030204" pitchFamily="18" charset="0"/>
              </a:rPr>
              <a:t>तर कोही यहूदीहरूले भने, “येशूले अन्धा मान्छेको आँखा निको पारिदिनु भयो। के उहाँले उसलाई बचाँउन केही गर्न सक्नु हुने थिएन उसलाई मर्नुबाट रोक्न हुने थिएन?</a:t>
            </a:r>
            <a:r>
              <a:rPr lang="en-GB" sz="4000" dirty="0">
                <a:solidFill>
                  <a:srgbClr val="000000"/>
                </a:solidFill>
                <a:latin typeface="Cambria" panose="02040503050406030204" pitchFamily="18" charset="0"/>
              </a:rPr>
              <a:t>”</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9F15B19C-FC24-9259-B909-8B1048360B81}"/>
              </a:ext>
            </a:extLst>
          </p:cNvPr>
          <p:cNvSpPr txBox="1"/>
          <p:nvPr/>
        </p:nvSpPr>
        <p:spPr>
          <a:xfrm>
            <a:off x="6096000" y="149949"/>
            <a:ext cx="6096000" cy="6558103"/>
          </a:xfrm>
          <a:prstGeom prst="rect">
            <a:avLst/>
          </a:prstGeom>
          <a:noFill/>
        </p:spPr>
        <p:txBody>
          <a:bodyPr wrap="square" rtlCol="0">
            <a:noAutofit/>
          </a:bodyPr>
          <a:lstStyle/>
          <a:p>
            <a:pPr algn="l"/>
            <a:endParaRPr lang="hi-IN" sz="3600" b="0" i="0" dirty="0">
              <a:solidFill>
                <a:srgbClr val="777A7B"/>
              </a:solidFill>
              <a:effectLst/>
              <a:latin typeface="Inter" panose="020B0502030000000004" pitchFamily="34" charset="0"/>
            </a:endParaRPr>
          </a:p>
        </p:txBody>
      </p:sp>
      <p:pic>
        <p:nvPicPr>
          <p:cNvPr id="24" name="Audio 23">
            <a:hlinkClick r:id="" action="ppaction://media"/>
            <a:extLst>
              <a:ext uri="{FF2B5EF4-FFF2-40B4-BE49-F238E27FC236}">
                <a16:creationId xmlns:a16="http://schemas.microsoft.com/office/drawing/2014/main" id="{5DAD0B91-41A2-EA93-065C-45669391FB9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52367247"/>
      </p:ext>
    </p:extLst>
  </p:cSld>
  <p:clrMapOvr>
    <a:masterClrMapping/>
  </p:clrMapOvr>
  <mc:AlternateContent xmlns:mc="http://schemas.openxmlformats.org/markup-compatibility/2006" xmlns:p14="http://schemas.microsoft.com/office/powerpoint/2010/main">
    <mc:Choice Requires="p14">
      <p:transition spd="slow" p14:dur="2000" advTm="16582"/>
    </mc:Choice>
    <mc:Fallback xmlns="">
      <p:transition spd="slow" advTm="16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0A849B-05DB-361E-EDEE-C7BC6FB78E15}"/>
              </a:ext>
            </a:extLst>
          </p:cNvPr>
          <p:cNvPicPr>
            <a:picLocks noChangeAspect="1"/>
          </p:cNvPicPr>
          <p:nvPr/>
        </p:nvPicPr>
        <p:blipFill>
          <a:blip r:embed="rId2"/>
          <a:stretch>
            <a:fillRect/>
          </a:stretch>
        </p:blipFill>
        <p:spPr>
          <a:xfrm>
            <a:off x="0" y="-301994"/>
            <a:ext cx="12491357" cy="7159994"/>
          </a:xfrm>
          <a:prstGeom prst="rect">
            <a:avLst/>
          </a:prstGeom>
        </p:spPr>
      </p:pic>
      <p:sp>
        <p:nvSpPr>
          <p:cNvPr id="4" name="TextBox 3">
            <a:extLst>
              <a:ext uri="{FF2B5EF4-FFF2-40B4-BE49-F238E27FC236}">
                <a16:creationId xmlns:a16="http://schemas.microsoft.com/office/drawing/2014/main" id="{0FF7FF49-0961-D583-CC6A-81828DC1FBD2}"/>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 11:3</a:t>
            </a:r>
            <a:r>
              <a:rPr lang="en-GB" sz="3600" b="0" i="0" u="none" strike="noStrike" baseline="0" dirty="0">
                <a:solidFill>
                  <a:schemeClr val="bg1"/>
                </a:solidFill>
                <a:latin typeface="Mangal" panose="02040503050203030202" pitchFamily="18" charset="0"/>
                <a:cs typeface="Mangal" panose="02040503050203030202" pitchFamily="18" charset="0"/>
              </a:rPr>
              <a:t>6,37</a:t>
            </a:r>
            <a:endParaRPr lang="hi-IN" sz="3600" b="0" i="0" u="none" strike="noStrike" baseline="0" dirty="0">
              <a:solidFill>
                <a:schemeClr val="bg1"/>
              </a:solidFill>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31334493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38 </a:t>
            </a:r>
            <a:r>
              <a:rPr lang="hi-IN" sz="4000" dirty="0">
                <a:solidFill>
                  <a:srgbClr val="000000"/>
                </a:solidFill>
                <a:latin typeface="Cambria" panose="02040503050406030204" pitchFamily="18" charset="0"/>
              </a:rPr>
              <a:t>येशू फेरि हृदयभित्रबाट अति शोकित हुनुभयो।येशू चिहानमा जानु भयो जहाँ लाजरसलाई राखिएको थियो। चिहान ओडार जस्तो बनाइएको थियो जो ढंङ्गाले ढाकिएको थियो।</a:t>
            </a:r>
            <a:endParaRPr lang="en-IN" sz="4000" dirty="0"/>
          </a:p>
        </p:txBody>
      </p:sp>
      <p:sp>
        <p:nvSpPr>
          <p:cNvPr id="3" name="TextBox 2">
            <a:extLst>
              <a:ext uri="{FF2B5EF4-FFF2-40B4-BE49-F238E27FC236}">
                <a16:creationId xmlns:a16="http://schemas.microsoft.com/office/drawing/2014/main" id="{91D61195-30C3-205C-1DC4-0838A3CE2CF6}"/>
              </a:ext>
            </a:extLst>
          </p:cNvPr>
          <p:cNvSpPr txBox="1"/>
          <p:nvPr/>
        </p:nvSpPr>
        <p:spPr>
          <a:xfrm>
            <a:off x="6096000" y="149949"/>
            <a:ext cx="6096000" cy="6558103"/>
          </a:xfrm>
          <a:prstGeom prst="rect">
            <a:avLst/>
          </a:prstGeom>
          <a:noFill/>
        </p:spPr>
        <p:txBody>
          <a:bodyPr wrap="square" rtlCol="0">
            <a:noAutofit/>
          </a:bodyPr>
          <a:lstStyle/>
          <a:p>
            <a:endParaRPr lang="hi-IN" sz="4000" b="0" i="0" dirty="0">
              <a:solidFill>
                <a:srgbClr val="777A7B"/>
              </a:solidFill>
              <a:effectLst/>
              <a:latin typeface="Inter" panose="020B0502030000000004" pitchFamily="34" charset="0"/>
            </a:endParaRPr>
          </a:p>
        </p:txBody>
      </p:sp>
      <p:pic>
        <p:nvPicPr>
          <p:cNvPr id="14" name="Audio 13">
            <a:hlinkClick r:id="" action="ppaction://media"/>
            <a:extLst>
              <a:ext uri="{FF2B5EF4-FFF2-40B4-BE49-F238E27FC236}">
                <a16:creationId xmlns:a16="http://schemas.microsoft.com/office/drawing/2014/main" id="{E4B70D24-4786-5C9B-D690-A33BD372284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58222353"/>
      </p:ext>
    </p:extLst>
  </p:cSld>
  <p:clrMapOvr>
    <a:masterClrMapping/>
  </p:clrMapOvr>
  <mc:AlternateContent xmlns:mc="http://schemas.openxmlformats.org/markup-compatibility/2006" xmlns:p14="http://schemas.microsoft.com/office/powerpoint/2010/main">
    <mc:Choice Requires="p14">
      <p:transition spd="slow" p14:dur="2000" advTm="11298"/>
    </mc:Choice>
    <mc:Fallback xmlns="">
      <p:transition spd="slow" advTm="112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071886-33FD-C3AF-71BF-D7ED3DB39A13}"/>
              </a:ext>
            </a:extLst>
          </p:cNvPr>
          <p:cNvPicPr>
            <a:picLocks noChangeAspect="1"/>
          </p:cNvPicPr>
          <p:nvPr/>
        </p:nvPicPr>
        <p:blipFill>
          <a:blip r:embed="rId2"/>
          <a:stretch>
            <a:fillRect/>
          </a:stretch>
        </p:blipFill>
        <p:spPr>
          <a:xfrm>
            <a:off x="0" y="-149258"/>
            <a:ext cx="12192000" cy="7007258"/>
          </a:xfrm>
          <a:prstGeom prst="rect">
            <a:avLst/>
          </a:prstGeom>
        </p:spPr>
      </p:pic>
      <p:sp>
        <p:nvSpPr>
          <p:cNvPr id="3" name="TextBox 2">
            <a:extLst>
              <a:ext uri="{FF2B5EF4-FFF2-40B4-BE49-F238E27FC236}">
                <a16:creationId xmlns:a16="http://schemas.microsoft.com/office/drawing/2014/main" id="{D0A3CE22-D5C5-D587-97C2-BFA05A0BCA6F}"/>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38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1363705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39 </a:t>
            </a:r>
            <a:r>
              <a:rPr lang="hi-IN" sz="4000" dirty="0">
                <a:solidFill>
                  <a:srgbClr val="000000"/>
                </a:solidFill>
                <a:latin typeface="Cambria" panose="02040503050406030204" pitchFamily="18" charset="0"/>
              </a:rPr>
              <a:t>येशूले भन्नुभयो, “ढुंगा हटाऊ।”मार्थाले भनिन्, “तर प्रभु लाजरस मरेको चार दिन भइसक्यो तपाईंलाई नराम्रो गन्ध आउनेछ।” मार्था लाजरसको बहिनी थी। </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7F25D5C7-C582-BB25-71A1-4A44606E45E1}"/>
              </a:ext>
            </a:extLst>
          </p:cNvPr>
          <p:cNvSpPr txBox="1"/>
          <p:nvPr/>
        </p:nvSpPr>
        <p:spPr>
          <a:xfrm>
            <a:off x="6096000" y="149949"/>
            <a:ext cx="6096000" cy="6558103"/>
          </a:xfrm>
          <a:prstGeom prst="rect">
            <a:avLst/>
          </a:prstGeom>
          <a:noFill/>
        </p:spPr>
        <p:txBody>
          <a:bodyPr wrap="square" rtlCol="0">
            <a:noAutofit/>
          </a:bodyPr>
          <a:lstStyle/>
          <a:p>
            <a:endParaRPr lang="hi-IN" sz="3600" dirty="0">
              <a:solidFill>
                <a:srgbClr val="777A7B"/>
              </a:solidFill>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C46A9AE0-321E-2F70-D1B9-8302AD2FC40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66635261"/>
      </p:ext>
    </p:extLst>
  </p:cSld>
  <p:clrMapOvr>
    <a:masterClrMapping/>
  </p:clrMapOvr>
  <mc:AlternateContent xmlns:mc="http://schemas.openxmlformats.org/markup-compatibility/2006" xmlns:p14="http://schemas.microsoft.com/office/powerpoint/2010/main">
    <mc:Choice Requires="p14">
      <p:transition spd="slow" p14:dur="2000" advTm="15260"/>
    </mc:Choice>
    <mc:Fallback xmlns="">
      <p:transition spd="slow" advTm="152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777A7B"/>
                </a:solidFill>
                <a:latin typeface="Mangal" panose="02040503050203030202" pitchFamily="18" charset="0"/>
                <a:cs typeface="Mangal" panose="02040503050203030202" pitchFamily="18" charset="0"/>
              </a:rPr>
              <a:t>यूहन्ना 11:1</a:t>
            </a:r>
            <a:r>
              <a:rPr lang="en-GB" sz="4000" dirty="0">
                <a:solidFill>
                  <a:srgbClr val="777A7B"/>
                </a:solidFill>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त्यहाँ लाजरस नाउँ गरेका एकजना मानिस थिए जो बिमार थिए। उनी बेथानी भन्ने शहरमा बस्थे। यो त्यो शहर थियो जहाँ मरियम र उनको बहिनी मार्था बस्थे।</a:t>
            </a:r>
            <a:endParaRPr lang="hi-IN" sz="4000" dirty="0">
              <a:solidFill>
                <a:srgbClr val="777A7B"/>
              </a:solidFill>
              <a:latin typeface="Mangal" panose="02040503050203030202" pitchFamily="18" charset="0"/>
              <a:cs typeface="Mangal" panose="02040503050203030202" pitchFamily="18" charset="0"/>
            </a:endParaRPr>
          </a:p>
        </p:txBody>
      </p:sp>
      <p:sp>
        <p:nvSpPr>
          <p:cNvPr id="2" name="TextBox 1">
            <a:extLst>
              <a:ext uri="{FF2B5EF4-FFF2-40B4-BE49-F238E27FC236}">
                <a16:creationId xmlns:a16="http://schemas.microsoft.com/office/drawing/2014/main" id="{56F561B7-868D-407A-6295-D373BB21F992}"/>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27" name="Audio 26">
            <a:hlinkClick r:id="" action="ppaction://media"/>
            <a:extLst>
              <a:ext uri="{FF2B5EF4-FFF2-40B4-BE49-F238E27FC236}">
                <a16:creationId xmlns:a16="http://schemas.microsoft.com/office/drawing/2014/main" id="{9A57A9BB-C071-8D70-743C-416D1FDB083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0417"/>
    </mc:Choice>
    <mc:Fallback xmlns="">
      <p:transition spd="slow" advTm="104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CAB197-96E3-E684-0700-7360D7AA2143}"/>
              </a:ext>
            </a:extLst>
          </p:cNvPr>
          <p:cNvPicPr>
            <a:picLocks noChangeAspect="1"/>
          </p:cNvPicPr>
          <p:nvPr/>
        </p:nvPicPr>
        <p:blipFill>
          <a:blip r:embed="rId2"/>
          <a:stretch>
            <a:fillRect/>
          </a:stretch>
        </p:blipFill>
        <p:spPr>
          <a:xfrm>
            <a:off x="0" y="-230833"/>
            <a:ext cx="12192000" cy="7088834"/>
          </a:xfrm>
          <a:prstGeom prst="rect">
            <a:avLst/>
          </a:prstGeom>
        </p:spPr>
      </p:pic>
      <p:sp>
        <p:nvSpPr>
          <p:cNvPr id="4" name="TextBox 3">
            <a:extLst>
              <a:ext uri="{FF2B5EF4-FFF2-40B4-BE49-F238E27FC236}">
                <a16:creationId xmlns:a16="http://schemas.microsoft.com/office/drawing/2014/main" id="{03BAEDF7-BD72-C39D-7244-B73CCDBD7918}"/>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39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2491732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40 </a:t>
            </a:r>
            <a:r>
              <a:rPr lang="hi-IN" sz="4000" dirty="0">
                <a:solidFill>
                  <a:srgbClr val="000000"/>
                </a:solidFill>
                <a:latin typeface="Cambria" panose="02040503050406030204" pitchFamily="18" charset="0"/>
              </a:rPr>
              <a:t>तब येशूले मार्थालाई भन्नुभयो, “के मैले तिमीलाई भनेको थिइन? कि यदि तिमाले विश्वास गरयौ भने परमेश्वरको महिमा देख्नेछौ?” </a:t>
            </a:r>
            <a:endParaRPr lang="en-IN" sz="4400" dirty="0"/>
          </a:p>
        </p:txBody>
      </p:sp>
      <p:sp>
        <p:nvSpPr>
          <p:cNvPr id="3" name="TextBox 2">
            <a:extLst>
              <a:ext uri="{FF2B5EF4-FFF2-40B4-BE49-F238E27FC236}">
                <a16:creationId xmlns:a16="http://schemas.microsoft.com/office/drawing/2014/main" id="{3BFCACAE-D2AD-DCBD-107C-DAF5E7CF5D3B}"/>
              </a:ext>
            </a:extLst>
          </p:cNvPr>
          <p:cNvSpPr txBox="1"/>
          <p:nvPr/>
        </p:nvSpPr>
        <p:spPr>
          <a:xfrm>
            <a:off x="6096000" y="149949"/>
            <a:ext cx="6096000" cy="6558103"/>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7" name="Audio 16">
            <a:hlinkClick r:id="" action="ppaction://media"/>
            <a:extLst>
              <a:ext uri="{FF2B5EF4-FFF2-40B4-BE49-F238E27FC236}">
                <a16:creationId xmlns:a16="http://schemas.microsoft.com/office/drawing/2014/main" id="{546DAD74-14C9-87A1-3017-61E49AD3577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79198779"/>
      </p:ext>
    </p:extLst>
  </p:cSld>
  <p:clrMapOvr>
    <a:masterClrMapping/>
  </p:clrMapOvr>
  <mc:AlternateContent xmlns:mc="http://schemas.openxmlformats.org/markup-compatibility/2006" xmlns:p14="http://schemas.microsoft.com/office/powerpoint/2010/main">
    <mc:Choice Requires="p14">
      <p:transition spd="slow" p14:dur="2000" advTm="8966"/>
    </mc:Choice>
    <mc:Fallback xmlns="">
      <p:transition spd="slow" advTm="89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58F869-6771-E728-AE3E-88061F3A280A}"/>
              </a:ext>
            </a:extLst>
          </p:cNvPr>
          <p:cNvPicPr>
            <a:picLocks noChangeAspect="1"/>
          </p:cNvPicPr>
          <p:nvPr/>
        </p:nvPicPr>
        <p:blipFill>
          <a:blip r:embed="rId2"/>
          <a:stretch>
            <a:fillRect/>
          </a:stretch>
        </p:blipFill>
        <p:spPr>
          <a:xfrm flipH="1">
            <a:off x="0" y="0"/>
            <a:ext cx="12316408" cy="6858000"/>
          </a:xfrm>
          <a:prstGeom prst="rect">
            <a:avLst/>
          </a:prstGeom>
        </p:spPr>
      </p:pic>
      <p:sp>
        <p:nvSpPr>
          <p:cNvPr id="4" name="TextBox 3">
            <a:extLst>
              <a:ext uri="{FF2B5EF4-FFF2-40B4-BE49-F238E27FC236}">
                <a16:creationId xmlns:a16="http://schemas.microsoft.com/office/drawing/2014/main" id="{BBA23A98-787F-C63B-B044-1D3205F31FAC}"/>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40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5967108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41 </a:t>
            </a:r>
            <a:r>
              <a:rPr lang="hi-IN" sz="4000" dirty="0">
                <a:solidFill>
                  <a:srgbClr val="000000"/>
                </a:solidFill>
                <a:latin typeface="Cambria" panose="02040503050406030204" pitchFamily="18" charset="0"/>
              </a:rPr>
              <a:t>तब तिनीहरूले प्रवेशद्वारको ढुंगा हटाई दिए। तब यशूले आफ्ना आँखा उठाउनु भयो र भन्नुभयो, “पिता, तपाईंले मलाई सुन्नु भएकोमा म धन्यवाद प्रकट गर्छु।</a:t>
            </a:r>
            <a:endParaRPr lang="en-IN" sz="4000" dirty="0"/>
          </a:p>
        </p:txBody>
      </p:sp>
      <p:sp>
        <p:nvSpPr>
          <p:cNvPr id="3" name="TextBox 2">
            <a:extLst>
              <a:ext uri="{FF2B5EF4-FFF2-40B4-BE49-F238E27FC236}">
                <a16:creationId xmlns:a16="http://schemas.microsoft.com/office/drawing/2014/main" id="{029ED2D0-8CFD-BE50-7B06-CA63513540A8}"/>
              </a:ext>
            </a:extLst>
          </p:cNvPr>
          <p:cNvSpPr txBox="1"/>
          <p:nvPr/>
        </p:nvSpPr>
        <p:spPr>
          <a:xfrm>
            <a:off x="6096000" y="149949"/>
            <a:ext cx="6096000" cy="6558103"/>
          </a:xfrm>
          <a:prstGeom prst="rect">
            <a:avLst/>
          </a:prstGeom>
          <a:noFill/>
        </p:spPr>
        <p:txBody>
          <a:bodyPr wrap="square" rtlCol="0">
            <a:noAutofit/>
          </a:bodyPr>
          <a:lstStyle/>
          <a:p>
            <a:endParaRPr lang="en-IN" sz="3600" dirty="0"/>
          </a:p>
        </p:txBody>
      </p:sp>
      <p:pic>
        <p:nvPicPr>
          <p:cNvPr id="10" name="Audio 9">
            <a:hlinkClick r:id="" action="ppaction://media"/>
            <a:extLst>
              <a:ext uri="{FF2B5EF4-FFF2-40B4-BE49-F238E27FC236}">
                <a16:creationId xmlns:a16="http://schemas.microsoft.com/office/drawing/2014/main" id="{93355BE9-85A0-EF2E-21DF-23BB1EF3BD5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803388367"/>
      </p:ext>
    </p:extLst>
  </p:cSld>
  <p:clrMapOvr>
    <a:masterClrMapping/>
  </p:clrMapOvr>
  <mc:AlternateContent xmlns:mc="http://schemas.openxmlformats.org/markup-compatibility/2006" xmlns:p14="http://schemas.microsoft.com/office/powerpoint/2010/main">
    <mc:Choice Requires="p14">
      <p:transition spd="slow" p14:dur="2000" advTm="14602"/>
    </mc:Choice>
    <mc:Fallback xmlns="">
      <p:transition spd="slow" advTm="146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E8C1C7-F66C-0DEF-C88F-F02EEA963CE3}"/>
              </a:ext>
            </a:extLst>
          </p:cNvPr>
          <p:cNvPicPr>
            <a:picLocks noChangeAspect="1"/>
          </p:cNvPicPr>
          <p:nvPr/>
        </p:nvPicPr>
        <p:blipFill>
          <a:blip r:embed="rId2"/>
          <a:stretch>
            <a:fillRect/>
          </a:stretch>
        </p:blipFill>
        <p:spPr>
          <a:xfrm>
            <a:off x="-1" y="-237746"/>
            <a:ext cx="12192001" cy="7095745"/>
          </a:xfrm>
          <a:prstGeom prst="rect">
            <a:avLst/>
          </a:prstGeom>
        </p:spPr>
      </p:pic>
      <p:sp>
        <p:nvSpPr>
          <p:cNvPr id="4" name="TextBox 3">
            <a:extLst>
              <a:ext uri="{FF2B5EF4-FFF2-40B4-BE49-F238E27FC236}">
                <a16:creationId xmlns:a16="http://schemas.microsoft.com/office/drawing/2014/main" id="{E3E33AAC-47D9-09DA-735E-58E1B574FC47}"/>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 11:4</a:t>
            </a:r>
            <a:r>
              <a:rPr lang="en-IN" sz="3600" b="0" i="0" u="none" strike="noStrike" baseline="0" dirty="0">
                <a:solidFill>
                  <a:schemeClr val="bg1"/>
                </a:solidFill>
                <a:latin typeface="Mangal" panose="02040503050203030202" pitchFamily="18" charset="0"/>
                <a:cs typeface="Mangal" panose="02040503050203030202" pitchFamily="18" charset="0"/>
              </a:rPr>
              <a:t>1</a:t>
            </a:r>
            <a:endParaRPr lang="hi-IN" sz="3600" b="0" i="0" u="none" strike="noStrike" baseline="0" dirty="0">
              <a:solidFill>
                <a:schemeClr val="bg1"/>
              </a:solidFill>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26912336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42 </a:t>
            </a:r>
            <a:r>
              <a:rPr lang="hi-IN" sz="4000" dirty="0">
                <a:solidFill>
                  <a:srgbClr val="000000"/>
                </a:solidFill>
                <a:latin typeface="Cambria" panose="02040503050406030204" pitchFamily="18" charset="0"/>
              </a:rPr>
              <a:t>म जान्दछु कि तपाईंले सँधैं मलाई सुन्नुहुन्छ। तर मैले यो कुराहरू भनें किनभने मानिसहरू मेरो वरिपरि छन्। म तिनीहरूलाई विश्वास दिलाउन चाहन्छु। कि तपाईंले मलाईं पठाउने भएको हो।”</a:t>
            </a:r>
            <a:endParaRPr lang="en-IN" sz="4400" dirty="0"/>
          </a:p>
        </p:txBody>
      </p:sp>
      <p:sp>
        <p:nvSpPr>
          <p:cNvPr id="3" name="TextBox 2">
            <a:extLst>
              <a:ext uri="{FF2B5EF4-FFF2-40B4-BE49-F238E27FC236}">
                <a16:creationId xmlns:a16="http://schemas.microsoft.com/office/drawing/2014/main" id="{B18E42C7-426A-F49E-FD22-2C65E016D9DA}"/>
              </a:ext>
            </a:extLst>
          </p:cNvPr>
          <p:cNvSpPr txBox="1"/>
          <p:nvPr/>
        </p:nvSpPr>
        <p:spPr>
          <a:xfrm>
            <a:off x="6096000" y="149949"/>
            <a:ext cx="6096000" cy="6558103"/>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9" name="Audio 18">
            <a:hlinkClick r:id="" action="ppaction://media"/>
            <a:extLst>
              <a:ext uri="{FF2B5EF4-FFF2-40B4-BE49-F238E27FC236}">
                <a16:creationId xmlns:a16="http://schemas.microsoft.com/office/drawing/2014/main" id="{03FB0AC0-7FE2-1B30-A516-B31ED53AB58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21905742"/>
      </p:ext>
    </p:extLst>
  </p:cSld>
  <p:clrMapOvr>
    <a:masterClrMapping/>
  </p:clrMapOvr>
  <mc:AlternateContent xmlns:mc="http://schemas.openxmlformats.org/markup-compatibility/2006" xmlns:p14="http://schemas.microsoft.com/office/powerpoint/2010/main">
    <mc:Choice Requires="p14">
      <p:transition spd="slow" p14:dur="2000" advTm="15489"/>
    </mc:Choice>
    <mc:Fallback xmlns="">
      <p:transition spd="slow" advTm="154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D0A16A-138C-B1B9-E97C-389C611D8CC0}"/>
              </a:ext>
            </a:extLst>
          </p:cNvPr>
          <p:cNvPicPr>
            <a:picLocks noChangeAspect="1"/>
          </p:cNvPicPr>
          <p:nvPr/>
        </p:nvPicPr>
        <p:blipFill>
          <a:blip r:embed="rId2"/>
          <a:stretch>
            <a:fillRect/>
          </a:stretch>
        </p:blipFill>
        <p:spPr>
          <a:xfrm>
            <a:off x="0" y="-276779"/>
            <a:ext cx="12192000" cy="7134780"/>
          </a:xfrm>
          <a:prstGeom prst="rect">
            <a:avLst/>
          </a:prstGeom>
        </p:spPr>
      </p:pic>
      <p:sp>
        <p:nvSpPr>
          <p:cNvPr id="4" name="TextBox 3">
            <a:extLst>
              <a:ext uri="{FF2B5EF4-FFF2-40B4-BE49-F238E27FC236}">
                <a16:creationId xmlns:a16="http://schemas.microsoft.com/office/drawing/2014/main" id="{300AFB61-7732-9242-4CB6-224821572194}"/>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dirty="0">
                <a:solidFill>
                  <a:schemeClr val="bg1"/>
                </a:solidFill>
                <a:latin typeface="Mangal" panose="02040503050203030202" pitchFamily="18" charset="0"/>
                <a:cs typeface="Mangal" panose="02040503050203030202" pitchFamily="18" charset="0"/>
              </a:rPr>
              <a:t>4</a:t>
            </a:r>
            <a:r>
              <a:rPr lang="en-US" sz="2800" b="0" i="0" u="none" strike="noStrike" baseline="0" dirty="0">
                <a:solidFill>
                  <a:schemeClr val="bg1"/>
                </a:solidFill>
                <a:latin typeface="Mangal" panose="02040503050203030202" pitchFamily="18" charset="0"/>
                <a:cs typeface="Mangal" panose="02040503050203030202" pitchFamily="18" charset="0"/>
              </a:rPr>
              <a:t>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5010588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43 </a:t>
            </a:r>
            <a:r>
              <a:rPr lang="hi-IN" sz="4000" dirty="0">
                <a:solidFill>
                  <a:srgbClr val="000000"/>
                </a:solidFill>
                <a:latin typeface="Cambria" panose="02040503050406030204" pitchFamily="18" charset="0"/>
              </a:rPr>
              <a:t>येशूले यति भनिसकेपछि उहाँले जोड आवाजमा डाक्नुभयो, “लाजरस निस्क, बाहिर आऊ!”</a:t>
            </a:r>
            <a:endParaRPr lang="en-IN" sz="4400" dirty="0"/>
          </a:p>
        </p:txBody>
      </p:sp>
      <p:sp>
        <p:nvSpPr>
          <p:cNvPr id="3" name="TextBox 2">
            <a:extLst>
              <a:ext uri="{FF2B5EF4-FFF2-40B4-BE49-F238E27FC236}">
                <a16:creationId xmlns:a16="http://schemas.microsoft.com/office/drawing/2014/main" id="{4790DCB8-652B-74FC-1345-3E4CE97B5FE2}"/>
              </a:ext>
            </a:extLst>
          </p:cNvPr>
          <p:cNvSpPr txBox="1"/>
          <p:nvPr/>
        </p:nvSpPr>
        <p:spPr>
          <a:xfrm>
            <a:off x="6096000" y="149949"/>
            <a:ext cx="6096000" cy="6558103"/>
          </a:xfrm>
          <a:prstGeom prst="rect">
            <a:avLst/>
          </a:prstGeom>
          <a:noFill/>
        </p:spPr>
        <p:txBody>
          <a:bodyPr wrap="square" rtlCol="0">
            <a:noAutofit/>
          </a:bodyPr>
          <a:lstStyle/>
          <a:p>
            <a:endParaRPr lang="hi-IN" sz="4000" b="0" i="0" dirty="0">
              <a:solidFill>
                <a:srgbClr val="777A7B"/>
              </a:solidFill>
              <a:effectLst/>
              <a:latin typeface="Inter" panose="020B0502030000000004" pitchFamily="34" charset="0"/>
            </a:endParaRPr>
          </a:p>
        </p:txBody>
      </p:sp>
      <p:pic>
        <p:nvPicPr>
          <p:cNvPr id="16" name="Audio 15">
            <a:hlinkClick r:id="" action="ppaction://media"/>
            <a:extLst>
              <a:ext uri="{FF2B5EF4-FFF2-40B4-BE49-F238E27FC236}">
                <a16:creationId xmlns:a16="http://schemas.microsoft.com/office/drawing/2014/main" id="{374F1681-E435-A72A-5A2C-476565368E5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96930764"/>
      </p:ext>
    </p:extLst>
  </p:cSld>
  <p:clrMapOvr>
    <a:masterClrMapping/>
  </p:clrMapOvr>
  <mc:AlternateContent xmlns:mc="http://schemas.openxmlformats.org/markup-compatibility/2006" xmlns:p14="http://schemas.microsoft.com/office/powerpoint/2010/main">
    <mc:Choice Requires="p14">
      <p:transition spd="slow" p14:dur="2000" advTm="8256"/>
    </mc:Choice>
    <mc:Fallback xmlns="">
      <p:transition spd="slow" advTm="82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DE8D00-BED9-8BBE-8643-93223BED74AC}"/>
              </a:ext>
            </a:extLst>
          </p:cNvPr>
          <p:cNvPicPr>
            <a:picLocks noChangeAspect="1"/>
          </p:cNvPicPr>
          <p:nvPr/>
        </p:nvPicPr>
        <p:blipFill>
          <a:blip r:embed="rId2"/>
          <a:stretch>
            <a:fillRect/>
          </a:stretch>
        </p:blipFill>
        <p:spPr>
          <a:xfrm>
            <a:off x="-155193" y="1"/>
            <a:ext cx="12347193" cy="6858000"/>
          </a:xfrm>
          <a:prstGeom prst="rect">
            <a:avLst/>
          </a:prstGeom>
        </p:spPr>
      </p:pic>
      <p:sp>
        <p:nvSpPr>
          <p:cNvPr id="3" name="TextBox 2">
            <a:extLst>
              <a:ext uri="{FF2B5EF4-FFF2-40B4-BE49-F238E27FC236}">
                <a16:creationId xmlns:a16="http://schemas.microsoft.com/office/drawing/2014/main" id="{0E1C741C-AB5C-CB5A-3DE5-8333C60B1EB5}"/>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 11:4</a:t>
            </a:r>
            <a:r>
              <a:rPr lang="en-IN" sz="3600" b="0" i="0" u="none" strike="noStrike" baseline="0" dirty="0">
                <a:solidFill>
                  <a:schemeClr val="bg1"/>
                </a:solidFill>
                <a:latin typeface="Mangal" panose="02040503050203030202" pitchFamily="18" charset="0"/>
                <a:cs typeface="Mangal" panose="02040503050203030202" pitchFamily="18" charset="0"/>
              </a:rPr>
              <a:t>3</a:t>
            </a:r>
            <a:endParaRPr lang="hi-IN" sz="3600" b="0" i="0" u="none" strike="noStrike" baseline="0" dirty="0">
              <a:solidFill>
                <a:schemeClr val="bg1"/>
              </a:solidFill>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12292614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44 </a:t>
            </a:r>
            <a:r>
              <a:rPr lang="hi-IN" sz="4000" dirty="0">
                <a:solidFill>
                  <a:srgbClr val="000000"/>
                </a:solidFill>
                <a:latin typeface="Cambria" panose="02040503050406030204" pitchFamily="18" charset="0"/>
              </a:rPr>
              <a:t>मृत मान्छे बाहिर निस्क्यो। उसका हात र खुट्टाहरू मलमलका लुगाका टुक्राहरूले बेह्रिएका थिए। उसको अनुहार रूमालले ढाकिएको थियो।</a:t>
            </a:r>
            <a:r>
              <a:rPr lang="en-GB" sz="4000" dirty="0">
                <a:solidFill>
                  <a:srgbClr val="000000"/>
                </a:solidFill>
                <a:latin typeface="Cambria" panose="02040503050406030204" pitchFamily="18" charset="0"/>
              </a:rPr>
              <a:t>…</a:t>
            </a:r>
            <a:endParaRPr lang="en-US" sz="4000" b="0" i="0" dirty="0">
              <a:solidFill>
                <a:srgbClr val="121212"/>
              </a:solidFill>
              <a:effectLst/>
              <a:latin typeface="Inter" panose="020B0502030000000004" pitchFamily="34" charset="0"/>
            </a:endParaRPr>
          </a:p>
        </p:txBody>
      </p:sp>
      <p:sp>
        <p:nvSpPr>
          <p:cNvPr id="3" name="TextBox 2">
            <a:extLst>
              <a:ext uri="{FF2B5EF4-FFF2-40B4-BE49-F238E27FC236}">
                <a16:creationId xmlns:a16="http://schemas.microsoft.com/office/drawing/2014/main" id="{EA8D6BF4-E3DD-18CA-D5A0-5B4CBE46B2BD}"/>
              </a:ext>
            </a:extLst>
          </p:cNvPr>
          <p:cNvSpPr txBox="1"/>
          <p:nvPr/>
        </p:nvSpPr>
        <p:spPr>
          <a:xfrm>
            <a:off x="6096000" y="149949"/>
            <a:ext cx="6096000" cy="6558103"/>
          </a:xfrm>
          <a:prstGeom prst="rect">
            <a:avLst/>
          </a:prstGeom>
          <a:noFill/>
        </p:spPr>
        <p:txBody>
          <a:bodyPr wrap="square" rtlCol="0">
            <a:noAutofit/>
          </a:bodyPr>
          <a:lstStyle/>
          <a:p>
            <a:pPr algn="l"/>
            <a:endParaRPr lang="hi-IN" sz="3600" b="0" i="0" dirty="0">
              <a:solidFill>
                <a:srgbClr val="777A7B"/>
              </a:solidFill>
              <a:effectLst/>
              <a:latin typeface="Inter" panose="020B0502030000000004" pitchFamily="34" charset="0"/>
            </a:endParaRPr>
          </a:p>
        </p:txBody>
      </p:sp>
      <p:pic>
        <p:nvPicPr>
          <p:cNvPr id="61" name="Audio 60">
            <a:hlinkClick r:id="" action="ppaction://media"/>
            <a:extLst>
              <a:ext uri="{FF2B5EF4-FFF2-40B4-BE49-F238E27FC236}">
                <a16:creationId xmlns:a16="http://schemas.microsoft.com/office/drawing/2014/main" id="{9BA7ADE5-CE6E-64F4-576E-E28053F3582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93119028"/>
      </p:ext>
    </p:extLst>
  </p:cSld>
  <p:clrMapOvr>
    <a:masterClrMapping/>
  </p:clrMapOvr>
  <mc:AlternateContent xmlns:mc="http://schemas.openxmlformats.org/markup-compatibility/2006" xmlns:p14="http://schemas.microsoft.com/office/powerpoint/2010/main">
    <mc:Choice Requires="p14">
      <p:transition spd="slow" p14:dur="2000" advTm="10418"/>
    </mc:Choice>
    <mc:Fallback xmlns="">
      <p:transition spd="slow" advTm="104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2EC712-FC79-0E55-89BF-AC3184FB089F}"/>
              </a:ext>
            </a:extLst>
          </p:cNvPr>
          <p:cNvPicPr>
            <a:picLocks noChangeAspect="1"/>
          </p:cNvPicPr>
          <p:nvPr/>
        </p:nvPicPr>
        <p:blipFill>
          <a:blip r:embed="rId2"/>
          <a:stretch>
            <a:fillRect/>
          </a:stretch>
        </p:blipFill>
        <p:spPr>
          <a:xfrm>
            <a:off x="-1211437" y="1"/>
            <a:ext cx="13403437" cy="6858000"/>
          </a:xfrm>
          <a:prstGeom prst="rect">
            <a:avLst/>
          </a:prstGeom>
        </p:spPr>
      </p:pic>
      <p:sp>
        <p:nvSpPr>
          <p:cNvPr id="2" name="TextBox 1">
            <a:extLst>
              <a:ext uri="{FF2B5EF4-FFF2-40B4-BE49-F238E27FC236}">
                <a16:creationId xmlns:a16="http://schemas.microsoft.com/office/drawing/2014/main" id="{3253C42A-0A7A-7E30-F2C3-306C27A96872}"/>
              </a:ext>
            </a:extLst>
          </p:cNvPr>
          <p:cNvSpPr txBox="1"/>
          <p:nvPr/>
        </p:nvSpPr>
        <p:spPr>
          <a:xfrm>
            <a:off x="256081"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D74EEF-3BD4-86D6-1B58-AB9D9D0DB9EE}"/>
              </a:ext>
            </a:extLst>
          </p:cNvPr>
          <p:cNvPicPr>
            <a:picLocks noChangeAspect="1"/>
          </p:cNvPicPr>
          <p:nvPr/>
        </p:nvPicPr>
        <p:blipFill>
          <a:blip r:embed="rId2"/>
          <a:stretch>
            <a:fillRect/>
          </a:stretch>
        </p:blipFill>
        <p:spPr>
          <a:xfrm>
            <a:off x="0" y="-224667"/>
            <a:ext cx="12192000" cy="7082667"/>
          </a:xfrm>
          <a:prstGeom prst="rect">
            <a:avLst/>
          </a:prstGeom>
        </p:spPr>
      </p:pic>
      <p:sp>
        <p:nvSpPr>
          <p:cNvPr id="4" name="TextBox 3">
            <a:extLst>
              <a:ext uri="{FF2B5EF4-FFF2-40B4-BE49-F238E27FC236}">
                <a16:creationId xmlns:a16="http://schemas.microsoft.com/office/drawing/2014/main" id="{14FEBE3B-8310-B751-0E84-147F9E03288A}"/>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44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011381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dirty="0">
                <a:solidFill>
                  <a:srgbClr val="000000"/>
                </a:solidFill>
                <a:latin typeface="Cambria" panose="02040503050406030204" pitchFamily="18" charset="0"/>
              </a:rPr>
              <a:t>येशूले मानिसहरूलाई भन्नुभयो, “उसको लुगाहरू कात्रो खो</a:t>
            </a:r>
            <a:r>
              <a:rPr lang="en-GB" sz="3600">
                <a:solidFill>
                  <a:srgbClr val="000000"/>
                </a:solidFill>
                <a:latin typeface="Cambria" panose="02040503050406030204" pitchFamily="18" charset="0"/>
              </a:rPr>
              <a:t>”</a:t>
            </a:r>
            <a:endParaRPr lang="en-US" sz="6600" b="0" i="0" dirty="0">
              <a:solidFill>
                <a:srgbClr val="121212"/>
              </a:solidFill>
              <a:effectLst/>
              <a:latin typeface="Arial" panose="020B0604020202020204" pitchFamily="34" charset="0"/>
            </a:endParaRPr>
          </a:p>
        </p:txBody>
      </p:sp>
      <p:sp>
        <p:nvSpPr>
          <p:cNvPr id="3" name="TextBox 2">
            <a:extLst>
              <a:ext uri="{FF2B5EF4-FFF2-40B4-BE49-F238E27FC236}">
                <a16:creationId xmlns:a16="http://schemas.microsoft.com/office/drawing/2014/main" id="{D17AC45D-D2D8-1A5E-96D8-122CE3CB72E5}"/>
              </a:ext>
            </a:extLst>
          </p:cNvPr>
          <p:cNvSpPr txBox="1"/>
          <p:nvPr/>
        </p:nvSpPr>
        <p:spPr>
          <a:xfrm>
            <a:off x="6096000" y="149949"/>
            <a:ext cx="6096000" cy="6558103"/>
          </a:xfrm>
          <a:prstGeom prst="rect">
            <a:avLst/>
          </a:prstGeom>
          <a:noFill/>
        </p:spPr>
        <p:txBody>
          <a:bodyPr wrap="square" rtlCol="0">
            <a:noAutofit/>
          </a:bodyPr>
          <a:lstStyle/>
          <a:p>
            <a:pPr algn="l"/>
            <a:endParaRPr lang="hi-IN" sz="4000" b="0" i="0" dirty="0">
              <a:solidFill>
                <a:srgbClr val="121212"/>
              </a:solidFill>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ED6A558E-E4C5-4D2F-3657-595255EB86B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51870680"/>
      </p:ext>
    </p:extLst>
  </p:cSld>
  <p:clrMapOvr>
    <a:masterClrMapping/>
  </p:clrMapOvr>
  <mc:AlternateContent xmlns:mc="http://schemas.openxmlformats.org/markup-compatibility/2006" xmlns:p14="http://schemas.microsoft.com/office/powerpoint/2010/main">
    <mc:Choice Requires="p14">
      <p:transition spd="slow" p14:dur="2000" advTm="6701"/>
    </mc:Choice>
    <mc:Fallback xmlns="">
      <p:transition spd="slow" advTm="67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7F3E7E-765C-B5C7-84CC-383AB6891C27}"/>
              </a:ext>
            </a:extLst>
          </p:cNvPr>
          <p:cNvPicPr>
            <a:picLocks noChangeAspect="1"/>
          </p:cNvPicPr>
          <p:nvPr/>
        </p:nvPicPr>
        <p:blipFill>
          <a:blip r:embed="rId2"/>
          <a:stretch>
            <a:fillRect/>
          </a:stretch>
        </p:blipFill>
        <p:spPr>
          <a:xfrm>
            <a:off x="-239684" y="1"/>
            <a:ext cx="12431684" cy="6858000"/>
          </a:xfrm>
          <a:prstGeom prst="rect">
            <a:avLst/>
          </a:prstGeom>
        </p:spPr>
      </p:pic>
      <p:sp>
        <p:nvSpPr>
          <p:cNvPr id="4" name="TextBox 3">
            <a:extLst>
              <a:ext uri="{FF2B5EF4-FFF2-40B4-BE49-F238E27FC236}">
                <a16:creationId xmlns:a16="http://schemas.microsoft.com/office/drawing/2014/main" id="{BA78AFF3-4E21-A3C6-E292-AE31D1AA8A79}"/>
              </a:ext>
            </a:extLst>
          </p:cNvPr>
          <p:cNvSpPr txBox="1"/>
          <p:nvPr/>
        </p:nvSpPr>
        <p:spPr>
          <a:xfrm>
            <a:off x="256081" y="242953"/>
            <a:ext cx="356288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44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668996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2 </a:t>
            </a:r>
            <a:r>
              <a:rPr lang="hi-IN" sz="4000" dirty="0">
                <a:solidFill>
                  <a:srgbClr val="000000"/>
                </a:solidFill>
                <a:latin typeface="Cambria" panose="02040503050406030204" pitchFamily="18" charset="0"/>
              </a:rPr>
              <a:t>मरियम त्यही नारी थिईन् जसले प्रभुलाई अत्तर लगाई दिएकी थी र आफ्ना कपालले उहाँको खुट्टा पुछेकी थिई। लाजरस मरियमको भाइ हुन्। जो हालमा बिमार थिए। </a:t>
            </a:r>
            <a:r>
              <a:rPr lang="hi-IN" sz="4000" b="1" dirty="0">
                <a:solidFill>
                  <a:srgbClr val="333333"/>
                </a:solidFill>
                <a:latin typeface="avenir"/>
              </a:rPr>
              <a:t>3 </a:t>
            </a:r>
            <a:r>
              <a:rPr lang="hi-IN" sz="4000" dirty="0">
                <a:solidFill>
                  <a:srgbClr val="000000"/>
                </a:solidFill>
                <a:latin typeface="Cambria" panose="02040503050406030204" pitchFamily="18" charset="0"/>
              </a:rPr>
              <a:t>मरियम र मार्थले येशूकहाँ समाचार पठाए, “हे प्रभु, तपाईंको प्रिय मित्र लाजरस बिमार छ।”</a:t>
            </a:r>
            <a:endParaRPr lang="en-IN" sz="4000" dirty="0"/>
          </a:p>
        </p:txBody>
      </p:sp>
      <p:sp>
        <p:nvSpPr>
          <p:cNvPr id="3" name="TextBox 2">
            <a:extLst>
              <a:ext uri="{FF2B5EF4-FFF2-40B4-BE49-F238E27FC236}">
                <a16:creationId xmlns:a16="http://schemas.microsoft.com/office/drawing/2014/main" id="{F7DEB8FD-3AF3-D5FF-52D5-D1DC969D7BEA}"/>
              </a:ext>
            </a:extLst>
          </p:cNvPr>
          <p:cNvSpPr txBox="1"/>
          <p:nvPr/>
        </p:nvSpPr>
        <p:spPr>
          <a:xfrm>
            <a:off x="6096000" y="149949"/>
            <a:ext cx="6096000" cy="6558103"/>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C522D6DF-BA04-91CF-05AB-33986AEC316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23372"/>
    </mc:Choice>
    <mc:Fallback xmlns="">
      <p:transition spd="slow" advTm="233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CC4C44-622B-42BC-5D47-E5BDE6A598A7}"/>
              </a:ext>
            </a:extLst>
          </p:cNvPr>
          <p:cNvPicPr>
            <a:picLocks noChangeAspect="1"/>
          </p:cNvPicPr>
          <p:nvPr/>
        </p:nvPicPr>
        <p:blipFill>
          <a:blip r:embed="rId2"/>
          <a:stretch>
            <a:fillRect/>
          </a:stretch>
        </p:blipFill>
        <p:spPr>
          <a:xfrm>
            <a:off x="0" y="-8021"/>
            <a:ext cx="12192000" cy="6866021"/>
          </a:xfrm>
          <a:prstGeom prst="rect">
            <a:avLst/>
          </a:prstGeom>
        </p:spPr>
      </p:pic>
      <p:sp>
        <p:nvSpPr>
          <p:cNvPr id="4" name="TextBox 3">
            <a:extLst>
              <a:ext uri="{FF2B5EF4-FFF2-40B4-BE49-F238E27FC236}">
                <a16:creationId xmlns:a16="http://schemas.microsoft.com/office/drawing/2014/main" id="{AC638F71-FF94-26EE-2DE6-0BA1A0019E48}"/>
              </a:ext>
            </a:extLst>
          </p:cNvPr>
          <p:cNvSpPr txBox="1"/>
          <p:nvPr/>
        </p:nvSpPr>
        <p:spPr>
          <a:xfrm>
            <a:off x="256081"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11:</a:t>
            </a:r>
            <a:r>
              <a:rPr lang="en-US" sz="2800" b="0" i="0" u="none" strike="noStrike" baseline="0" dirty="0">
                <a:solidFill>
                  <a:schemeClr val="bg1"/>
                </a:solidFill>
                <a:latin typeface="Mangal" panose="02040503050203030202" pitchFamily="18" charset="0"/>
                <a:cs typeface="Mangal" panose="02040503050203030202" pitchFamily="18" charset="0"/>
              </a:rPr>
              <a:t>2,3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4 </a:t>
            </a:r>
            <a:r>
              <a:rPr lang="hi-IN" sz="4000" dirty="0">
                <a:solidFill>
                  <a:srgbClr val="000000"/>
                </a:solidFill>
                <a:latin typeface="Cambria" panose="02040503050406030204" pitchFamily="18" charset="0"/>
              </a:rPr>
              <a:t>जब येशूले त्यस्तो सुन्नुभयो, उहाँले भन्नुभयो, “यो बिमारले उसलाई मृत्यु गराउनेछैन। तर यो बिमारी परमेश्वरको महिमाका निम्ति हो। यस्तो घट्ना परमेश्वरको पुत्रको महिमा ल्याउनलाई भएको छ।” </a:t>
            </a:r>
            <a:endParaRPr lang="en-IN" sz="4400" dirty="0"/>
          </a:p>
        </p:txBody>
      </p:sp>
      <p:sp>
        <p:nvSpPr>
          <p:cNvPr id="3" name="TextBox 2">
            <a:extLst>
              <a:ext uri="{FF2B5EF4-FFF2-40B4-BE49-F238E27FC236}">
                <a16:creationId xmlns:a16="http://schemas.microsoft.com/office/drawing/2014/main" id="{0A762D69-BC25-9E7A-2F24-4C03BEEEDC51}"/>
              </a:ext>
            </a:extLst>
          </p:cNvPr>
          <p:cNvSpPr txBox="1"/>
          <p:nvPr/>
        </p:nvSpPr>
        <p:spPr>
          <a:xfrm>
            <a:off x="6096000" y="149949"/>
            <a:ext cx="6096000" cy="6558103"/>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6A07589E-60ED-8110-FBAD-112CC10A873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6566"/>
    </mc:Choice>
    <mc:Fallback xmlns="">
      <p:transition spd="slow" advTm="165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4844</TotalTime>
  <Words>1314</Words>
  <Application>Microsoft Office PowerPoint</Application>
  <PresentationFormat>Widescreen</PresentationFormat>
  <Paragraphs>86</Paragraphs>
  <Slides>62</Slides>
  <Notes>2</Notes>
  <HiddenSlides>0</HiddenSlides>
  <MMClips>31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62</vt:i4>
      </vt:variant>
    </vt:vector>
  </HeadingPairs>
  <TitlesOfParts>
    <vt:vector size="75" baseType="lpstr">
      <vt:lpstr>Aptos</vt:lpstr>
      <vt:lpstr>Arial</vt:lpstr>
      <vt:lpstr>avenir</vt:lpstr>
      <vt:lpstr>Calibri</vt:lpstr>
      <vt:lpstr>Calibri Light</vt:lpstr>
      <vt:lpstr>Cambria</vt:lpstr>
      <vt:lpstr>Inter</vt:lpstr>
      <vt:lpstr>Mangal</vt:lpstr>
      <vt:lpstr>PT Serif</vt:lpstr>
      <vt:lpstr>Symbol</vt:lpstr>
      <vt:lpstr>TimesNewRomanPS-BoldMT</vt:lpstr>
      <vt:lpstr>TimesNewRomanPSMT</vt:lpstr>
      <vt:lpstr>Office Theme</vt:lpstr>
      <vt:lpstr>41-4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157</cp:revision>
  <dcterms:created xsi:type="dcterms:W3CDTF">2022-09-30T06:26:14Z</dcterms:created>
  <dcterms:modified xsi:type="dcterms:W3CDTF">2026-07-16T11:13:01Z</dcterms:modified>
</cp:coreProperties>
</file>