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84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8" r:id="rId19"/>
    <p:sldId id="267" r:id="rId20"/>
    <p:sldId id="277" r:id="rId21"/>
    <p:sldId id="26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CAB1C-7750-48B3-8742-0895FE39B9D6}" v="1" dt="2026-07-16T11:12:53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83" autoAdjust="0"/>
    <p:restoredTop sz="90467" autoAdjust="0"/>
  </p:normalViewPr>
  <p:slideViewPr>
    <p:cSldViewPr snapToGrid="0">
      <p:cViewPr varScale="1">
        <p:scale>
          <a:sx n="117" d="100"/>
          <a:sy n="117" d="100"/>
        </p:scale>
        <p:origin x="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1:12:53.727" v="92"/>
      <pc:docMkLst>
        <pc:docMk/>
      </pc:docMkLst>
      <pc:sldChg chg="modSp mod modNotesTx">
        <pc:chgData name="Alfred Smith" userId="3c60a3631c0db8ad" providerId="LiveId" clId="{0761BD21-EAD3-491D-B74D-BFB938B236DA}" dt="2026-07-16T11:12:53.727" v="92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12:53.727" v="92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41-5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99D0B88-829B-5E45-818D-09279CC1C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4"/>
    </mc:Choice>
    <mc:Fallback xmlns="">
      <p:transition spd="slow" advTm="2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563E7A-D1C8-5287-CACF-04ADDF335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"/>
            <a:ext cx="1226170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818205-1CF8-A8D7-CF92-9B7E693B06E3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AD3D58D-BBD8-4AFA-9D9A-ED06BC8D40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1"/>
    </mc:Choice>
    <mc:Fallback xmlns="">
      <p:transition spd="slow" advTm="4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यहूदा इस्करयोती त्यहाँ थिए। यहूदा येशूका चेलाहरूमा एक थिए। (ऊ मात्र एक थियो जो पछि येशूका विरोधी भए)। यहूदाले मरियमले त्यसो गरेको मन पराएन।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D1968A-8D4F-F1A1-20EC-F97B24D90D86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8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F366B28-A449-FC02-8E82-37C95C4CA9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4"/>
    </mc:Choice>
    <mc:Fallback xmlns="">
      <p:transition spd="slow" advTm="8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0A365A-1E48-8D25-601F-9B3C81E5A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276" y="1"/>
            <a:ext cx="1234127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A84BC7-1658-3050-FB07-51E7A5B11FA0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उसले भन्यो, “त्यो सुगन्धको मूल्य तीनसय चाँदीका सिक्का पर्छ। यो बेच्न सकिन्थ्यो अनि वदलामा पैसा गरीबहरूलाई दिनु पर्थ्यो।”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FA05CB-DE30-60B5-25EA-0E49BD690632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A2BEDE2-00DE-33CB-CCF8-82C35A7C4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7"/>
    </mc:Choice>
    <mc:Fallback xmlns="">
      <p:transition spd="slow" advTm="7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E42B13-AAA8-17EB-B9D0-786FA0F4D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8461" y="1"/>
            <a:ext cx="1268046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B4F21E-C4B5-C20F-DCF7-7E7618893B3B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यहूदा आफै गरीबहरूसंग सम्बन्धित थिएन। यहूदाले यसो भनेको कारण ऊ स्वयं चोर थियो। यहूदाले चेलाहरूका पैसाको थैली राख्थ्यो र उसले बेला बेलामा ती थैलीहरूबाट पैसा चोर्थ्यो।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C3004-D78D-2D94-6A9A-18A63C7D9EC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D2288B4-F5AA-5232-9BD2-BFA6BA6AF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58"/>
    </mc:Choice>
    <mc:Fallback xmlns="">
      <p:transition spd="slow" advTm="12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425F1-8831-F4FC-FD92-34E6D3D1F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5575"/>
            <a:ext cx="12192000" cy="71735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DF92CB-EAA4-C421-C1F7-828BF14528AC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तब येशूले भन्नुभयो, “उसलाई दिक्क नदेऊ। आजको लागि यो सुगन्ध उसले बचाएकी थिई। आज कै दिनमा मेरो दफनको निम्ति तयार गर्नु छ।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गरीब मानिसहरू सधैं तिमीसंग हुनेछन्। तर म तिमीहरूसँग सधैं बस्ने छैन।”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F7B2DA-2E73-00E8-7ABD-E59EC4864495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E39E755-1763-DC64-B6DE-541823A7E4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41"/>
    </mc:Choice>
    <mc:Fallback xmlns="">
      <p:transition spd="slow" advTm="16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5825C1-E387-B347-4849-9435636B0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12576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606E12-DDAD-8C18-4CF3-320FDD1B532C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 बेथानीमा हुनुहुन्छ भनेर धेरै यहूदीहरूले सुने। तब तिनीहरू येशूलाई हेर्न त्यहाँ गए। तिनीहरू त्यहाँ लाजरसलाई पनि हेर्न गए। लाजरस जसलाई येशूले मृत्युबाट जगाउनु भएको थियो।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99D67-5399-E808-20C2-4F035907CBA4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F7B6C83A-6461-F630-55E3-791707073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08"/>
    </mc:Choice>
    <mc:Fallback xmlns="">
      <p:transition spd="slow" advTm="16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3B9502-6FDC-AAA2-12B6-90C3BBD46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956"/>
            <a:ext cx="12192000" cy="69739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53E126-10BA-E0EB-5696-C90198B97D4C}"/>
              </a:ext>
            </a:extLst>
          </p:cNvPr>
          <p:cNvSpPr txBox="1"/>
          <p:nvPr/>
        </p:nvSpPr>
        <p:spPr>
          <a:xfrm>
            <a:off x="6972896" y="3737372"/>
            <a:ext cx="5410545" cy="23268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बेथानियामा येशू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12:1-11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091631-24B3-789E-C47E-324F1E2DC278}"/>
              </a:ext>
            </a:extLst>
          </p:cNvPr>
          <p:cNvSpPr txBox="1"/>
          <p:nvPr/>
        </p:nvSpPr>
        <p:spPr>
          <a:xfrm>
            <a:off x="5810092" y="5789204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C86688-AC99-263E-145A-DC2954A2B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699"/>
            <a:ext cx="12298017" cy="69076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43C087-175A-3E47-C12B-4548A6DA8099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यसैले मुख्य पूजाहारीहरूले लाजरसलाई पनि मार्ने योजनाहरू गरे।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लाजरसले गर्दा, धेरै यहूदीहरूले आफ्ना प्रमुख अगुवाहरूलाई छोडेर येशूलाई विश्वास गर्न थालेका थिए। त्यही कारणले गर्दा यहूदी अगुवाहरूले लाजरसलाई मार्न चाहेका थिए।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2C5CA8-2252-C7D9-C9A2-106077484197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4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6E6D0D3-FB9E-E881-3BDD-DE76C805A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02"/>
    </mc:Choice>
    <mc:Fallback xmlns="">
      <p:transition spd="slow" advTm="14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2A387E-24AA-B8D9-C0C8-A455875BC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956"/>
            <a:ext cx="12192000" cy="69739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1C5D16-912A-8CEB-E36A-6700B0F024E4}"/>
              </a:ext>
            </a:extLst>
          </p:cNvPr>
          <p:cNvSpPr txBox="1"/>
          <p:nvPr/>
        </p:nvSpPr>
        <p:spPr>
          <a:xfrm>
            <a:off x="340747" y="242953"/>
            <a:ext cx="385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10,11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49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b="1" dirty="0">
                <a:solidFill>
                  <a:srgbClr val="121212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बेथानियामा येशू</a:t>
            </a:r>
            <a:endParaRPr lang="en-IN" sz="6000" b="1" dirty="0">
              <a:solidFill>
                <a:srgbClr val="121212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  <a:p>
            <a:r>
              <a:rPr lang="hi-IN" sz="6000" dirty="0">
                <a:latin typeface="Mangal" panose="02040503050203030202" pitchFamily="18" charset="0"/>
                <a:cs typeface="Mangal" panose="02040503050203030202" pitchFamily="18" charset="0"/>
              </a:rPr>
              <a:t>यूहन्ना 12:1-11</a:t>
            </a:r>
            <a:endParaRPr lang="en-IN" sz="6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F0FEBA-4135-D703-313C-B6B8EC70FCA8}"/>
              </a:ext>
            </a:extLst>
          </p:cNvPr>
          <p:cNvSpPr txBox="1"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1521200-E51E-3B6E-712B-EAE59683E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0"/>
    </mc:Choice>
    <mc:Fallback xmlns="">
      <p:transition spd="slow" advTm="2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24035-6CA1-2FD4-2057-57C8AAB22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9322BF-C4A5-094C-CD08-E6C0A25CC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956"/>
            <a:ext cx="12192000" cy="69739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737C66-DF9E-DF39-031C-8BE73827590D}"/>
              </a:ext>
            </a:extLst>
          </p:cNvPr>
          <p:cNvSpPr txBox="1"/>
          <p:nvPr/>
        </p:nvSpPr>
        <p:spPr>
          <a:xfrm>
            <a:off x="6972896" y="3737372"/>
            <a:ext cx="5410545" cy="23268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बेथानियामा येशू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12:1-11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EEB2BB-9BE7-988F-D736-306D18E18879}"/>
              </a:ext>
            </a:extLst>
          </p:cNvPr>
          <p:cNvSpPr txBox="1"/>
          <p:nvPr/>
        </p:nvSpPr>
        <p:spPr>
          <a:xfrm>
            <a:off x="5810092" y="5789204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46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 12:1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निस्तार चाड हुनु भन्दा छ दिन अघि येशू बेथानी तर्फ जानुभयो। बेथामी त्यो शहर थियो जहाँ लाजरस बस्थे। लाजरस येशूले मृत्यु बाट उठाएका मानिस हुन्।</a:t>
            </a:r>
            <a:endParaRPr lang="hi-IN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  <a:p>
            <a:endParaRPr lang="en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09FEA9-D359-F9A9-ADEB-521D5F65E1F0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D0E87872-A754-6DCB-E1E6-92058FA5D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9"/>
    </mc:Choice>
    <mc:Fallback xmlns="">
      <p:transition spd="slow" advTm="10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368BB7-FD17-34B0-5974-36B1DCB8C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774" y="-20463"/>
            <a:ext cx="12337774" cy="68784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1247FB-0894-BD05-5AA5-97621A5D6347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12:1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बेथानीमा तिनीहरूले येशूको निम्ति रात्री-भोजको व्यवस्था गरेका थिए। मार्थाले भोजन बाँडने काम गरी। लाजरस येशूसँग बसेर खानेहरू मध्ये एकजना थिए। </a:t>
            </a:r>
            <a:endParaRPr lang="en-IN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AE4FF0-8AD0-3C7F-9741-C47667B7741C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3148C49-480A-735A-2700-6248B6ACC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47"/>
    </mc:Choice>
    <mc:Fallback xmlns="">
      <p:transition spd="slow" advTm="15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B84EB3-ED79-26B3-B2D5-7135AF901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2" y="0"/>
            <a:ext cx="1210653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3FBEA2-D1EE-283E-767D-CF8DD7E75CD5}"/>
              </a:ext>
            </a:extLst>
          </p:cNvPr>
          <p:cNvSpPr txBox="1"/>
          <p:nvPr/>
        </p:nvSpPr>
        <p:spPr>
          <a:xfrm>
            <a:off x="340747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मरियमले शुद्ध जटामसीबाट बनिएको सुगन्धित मलहम ल्याई। मरियमले त्यो मलहम येशूको खुट्टामा खन्याई दिई। त्यसपछि उहाँको खुट्टा आफ्नो केशले पुछिदिई। अनि त्यो सुगन्ध सम्पूर्ण घरभरि फैलियो।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C9F83-A135-5234-EB17-70D12690023F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C820A2F5-ECB2-AC0E-07F8-C22D1CB0F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40"/>
    </mc:Choice>
    <mc:Fallback xmlns="">
      <p:transition spd="slow" advTm="15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443</Words>
  <Application>Microsoft Office PowerPoint</Application>
  <PresentationFormat>Widescreen</PresentationFormat>
  <Paragraphs>35</Paragraphs>
  <Slides>22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41-5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61</cp:revision>
  <dcterms:created xsi:type="dcterms:W3CDTF">2022-09-30T06:26:14Z</dcterms:created>
  <dcterms:modified xsi:type="dcterms:W3CDTF">2026-07-16T11:12:55Z</dcterms:modified>
</cp:coreProperties>
</file>