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98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96" r:id="rId22"/>
    <p:sldId id="297" r:id="rId23"/>
    <p:sldId id="26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7F94C-78E1-4BF2-A024-BF8C2FCD3BAB}" v="1" dt="2026-07-16T11:13:08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1:13:08.274" v="77"/>
      <pc:docMkLst>
        <pc:docMk/>
      </pc:docMkLst>
      <pc:sldChg chg="modSp mod modNotesTx">
        <pc:chgData name="Alfred Smith" userId="3c60a3631c0db8ad" providerId="LiveId" clId="{0761BD21-EAD3-491D-B74D-BFB938B236DA}" dt="2026-07-16T11:13:08.274" v="77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13:08.274" v="77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41-6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196E182-FE43-39C4-0606-37BD30267A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"/>
    </mc:Choice>
    <mc:Fallback xmlns="">
      <p:transition spd="slow" advTm="2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1B94B7-B22F-390F-EC6A-F3073469C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6127" y="-420329"/>
            <a:ext cx="14820764" cy="7698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AA1CD8-F5A8-FD9A-D454-F5A89A5E6367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चेलाहरू शहर पुगे। तिनीहरूले त्यहाँ बाहिर गल्लिमा एउटा घरको ढोकाको छेउमा एउटा जवान गधालाई बाँधेर राखेको पाए। चेलाहरूले गधालाई फुकाले।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58B58-4311-4088-607E-40EECAB8675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7164CD7C-113F-CFFF-EC42-4C48C1E10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28"/>
    </mc:Choice>
    <mc:Fallback xmlns="">
      <p:transition spd="slow" advTm="1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192DC-35C6-95F0-229B-6423FBB4F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7531"/>
            <a:ext cx="12192000" cy="72455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98E11C-9608-7AF8-6100-22222D28A14B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त्यहाँ उभिरहेका केही मानिसहरूले यी सब देखे, तिनीहरूले सोधे, “तिमीहरूले यो के गर्दैछौ? त्यो गधालाई त्यहाँबाट किन फुकाईरहेछौ?”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चेलाहरूलाई येशूले भन्नु भए झैं उत्तर दिए। मानिसहरूले ती चेलाहरूलाई गधा दिन अनुमति दिए।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45630-E194-88F6-540D-40AA23B1187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628EABE-C492-1472-FDEF-2E1F93752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33"/>
    </mc:Choice>
    <mc:Fallback xmlns="">
      <p:transition spd="slow" advTm="17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AA0B94-E457-A19B-3ABD-0FBB89F1D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7703" y="-458743"/>
            <a:ext cx="12619703" cy="7316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7AB03B-C400-8639-2035-125036D12366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चेलाहरूले येशूकहाँ गधा पुर्याए। तिनीहरूले आफ्ना वस्त्रहरू गधामाथि चढाए अनि येशू त्यसमाथि वस्नु भयो।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74BDE2-301E-35A4-C82E-1F2BFF825D2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9364B76B-8BC4-0B84-27C6-35964C52C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2"/>
    </mc:Choice>
    <mc:Fallback xmlns="">
      <p:transition spd="slow" advTm="10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D34934-75B1-86D9-7B52-8D0F57F46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2453" y="-353962"/>
            <a:ext cx="14326647" cy="8362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FBDC43-DD63-612D-E3B2-61DFF6A4B804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 11:</a:t>
            </a:r>
            <a:r>
              <a:rPr lang="en-GB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hi-IN" sz="3600" b="0" i="0" u="none" strike="noStrike" baseline="0" dirty="0">
              <a:solidFill>
                <a:schemeClr val="bg1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अनेकौं मानिसहरूले सडकमा येशूको निम्ति भनेर आफ्ना वस्त्रहरू ओछ्याए। कतिजनाले रुखका हाँगाहरू काटेर सडकमा ओछ्याए।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F2866-ED48-2333-66CE-ABB403AF657E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568A8C47-E286-0F3E-76D8-F5E4A1821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22"/>
    </mc:Choice>
    <mc:Fallback xmlns="">
      <p:transition spd="slow" advTm="7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FAD242-DC41-6DD1-B0CA-AA459B62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7138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A07E75-F671-58AE-BA6D-EF3D7F07F056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केही मानिसहरू येशूको अघि- अघि हिँडदै थिए। केही मानिसहरू उहाँकै पछि-पछि हिँड्दै थिए। सबै मानिसहरू कराउँदै थिए,</a:t>
            </a:r>
          </a:p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“‘उहाँको प्रशंसा गर!’</a:t>
            </a:r>
          </a:p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‘स्वागत गर! परमेश्वरले उहाँलाई आशीर्वाद गरून् जो परमप्रभुको नाउँमा आउनु हुँदैछ!’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9B050-982C-E565-F9D4-9A48C4716E00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47" name="Audio 46">
            <a:hlinkClick r:id="" action="ppaction://media"/>
            <a:extLst>
              <a:ext uri="{FF2B5EF4-FFF2-40B4-BE49-F238E27FC236}">
                <a16:creationId xmlns:a16="http://schemas.microsoft.com/office/drawing/2014/main" id="{FA6A80B3-2A60-1102-3A4E-BD0356E9F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60"/>
    </mc:Choice>
    <mc:Fallback xmlns="">
      <p:transition spd="slow" advTm="1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CF3D5-8DC8-15AD-15F7-79312EEE2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35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87A986-6A55-FFD2-B999-3FC18EB1BBEC}"/>
              </a:ext>
            </a:extLst>
          </p:cNvPr>
          <p:cNvSpPr txBox="1"/>
          <p:nvPr/>
        </p:nvSpPr>
        <p:spPr>
          <a:xfrm>
            <a:off x="572344" y="4040048"/>
            <a:ext cx="10697636" cy="14886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यरूशलेममा येशूको विजय-प्रवेश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मर्कूस</a:t>
            </a:r>
            <a:r>
              <a:rPr kumimoji="0" lang="en-IN" sz="60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 </a:t>
            </a: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11:1-11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87F173-FEC3-B071-AAA1-B2F67E22F7E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DA2A17-5CD2-ED72-C559-302F11AFB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303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64A22-9B90-27BE-4808-BD429FBD8194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4400" dirty="0">
                <a:solidFill>
                  <a:srgbClr val="000000"/>
                </a:solidFill>
                <a:latin typeface="Cambria" panose="02040503050406030204" pitchFamily="18" charset="0"/>
              </a:rPr>
              <a:t>हाम्रा पिता दाऊदको राज्यलाई परमेश्वरले आशीर्वाद दिऊन्। जून राज्य आउनेछ। स्वर्गको परमेश्वरलाई प्रशंसा!” </a:t>
            </a:r>
            <a:endParaRPr lang="hi-IN" sz="44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D28198-F5DE-B3C8-E044-5DCBC52865C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40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3B40195-C280-D9D5-92F3-0DB6E433CD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375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8"/>
    </mc:Choice>
    <mc:Fallback xmlns="">
      <p:transition spd="slow" advTm="7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2D35E3-E460-D44B-9A1D-707191FF8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67364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A69656-D863-DA53-5498-980CDF64105D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90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5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 21:10–11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त्यसपछि येशू यरूशलेमभित्र प्रवेश गर्नु भयो। सम्पूर्ण शहरबासि अचम्मित भए। तिनीहरूले सोधे, “यो को हो?” </a:t>
            </a:r>
            <a:r>
              <a:rPr lang="hi-IN" sz="4000" b="1" dirty="0">
                <a:latin typeface="Mangal" panose="02040503050203030202" pitchFamily="18" charset="0"/>
                <a:cs typeface="Mangal" panose="02040503050203030202" pitchFamily="18" charset="0"/>
              </a:rPr>
              <a:t>11 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येशूसँगै आएका मानिसहरूले जवाफ दिए, “उनी येशू हुन्। गालील शहरको नासरतका अगमवक्ता उनी नै हुन्।”</a:t>
            </a:r>
            <a:endParaRPr lang="hi-IN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F96463-2D30-0B7C-90CE-72841106E1B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9A7AD968-B8CC-A30B-00FF-BC2115059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24"/>
    </mc:Choice>
    <mc:Fallback xmlns="">
      <p:transition spd="slow" advTm="18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58CA50-9C6B-8755-5893-A18946B2E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35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8B63C6-2F4F-D2AC-2566-5076F8F4B4C7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0,11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>
                <a:solidFill>
                  <a:srgbClr val="121212"/>
                </a:solidFill>
                <a:latin typeface="Inter" panose="020B0502030000000004"/>
              </a:rPr>
              <a:t>यरूशलेममा येशूको विजय-प्रवेश</a:t>
            </a:r>
            <a:endParaRPr lang="en-IN" sz="6000" b="1">
              <a:solidFill>
                <a:srgbClr val="121212"/>
              </a:solidFill>
              <a:latin typeface="Inter" panose="020B0502030000000004"/>
            </a:endParaRPr>
          </a:p>
          <a:p>
            <a:r>
              <a:rPr lang="hi-IN" sz="6000" cap="all">
                <a:solidFill>
                  <a:srgbClr val="121212"/>
                </a:solidFill>
                <a:latin typeface="ArialMT"/>
              </a:rPr>
              <a:t>मर्कूस</a:t>
            </a:r>
            <a:r>
              <a:rPr lang="en-IN" sz="6000" cap="all">
                <a:solidFill>
                  <a:srgbClr val="121212"/>
                </a:solidFill>
                <a:latin typeface="ArialMT"/>
              </a:rPr>
              <a:t> </a:t>
            </a:r>
            <a:r>
              <a:rPr lang="hi-IN" sz="5400">
                <a:solidFill>
                  <a:prstClr val="black"/>
                </a:solidFill>
              </a:rPr>
              <a:t>11:1-11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2CE4E9-4361-ADF0-0A74-D00E230EAE9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CEFA5E1-60FE-F347-B0DD-EFFE7C0C3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2"/>
    </mc:Choice>
    <mc:Fallback xmlns="">
      <p:transition spd="slow" advTm="3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B3ADB-26EA-6249-4299-D22347751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83D6FB-1206-09C2-8DC1-F0F19C26A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35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9EF36C-A0E3-7A22-AEC9-80B69DDCF93C}"/>
              </a:ext>
            </a:extLst>
          </p:cNvPr>
          <p:cNvSpPr txBox="1"/>
          <p:nvPr/>
        </p:nvSpPr>
        <p:spPr>
          <a:xfrm>
            <a:off x="572344" y="4040048"/>
            <a:ext cx="10697636" cy="14886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यरूशलेममा येशूको विजय-प्रवेश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मर्कूस</a:t>
            </a:r>
            <a:r>
              <a:rPr kumimoji="0" lang="en-IN" sz="60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 </a:t>
            </a: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11:1-11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4261E3-58B4-7B0A-BE36-D7423C7208A6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98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chemeClr val="bg1">
                    <a:lumMod val="50000"/>
                  </a:schemeClr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 11:1</a:t>
            </a:r>
            <a:r>
              <a:rPr lang="en-GB" sz="4000" dirty="0">
                <a:solidFill>
                  <a:schemeClr val="bg1">
                    <a:lumMod val="50000"/>
                  </a:schemeClr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येशू अनि उहाँका चेलाहरू यरूशलेम पुग्नै लागेका थिए। जैतून डाँडामा भएको बेथफागे र बेथानी शहरमा उनीहरू आइपग्नुभयो। त्यहाँ येशूले आफ्नो दुइजना चेलाहरूलाई केही गर्न भनी पठाउनु भयो।</a:t>
            </a:r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A1C12-B5FF-0379-6326-FB47E8B056C4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chemeClr val="bg1">
                  <a:lumMod val="50000"/>
                </a:schemeClr>
              </a:solidFill>
              <a:effectLst/>
              <a:latin typeface="font1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89540AEB-15BE-5363-F919-02CA5B103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96"/>
    </mc:Choice>
    <mc:Fallback xmlns="">
      <p:transition spd="slow" advTm="17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013A1-0740-1FE0-8E28-81F1EB1F6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10783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0AA0F3-9BFA-26D8-6C9E-707B78C4A22B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चेलाहरूलाई भन्नुभयो, “शहरमा जाऊ अनि त्यहाँ देख्नेछौ। जब त्यहाँ पुग्नछौ, तिमीहरूले त्यहाँ एउटा गधालाई साङ्गलोले बाँधेर राखेको पाउनेछौ। त्यो गधामाथि अहिलेसम्म कोही चढेकोछैन त्यो गधालाई फुकालेर मकहाँ ल्याऊ। 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020F2-EE22-FFC7-1F7F-A75643B32FEF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9C4EED68-1D08-7106-3016-A17E35B092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04"/>
    </mc:Choice>
    <mc:Fallback xmlns="">
      <p:transition spd="slow" advTm="15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6648B0-1C56-E8D7-D6FB-D6D4072D9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20240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B20C5-5CC7-AAB4-83A0-AC5939B34200}"/>
              </a:ext>
            </a:extLst>
          </p:cNvPr>
          <p:cNvSpPr txBox="1"/>
          <p:nvPr/>
        </p:nvSpPr>
        <p:spPr>
          <a:xfrm>
            <a:off x="32812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यदि कसैले त्यो गधालाई कहाँ लगिरहेको छौ भनेर सोधे भने त्यसलाई भनिदिनु, स्वामीलाई यो आवश्यकता छ। उहाँले त्यसलाई फेरि चाँडै फर्काइदिनुहुन्छ।”‘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28BF40-B5DE-017D-20FF-1048F5292EA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A6E4B6B3-F13D-878F-0BC1-DE6A92F589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70"/>
    </mc:Choice>
    <mc:Fallback xmlns="">
      <p:transition spd="slow" advTm="12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</TotalTime>
  <Words>467</Words>
  <Application>Microsoft Office PowerPoint</Application>
  <PresentationFormat>Widescreen</PresentationFormat>
  <Paragraphs>39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font1</vt:lpstr>
      <vt:lpstr>Inter</vt:lpstr>
      <vt:lpstr>Mangal</vt:lpstr>
      <vt:lpstr>PT Serif</vt:lpstr>
      <vt:lpstr>Symbol</vt:lpstr>
      <vt:lpstr>TimesNewRomanPSMT</vt:lpstr>
      <vt:lpstr>Office Theme</vt:lpstr>
      <vt:lpstr>41-6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73</cp:revision>
  <dcterms:created xsi:type="dcterms:W3CDTF">2022-09-30T06:26:14Z</dcterms:created>
  <dcterms:modified xsi:type="dcterms:W3CDTF">2026-07-16T11:13:10Z</dcterms:modified>
</cp:coreProperties>
</file>