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98"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9D9A9F-128B-467A-92D4-6B3E9B11E930}" v="1" dt="2026-07-16T11:15:12.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7" d="100"/>
          <a:sy n="117" d="100"/>
        </p:scale>
        <p:origin x="3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15:12.767" v="89"/>
      <pc:docMkLst>
        <pc:docMk/>
      </pc:docMkLst>
      <pc:sldChg chg="modSp mod modNotesTx">
        <pc:chgData name="Alfred Smith" userId="3c60a3631c0db8ad" providerId="LiveId" clId="{0761BD21-EAD3-491D-B74D-BFB938B236DA}" dt="2026-07-16T11:15:12.767" v="89"/>
        <pc:sldMkLst>
          <pc:docMk/>
          <pc:sldMk cId="1499918570" sldId="257"/>
        </pc:sldMkLst>
        <pc:spChg chg="mod">
          <ac:chgData name="Alfred Smith" userId="3c60a3631c0db8ad" providerId="LiveId" clId="{0761BD21-EAD3-491D-B74D-BFB938B236DA}" dt="2026-07-16T11:15:12.767" v="89"/>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a:t>42-1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FF64BF66-6C69-08D4-DAB6-E8B90704A7B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029"/>
    </mc:Choice>
    <mc:Fallback xmlns="">
      <p:transition spd="slow" advTm="3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41B383-FE1E-A0AA-BABF-6EFCACF5C434}"/>
              </a:ext>
            </a:extLst>
          </p:cNvPr>
          <p:cNvPicPr>
            <a:picLocks noChangeAspect="1"/>
          </p:cNvPicPr>
          <p:nvPr/>
        </p:nvPicPr>
        <p:blipFill>
          <a:blip r:embed="rId2"/>
          <a:stretch>
            <a:fillRect/>
          </a:stretch>
        </p:blipFill>
        <p:spPr>
          <a:xfrm>
            <a:off x="-199556" y="0"/>
            <a:ext cx="13554255" cy="6858000"/>
          </a:xfrm>
          <a:prstGeom prst="rect">
            <a:avLst/>
          </a:prstGeom>
        </p:spPr>
      </p:pic>
      <p:sp>
        <p:nvSpPr>
          <p:cNvPr id="2" name="TextBox 1">
            <a:extLst>
              <a:ext uri="{FF2B5EF4-FFF2-40B4-BE49-F238E27FC236}">
                <a16:creationId xmlns:a16="http://schemas.microsoft.com/office/drawing/2014/main" id="{6D008221-39CE-58DC-0BC8-C5605F9AA752}"/>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en-US" sz="2400" dirty="0">
                <a:solidFill>
                  <a:schemeClr val="bg1"/>
                </a:solidFill>
                <a:latin typeface="Mangal" panose="02040503050203030202" pitchFamily="18" charset="0"/>
                <a:cs typeface="Mangal" panose="02040503050203030202" pitchFamily="18" charset="0"/>
              </a:rPr>
              <a:t> 11:17</a:t>
            </a:r>
            <a:endParaRPr lang="en-US" sz="2400" dirty="0"/>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18 </a:t>
            </a:r>
            <a:r>
              <a:rPr lang="hi-IN" sz="4000" dirty="0"/>
              <a:t>मुख्य पूजाहारीहरू शास्त्रीहरूले यी सब कुराहरू थाहा पाए। तिनीहरूले येशूलाई मार्ने उपाय रच्न थाले। प्रायः सबै मानिसहरू येशूको शिक्षामा अचम्भित भएका हुनाले तिनीहरू येशूसँग डराएका थिए।</a:t>
            </a:r>
            <a:endParaRPr lang="en-IN" sz="6600" dirty="0"/>
          </a:p>
        </p:txBody>
      </p:sp>
      <p:pic>
        <p:nvPicPr>
          <p:cNvPr id="41" name="Audio 40">
            <a:hlinkClick r:id="" action="ppaction://media"/>
            <a:extLst>
              <a:ext uri="{FF2B5EF4-FFF2-40B4-BE49-F238E27FC236}">
                <a16:creationId xmlns:a16="http://schemas.microsoft.com/office/drawing/2014/main" id="{E7DB99A4-6288-0468-40F9-11A64538E3D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7040"/>
    </mc:Choice>
    <mc:Fallback xmlns="">
      <p:transition spd="slow" advTm="17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EC45F2-CB61-C91C-258A-024CECB9DB73}"/>
              </a:ext>
            </a:extLst>
          </p:cNvPr>
          <p:cNvPicPr>
            <a:picLocks noChangeAspect="1"/>
          </p:cNvPicPr>
          <p:nvPr/>
        </p:nvPicPr>
        <p:blipFill>
          <a:blip r:embed="rId2"/>
          <a:stretch>
            <a:fillRect/>
          </a:stretch>
        </p:blipFill>
        <p:spPr>
          <a:xfrm>
            <a:off x="-112993" y="1"/>
            <a:ext cx="12304993" cy="6858000"/>
          </a:xfrm>
          <a:prstGeom prst="rect">
            <a:avLst/>
          </a:prstGeom>
        </p:spPr>
      </p:pic>
      <p:sp>
        <p:nvSpPr>
          <p:cNvPr id="2" name="TextBox 1">
            <a:extLst>
              <a:ext uri="{FF2B5EF4-FFF2-40B4-BE49-F238E27FC236}">
                <a16:creationId xmlns:a16="http://schemas.microsoft.com/office/drawing/2014/main" id="{9D37ED92-7F70-3CA3-FFEE-DD577D577F92}"/>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en-US" sz="2400" dirty="0">
                <a:solidFill>
                  <a:schemeClr val="bg1"/>
                </a:solidFill>
                <a:latin typeface="Mangal" panose="02040503050203030202" pitchFamily="18" charset="0"/>
                <a:cs typeface="Mangal" panose="02040503050203030202" pitchFamily="18" charset="0"/>
              </a:rPr>
              <a:t> 11:18</a:t>
            </a:r>
            <a:endParaRPr lang="en-US" sz="2400" dirty="0"/>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5985164" y="0"/>
            <a:ext cx="6096000" cy="6558101"/>
          </a:xfrm>
          <a:prstGeom prst="rect">
            <a:avLst/>
          </a:prstGeom>
          <a:noFill/>
        </p:spPr>
        <p:txBody>
          <a:bodyPr wrap="square" rtlCol="0">
            <a:noAutofit/>
          </a:bodyPr>
          <a:lstStyle/>
          <a:p>
            <a:endParaRPr lang="hi-IN" sz="3600" b="0" i="0" dirty="0">
              <a:solidFill>
                <a:srgbClr val="121212"/>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मरकुस</a:t>
            </a:r>
            <a:r>
              <a:rPr lang="en-US" sz="4000" dirty="0">
                <a:solidFill>
                  <a:srgbClr val="777A7B"/>
                </a:solidFill>
                <a:latin typeface="Mangal" panose="02040503050203030202" pitchFamily="18" charset="0"/>
                <a:cs typeface="Mangal" panose="02040503050203030202" pitchFamily="18" charset="0"/>
              </a:rPr>
              <a:t> 12:</a:t>
            </a:r>
            <a:r>
              <a:rPr lang="hi-IN" sz="4000" dirty="0">
                <a:solidFill>
                  <a:srgbClr val="777A7B"/>
                </a:solidFill>
                <a:latin typeface="Mangal" panose="02040503050203030202" pitchFamily="18" charset="0"/>
                <a:cs typeface="Mangal" panose="02040503050203030202" pitchFamily="18" charset="0"/>
              </a:rPr>
              <a:t>13</a:t>
            </a:r>
            <a:r>
              <a:rPr lang="en-GB" sz="4000" dirty="0">
                <a:solidFill>
                  <a:srgbClr val="777A7B"/>
                </a:solidFill>
                <a:latin typeface="Mangal" panose="02040503050203030202" pitchFamily="18" charset="0"/>
                <a:cs typeface="Mangal" panose="02040503050203030202" pitchFamily="18" charset="0"/>
              </a:rPr>
              <a:t> </a:t>
            </a:r>
            <a:r>
              <a:rPr lang="hi-IN" sz="4000" b="1"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त्यसपछि, यहूदी प्रमुखहरूले हेरोदीअन्स भन्ने दलका केही मानिसहरू र केही फरिसीहरूलाई येशू भएकहाँ पठाए। तिनीहरूले येशूलाई केही भूल गराएर पक्रने चाहन्थे।</a:t>
            </a:r>
            <a:endParaRPr lang="en-US" sz="4000" dirty="0">
              <a:solidFill>
                <a:srgbClr val="777A7B"/>
              </a:solidFill>
              <a:latin typeface="Mangal" panose="02040503050203030202" pitchFamily="18" charset="0"/>
              <a:cs typeface="Mangal" panose="02040503050203030202" pitchFamily="18" charset="0"/>
            </a:endParaRPr>
          </a:p>
        </p:txBody>
      </p:sp>
      <p:pic>
        <p:nvPicPr>
          <p:cNvPr id="52" name="Audio 51">
            <a:hlinkClick r:id="" action="ppaction://media"/>
            <a:extLst>
              <a:ext uri="{FF2B5EF4-FFF2-40B4-BE49-F238E27FC236}">
                <a16:creationId xmlns:a16="http://schemas.microsoft.com/office/drawing/2014/main" id="{C24527C2-6134-E267-8F09-4C1CA4103A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2290"/>
    </mc:Choice>
    <mc:Fallback xmlns="">
      <p:transition spd="slow" advTm="122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7D23CF-3AD7-3EF0-328B-CB1B8C6B602B}"/>
              </a:ext>
            </a:extLst>
          </p:cNvPr>
          <p:cNvPicPr>
            <a:picLocks noChangeAspect="1"/>
          </p:cNvPicPr>
          <p:nvPr/>
        </p:nvPicPr>
        <p:blipFill>
          <a:blip r:embed="rId2"/>
          <a:stretch>
            <a:fillRect/>
          </a:stretch>
        </p:blipFill>
        <p:spPr>
          <a:xfrm>
            <a:off x="0" y="1"/>
            <a:ext cx="12863318" cy="6858000"/>
          </a:xfrm>
          <a:prstGeom prst="rect">
            <a:avLst/>
          </a:prstGeom>
        </p:spPr>
      </p:pic>
      <p:sp>
        <p:nvSpPr>
          <p:cNvPr id="2" name="TextBox 1">
            <a:extLst>
              <a:ext uri="{FF2B5EF4-FFF2-40B4-BE49-F238E27FC236}">
                <a16:creationId xmlns:a16="http://schemas.microsoft.com/office/drawing/2014/main" id="{0BA636DB-B35C-861A-124D-5DCC6A99A9DA}"/>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hi-IN" sz="2400" dirty="0">
                <a:solidFill>
                  <a:schemeClr val="bg1"/>
                </a:solidFill>
                <a:latin typeface="Mangal" panose="02040503050203030202" pitchFamily="18" charset="0"/>
                <a:cs typeface="Mangal" panose="02040503050203030202" pitchFamily="18" charset="0"/>
              </a:rPr>
              <a:t> 12:13</a:t>
            </a:r>
            <a:endParaRPr lang="en-US" sz="2400" dirty="0"/>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14 </a:t>
            </a:r>
            <a:r>
              <a:rPr lang="hi-IN" sz="3200" dirty="0">
                <a:solidFill>
                  <a:srgbClr val="000000"/>
                </a:solidFill>
                <a:latin typeface="Cambria" panose="02040503050406030204" pitchFamily="18" charset="0"/>
              </a:rPr>
              <a:t>फरिसीहरू र हेरोदीअन्सहरू येशूकहाँ पुगे अनि भन्न लागे, “हे गुरूज्यू हामी जान्दछौं कि तपाईं एक इमान्दार मानिस हुनुहुन्छ। अरूले के भन्लान् भनेर तपाईं डराऊनु हुँदैन। सबै तपाईंको अघाडी एउटै हुन्। अनि तपाईंले परमेश्वरको मार्ग ठीकसित सिकाईरहनुभएको छ। हामीलाई भन्नुहोस्: के कैसरलाई कर बुझाउनु उचित छ? हामीले कर तिर्नु पर्ने हो कि नतिर्नु पर्ने हो?”</a:t>
            </a:r>
            <a:endParaRPr lang="en-IN" sz="2800" dirty="0"/>
          </a:p>
        </p:txBody>
      </p:sp>
      <p:pic>
        <p:nvPicPr>
          <p:cNvPr id="55" name="Audio 54">
            <a:hlinkClick r:id="" action="ppaction://media"/>
            <a:extLst>
              <a:ext uri="{FF2B5EF4-FFF2-40B4-BE49-F238E27FC236}">
                <a16:creationId xmlns:a16="http://schemas.microsoft.com/office/drawing/2014/main" id="{E1E59F8F-16F7-C316-6FC5-489C5226AF5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22606"/>
    </mc:Choice>
    <mc:Fallback xmlns="">
      <p:transition spd="slow" advTm="22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E43749-75EA-CC89-A5BD-783E8F8A84FC}"/>
              </a:ext>
            </a:extLst>
          </p:cNvPr>
          <p:cNvPicPr>
            <a:picLocks noChangeAspect="1"/>
          </p:cNvPicPr>
          <p:nvPr/>
        </p:nvPicPr>
        <p:blipFill>
          <a:blip r:embed="rId2"/>
          <a:stretch>
            <a:fillRect/>
          </a:stretch>
        </p:blipFill>
        <p:spPr>
          <a:xfrm>
            <a:off x="0" y="-190500"/>
            <a:ext cx="12192000" cy="7048500"/>
          </a:xfrm>
          <a:prstGeom prst="rect">
            <a:avLst/>
          </a:prstGeom>
        </p:spPr>
      </p:pic>
      <p:sp>
        <p:nvSpPr>
          <p:cNvPr id="5" name="TextBox 4">
            <a:extLst>
              <a:ext uri="{FF2B5EF4-FFF2-40B4-BE49-F238E27FC236}">
                <a16:creationId xmlns:a16="http://schemas.microsoft.com/office/drawing/2014/main" id="{2927773B-3536-2954-0512-CD476C1CC859}"/>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hi-IN" sz="2400" dirty="0">
                <a:solidFill>
                  <a:schemeClr val="bg1"/>
                </a:solidFill>
                <a:latin typeface="Mangal" panose="02040503050203030202" pitchFamily="18" charset="0"/>
                <a:cs typeface="Mangal" panose="02040503050203030202" pitchFamily="18" charset="0"/>
              </a:rPr>
              <a:t> 12:1</a:t>
            </a:r>
            <a:r>
              <a:rPr lang="en-US" sz="2400" dirty="0">
                <a:solidFill>
                  <a:schemeClr val="bg1"/>
                </a:solidFill>
                <a:latin typeface="Mangal" panose="02040503050203030202" pitchFamily="18" charset="0"/>
                <a:cs typeface="Mangal" panose="02040503050203030202" pitchFamily="18" charset="0"/>
              </a:rPr>
              <a:t>4</a:t>
            </a:r>
            <a:endParaRPr lang="en-US" sz="2400" dirty="0"/>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15 </a:t>
            </a:r>
            <a:r>
              <a:rPr lang="hi-IN" sz="4000" dirty="0">
                <a:solidFill>
                  <a:srgbClr val="000000"/>
                </a:solidFill>
                <a:latin typeface="Cambria" panose="02040503050406030204" pitchFamily="18" charset="0"/>
              </a:rPr>
              <a:t>तर येशूले तिनीहरूको कपट बुझ्नु भयो। उहाँले तिनीहरूलाई भन्नुभयो, “तिमीहरू मलाई किन जालमा पार्न खोज्दैछौ? मलाई एउटा चाँदीको सिक्का देऊ। म त्यसलाई हेर्न चाहन्छु।”</a:t>
            </a:r>
            <a:endParaRPr lang="hi-IN" sz="4000" b="0" i="0" dirty="0">
              <a:solidFill>
                <a:srgbClr val="121212"/>
              </a:solidFill>
              <a:effectLst/>
              <a:latin typeface="Inter" panose="020B0502030000000004"/>
            </a:endParaRPr>
          </a:p>
        </p:txBody>
      </p:sp>
      <p:pic>
        <p:nvPicPr>
          <p:cNvPr id="29" name="Audio 28">
            <a:hlinkClick r:id="" action="ppaction://media"/>
            <a:extLst>
              <a:ext uri="{FF2B5EF4-FFF2-40B4-BE49-F238E27FC236}">
                <a16:creationId xmlns:a16="http://schemas.microsoft.com/office/drawing/2014/main" id="{202E975E-7FDA-77A3-B53B-91CFF0BBB9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3748"/>
    </mc:Choice>
    <mc:Fallback xmlns="">
      <p:transition spd="slow" advTm="13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9A6203-2EEA-A576-47DD-8BF02BFAC267}"/>
              </a:ext>
            </a:extLst>
          </p:cNvPr>
          <p:cNvPicPr>
            <a:picLocks noChangeAspect="1"/>
          </p:cNvPicPr>
          <p:nvPr/>
        </p:nvPicPr>
        <p:blipFill>
          <a:blip r:embed="rId2"/>
          <a:stretch>
            <a:fillRect/>
          </a:stretch>
        </p:blipFill>
        <p:spPr>
          <a:xfrm>
            <a:off x="-583095" y="-424221"/>
            <a:ext cx="12775096" cy="7282221"/>
          </a:xfrm>
          <a:prstGeom prst="rect">
            <a:avLst/>
          </a:prstGeom>
        </p:spPr>
      </p:pic>
      <p:sp>
        <p:nvSpPr>
          <p:cNvPr id="2" name="TextBox 1">
            <a:extLst>
              <a:ext uri="{FF2B5EF4-FFF2-40B4-BE49-F238E27FC236}">
                <a16:creationId xmlns:a16="http://schemas.microsoft.com/office/drawing/2014/main" id="{A2FF761B-16D7-3AA8-F31A-86FF8BE62448}"/>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hi-IN" sz="2400" dirty="0">
                <a:solidFill>
                  <a:schemeClr val="bg1"/>
                </a:solidFill>
                <a:latin typeface="Mangal" panose="02040503050203030202" pitchFamily="18" charset="0"/>
                <a:cs typeface="Mangal" panose="02040503050203030202" pitchFamily="18" charset="0"/>
              </a:rPr>
              <a:t> 12:1</a:t>
            </a:r>
            <a:r>
              <a:rPr lang="en-US" sz="2400" dirty="0">
                <a:solidFill>
                  <a:schemeClr val="bg1"/>
                </a:solidFill>
                <a:latin typeface="Mangal" panose="02040503050203030202" pitchFamily="18" charset="0"/>
                <a:cs typeface="Mangal" panose="02040503050203030202" pitchFamily="18" charset="0"/>
              </a:rPr>
              <a:t>5</a:t>
            </a:r>
            <a:endParaRPr lang="en-US" sz="2400" dirty="0"/>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16 </a:t>
            </a:r>
            <a:r>
              <a:rPr lang="hi-IN" sz="4000" dirty="0">
                <a:solidFill>
                  <a:srgbClr val="000000"/>
                </a:solidFill>
                <a:latin typeface="Cambria" panose="02040503050406030204" pitchFamily="18" charset="0"/>
              </a:rPr>
              <a:t>तिनीहरूले येशूलाई एउटा सिक्का दिए अनि उहाँले सोध्नुभयो, “यो सिक्कामा कसको चित्र अंकित छ? अनि यसमा कसको नाउँ लेखिएको छ?” तिनीहरूले जवाफ दिए, “यो कैसरको चित्र हो अनि उसको नाउँ।</a:t>
            </a:r>
            <a:endParaRPr lang="hi-IN" sz="4000" b="0" i="0" dirty="0">
              <a:solidFill>
                <a:srgbClr val="121212"/>
              </a:solidFill>
              <a:effectLst/>
              <a:latin typeface="Inter" panose="020B0502030000000004"/>
            </a:endParaRPr>
          </a:p>
        </p:txBody>
      </p:sp>
      <p:pic>
        <p:nvPicPr>
          <p:cNvPr id="60" name="Audio 59">
            <a:hlinkClick r:id="" action="ppaction://media"/>
            <a:extLst>
              <a:ext uri="{FF2B5EF4-FFF2-40B4-BE49-F238E27FC236}">
                <a16:creationId xmlns:a16="http://schemas.microsoft.com/office/drawing/2014/main" id="{C1FD31DD-9364-30C4-EF49-8CF3E7B3FDC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3350"/>
    </mc:Choice>
    <mc:Fallback xmlns="">
      <p:transition spd="slow" advTm="13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4DF542-226A-113C-17FA-4C0495D41444}"/>
              </a:ext>
            </a:extLst>
          </p:cNvPr>
          <p:cNvPicPr>
            <a:picLocks noChangeAspect="1"/>
          </p:cNvPicPr>
          <p:nvPr/>
        </p:nvPicPr>
        <p:blipFill>
          <a:blip r:embed="rId2"/>
          <a:stretch>
            <a:fillRect/>
          </a:stretch>
        </p:blipFill>
        <p:spPr>
          <a:xfrm>
            <a:off x="-1" y="0"/>
            <a:ext cx="12646741" cy="6861220"/>
          </a:xfrm>
          <a:prstGeom prst="rect">
            <a:avLst/>
          </a:prstGeom>
        </p:spPr>
      </p:pic>
      <p:sp>
        <p:nvSpPr>
          <p:cNvPr id="4" name="TextBox 3">
            <a:extLst>
              <a:ext uri="{FF2B5EF4-FFF2-40B4-BE49-F238E27FC236}">
                <a16:creationId xmlns:a16="http://schemas.microsoft.com/office/drawing/2014/main" id="{00338AC4-7599-BF69-0545-71AA130F50B7}"/>
              </a:ext>
            </a:extLst>
          </p:cNvPr>
          <p:cNvSpPr txBox="1"/>
          <p:nvPr/>
        </p:nvSpPr>
        <p:spPr>
          <a:xfrm>
            <a:off x="725580" y="197568"/>
            <a:ext cx="8072846" cy="1323439"/>
          </a:xfrm>
          <a:prstGeom prst="rect">
            <a:avLst/>
          </a:prstGeom>
          <a:noFill/>
        </p:spPr>
        <p:txBody>
          <a:bodyPr wrap="square">
            <a:spAutoFit/>
          </a:bodyPr>
          <a:lstStyle/>
          <a:p>
            <a:r>
              <a:rPr lang="hi-IN" sz="4000" b="1">
                <a:solidFill>
                  <a:schemeClr val="bg1"/>
                </a:solidFill>
                <a:latin typeface="Inter"/>
              </a:rPr>
              <a:t>येशूले मन्‍दिर शुद्ध गर्नुभएको</a:t>
            </a:r>
            <a:endParaRPr lang="en-IN" sz="4000" b="1">
              <a:solidFill>
                <a:schemeClr val="bg1"/>
              </a:solidFill>
              <a:latin typeface="Inter"/>
            </a:endParaRPr>
          </a:p>
          <a:p>
            <a:r>
              <a:rPr lang="hi-IN" sz="4000" cap="all">
                <a:solidFill>
                  <a:schemeClr val="bg1"/>
                </a:solidFill>
                <a:latin typeface="ArialMT"/>
              </a:rPr>
              <a:t>मर्कूस</a:t>
            </a:r>
            <a:r>
              <a:rPr lang="en-IN" sz="4000" cap="all">
                <a:solidFill>
                  <a:schemeClr val="bg1"/>
                </a:solidFill>
                <a:latin typeface="ArialMT"/>
              </a:rPr>
              <a:t> </a:t>
            </a:r>
            <a:r>
              <a:rPr lang="en-US" sz="4000">
                <a:solidFill>
                  <a:schemeClr val="bg1"/>
                </a:solidFill>
                <a:latin typeface="TimesNewRomanPSMT"/>
              </a:rPr>
              <a:t>11:15-19, 12:13-17</a:t>
            </a:r>
            <a:endParaRPr lang="en-IN" sz="4000">
              <a:solidFill>
                <a:schemeClr val="bg1"/>
              </a:solidFill>
            </a:endParaRPr>
          </a:p>
        </p:txBody>
      </p:sp>
      <p:sp>
        <p:nvSpPr>
          <p:cNvPr id="2" name="TextBox 1">
            <a:extLst>
              <a:ext uri="{FF2B5EF4-FFF2-40B4-BE49-F238E27FC236}">
                <a16:creationId xmlns:a16="http://schemas.microsoft.com/office/drawing/2014/main" id="{DCB6E4E1-318E-5FB7-7615-BF11A04CDB02}"/>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450E3B-F308-35B8-9A76-9CC83C6F7918}"/>
              </a:ext>
            </a:extLst>
          </p:cNvPr>
          <p:cNvPicPr>
            <a:picLocks noChangeAspect="1"/>
          </p:cNvPicPr>
          <p:nvPr/>
        </p:nvPicPr>
        <p:blipFill>
          <a:blip r:embed="rId2"/>
          <a:stretch>
            <a:fillRect/>
          </a:stretch>
        </p:blipFill>
        <p:spPr>
          <a:xfrm>
            <a:off x="0" y="-303561"/>
            <a:ext cx="12192000" cy="7161561"/>
          </a:xfrm>
          <a:prstGeom prst="rect">
            <a:avLst/>
          </a:prstGeom>
        </p:spPr>
      </p:pic>
      <p:sp>
        <p:nvSpPr>
          <p:cNvPr id="2" name="TextBox 1">
            <a:extLst>
              <a:ext uri="{FF2B5EF4-FFF2-40B4-BE49-F238E27FC236}">
                <a16:creationId xmlns:a16="http://schemas.microsoft.com/office/drawing/2014/main" id="{D547F861-99EC-3A5E-0C29-BCC32FD229F7}"/>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hi-IN" sz="2400" dirty="0">
                <a:solidFill>
                  <a:schemeClr val="bg1"/>
                </a:solidFill>
                <a:latin typeface="Mangal" panose="02040503050203030202" pitchFamily="18" charset="0"/>
                <a:cs typeface="Mangal" panose="02040503050203030202" pitchFamily="18" charset="0"/>
              </a:rPr>
              <a:t> 12:1</a:t>
            </a:r>
            <a:r>
              <a:rPr lang="en-US" sz="2400" dirty="0">
                <a:solidFill>
                  <a:schemeClr val="bg1"/>
                </a:solidFill>
                <a:latin typeface="Mangal" panose="02040503050203030202" pitchFamily="18" charset="0"/>
                <a:cs typeface="Mangal" panose="02040503050203030202" pitchFamily="18" charset="0"/>
              </a:rPr>
              <a:t>6</a:t>
            </a:r>
            <a:endParaRPr lang="en-US" sz="2400" dirty="0"/>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8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17 </a:t>
            </a:r>
            <a:r>
              <a:rPr lang="hi-IN" sz="4000" dirty="0">
                <a:solidFill>
                  <a:srgbClr val="000000"/>
                </a:solidFill>
                <a:latin typeface="Cambria" panose="02040503050406030204" pitchFamily="18" charset="0"/>
              </a:rPr>
              <a:t>अनि येशूले तिनीहरूलाई भन्नुभयो, “कैसरको चीजहरू कैसरलाई नै देऊ, अनि परमेश्वरको चीजहरू परमेश्वरलाई नै देऊ।” ती येशूको कुरा सुनेर छक्क परे।</a:t>
            </a:r>
            <a:endParaRPr lang="hi-IN" sz="4000" b="0" i="0" dirty="0">
              <a:solidFill>
                <a:srgbClr val="121212"/>
              </a:solidFill>
              <a:effectLst/>
              <a:latin typeface="Inter" panose="020B0502030000000004"/>
            </a:endParaRPr>
          </a:p>
        </p:txBody>
      </p:sp>
      <p:pic>
        <p:nvPicPr>
          <p:cNvPr id="30" name="Audio 29">
            <a:hlinkClick r:id="" action="ppaction://media"/>
            <a:extLst>
              <a:ext uri="{FF2B5EF4-FFF2-40B4-BE49-F238E27FC236}">
                <a16:creationId xmlns:a16="http://schemas.microsoft.com/office/drawing/2014/main" id="{00D3DA20-F1F9-1AFA-11E9-8FA225D169B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2005"/>
    </mc:Choice>
    <mc:Fallback xmlns="">
      <p:transition spd="slow" advTm="12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B9DDDF-209F-A07F-E18C-A11C7BB5771E}"/>
              </a:ext>
            </a:extLst>
          </p:cNvPr>
          <p:cNvPicPr>
            <a:picLocks noChangeAspect="1"/>
          </p:cNvPicPr>
          <p:nvPr/>
        </p:nvPicPr>
        <p:blipFill>
          <a:blip r:embed="rId2"/>
          <a:stretch>
            <a:fillRect/>
          </a:stretch>
        </p:blipFill>
        <p:spPr>
          <a:xfrm>
            <a:off x="0" y="-270681"/>
            <a:ext cx="12569780" cy="7128681"/>
          </a:xfrm>
          <a:prstGeom prst="rect">
            <a:avLst/>
          </a:prstGeom>
        </p:spPr>
      </p:pic>
      <p:sp>
        <p:nvSpPr>
          <p:cNvPr id="2" name="TextBox 1">
            <a:extLst>
              <a:ext uri="{FF2B5EF4-FFF2-40B4-BE49-F238E27FC236}">
                <a16:creationId xmlns:a16="http://schemas.microsoft.com/office/drawing/2014/main" id="{590CAE83-7125-9B7B-B0D3-7C7EE7C87CCE}"/>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hi-IN" sz="2400" dirty="0">
                <a:solidFill>
                  <a:schemeClr val="bg1"/>
                </a:solidFill>
                <a:latin typeface="Mangal" panose="02040503050203030202" pitchFamily="18" charset="0"/>
                <a:cs typeface="Mangal" panose="02040503050203030202" pitchFamily="18" charset="0"/>
              </a:rPr>
              <a:t> 12:1</a:t>
            </a:r>
            <a:r>
              <a:rPr lang="en-US" sz="2400" dirty="0">
                <a:solidFill>
                  <a:schemeClr val="bg1"/>
                </a:solidFill>
                <a:latin typeface="Mangal" panose="02040503050203030202" pitchFamily="18" charset="0"/>
                <a:cs typeface="Mangal" panose="02040503050203030202" pitchFamily="18" charset="0"/>
              </a:rPr>
              <a:t>7</a:t>
            </a:r>
            <a:endParaRPr lang="en-US" sz="2400" dirty="0"/>
          </a:p>
        </p:txBody>
      </p:sp>
    </p:spTree>
    <p:extLst>
      <p:ext uri="{BB962C8B-B14F-4D97-AF65-F5344CB8AC3E}">
        <p14:creationId xmlns:p14="http://schemas.microsoft.com/office/powerpoint/2010/main" val="888433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en-IN" sz="6000" dirty="0"/>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a:solidFill>
                  <a:srgbClr val="121212"/>
                </a:solidFill>
                <a:latin typeface="Inter"/>
              </a:rPr>
              <a:t>येशूले मन्‍दिर शुद्ध गर्नुभएको</a:t>
            </a:r>
            <a:endParaRPr lang="en-IN" sz="4400" b="1">
              <a:solidFill>
                <a:srgbClr val="121212"/>
              </a:solidFill>
              <a:latin typeface="Inter"/>
            </a:endParaRPr>
          </a:p>
          <a:p>
            <a:r>
              <a:rPr lang="hi-IN" sz="4400" cap="all">
                <a:solidFill>
                  <a:srgbClr val="121212"/>
                </a:solidFill>
                <a:latin typeface="ArialMT"/>
              </a:rPr>
              <a:t>मर्कूस</a:t>
            </a:r>
            <a:r>
              <a:rPr lang="en-IN" sz="4400" cap="all">
                <a:solidFill>
                  <a:srgbClr val="121212"/>
                </a:solidFill>
                <a:latin typeface="ArialMT"/>
              </a:rPr>
              <a:t> </a:t>
            </a:r>
            <a:r>
              <a:rPr lang="en-US" sz="4400">
                <a:latin typeface="TimesNewRomanPSMT"/>
              </a:rPr>
              <a:t>11:15-19, 12:13-17</a:t>
            </a:r>
            <a:endParaRPr lang="en-IN" sz="4400" dirty="0"/>
          </a:p>
        </p:txBody>
      </p:sp>
      <p:pic>
        <p:nvPicPr>
          <p:cNvPr id="11" name="Audio 10">
            <a:hlinkClick r:id="" action="ppaction://media"/>
            <a:extLst>
              <a:ext uri="{FF2B5EF4-FFF2-40B4-BE49-F238E27FC236}">
                <a16:creationId xmlns:a16="http://schemas.microsoft.com/office/drawing/2014/main" id="{8C39EC97-B41D-B2AF-B9C9-3C58A347F94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376"/>
    </mc:Choice>
    <mc:Fallback xmlns="">
      <p:transition spd="slow" advTm="3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C3668-D97B-0B04-D4DF-281901713DF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70FEE3F-9ABE-C6E7-9834-6D2A6DB8512E}"/>
              </a:ext>
            </a:extLst>
          </p:cNvPr>
          <p:cNvPicPr>
            <a:picLocks noChangeAspect="1"/>
          </p:cNvPicPr>
          <p:nvPr/>
        </p:nvPicPr>
        <p:blipFill>
          <a:blip r:embed="rId2"/>
          <a:stretch>
            <a:fillRect/>
          </a:stretch>
        </p:blipFill>
        <p:spPr>
          <a:xfrm>
            <a:off x="-1" y="0"/>
            <a:ext cx="12646741" cy="6861220"/>
          </a:xfrm>
          <a:prstGeom prst="rect">
            <a:avLst/>
          </a:prstGeom>
        </p:spPr>
      </p:pic>
      <p:sp>
        <p:nvSpPr>
          <p:cNvPr id="4" name="TextBox 3">
            <a:extLst>
              <a:ext uri="{FF2B5EF4-FFF2-40B4-BE49-F238E27FC236}">
                <a16:creationId xmlns:a16="http://schemas.microsoft.com/office/drawing/2014/main" id="{0E95A893-5BE2-433C-9B5B-19CA3E164609}"/>
              </a:ext>
            </a:extLst>
          </p:cNvPr>
          <p:cNvSpPr txBox="1"/>
          <p:nvPr/>
        </p:nvSpPr>
        <p:spPr>
          <a:xfrm>
            <a:off x="725580" y="197568"/>
            <a:ext cx="8072846" cy="1323439"/>
          </a:xfrm>
          <a:prstGeom prst="rect">
            <a:avLst/>
          </a:prstGeom>
          <a:noFill/>
        </p:spPr>
        <p:txBody>
          <a:bodyPr wrap="square">
            <a:spAutoFit/>
          </a:bodyPr>
          <a:lstStyle/>
          <a:p>
            <a:r>
              <a:rPr lang="hi-IN" sz="4000" b="1">
                <a:solidFill>
                  <a:schemeClr val="bg1"/>
                </a:solidFill>
                <a:latin typeface="Inter"/>
              </a:rPr>
              <a:t>येशूले मन्‍दिर शुद्ध गर्नुभएको</a:t>
            </a:r>
            <a:endParaRPr lang="en-IN" sz="4000" b="1">
              <a:solidFill>
                <a:schemeClr val="bg1"/>
              </a:solidFill>
              <a:latin typeface="Inter"/>
            </a:endParaRPr>
          </a:p>
          <a:p>
            <a:r>
              <a:rPr lang="hi-IN" sz="4000" cap="all">
                <a:solidFill>
                  <a:schemeClr val="bg1"/>
                </a:solidFill>
                <a:latin typeface="ArialMT"/>
              </a:rPr>
              <a:t>मर्कूस</a:t>
            </a:r>
            <a:r>
              <a:rPr lang="en-IN" sz="4000" cap="all">
                <a:solidFill>
                  <a:schemeClr val="bg1"/>
                </a:solidFill>
                <a:latin typeface="ArialMT"/>
              </a:rPr>
              <a:t> </a:t>
            </a:r>
            <a:r>
              <a:rPr lang="en-US" sz="4000">
                <a:solidFill>
                  <a:schemeClr val="bg1"/>
                </a:solidFill>
                <a:latin typeface="TimesNewRomanPSMT"/>
              </a:rPr>
              <a:t>11:15-19, 12:13-17</a:t>
            </a:r>
            <a:endParaRPr lang="en-IN" sz="4000">
              <a:solidFill>
                <a:schemeClr val="bg1"/>
              </a:solidFill>
            </a:endParaRPr>
          </a:p>
        </p:txBody>
      </p:sp>
      <p:sp>
        <p:nvSpPr>
          <p:cNvPr id="2" name="TextBox 1">
            <a:extLst>
              <a:ext uri="{FF2B5EF4-FFF2-40B4-BE49-F238E27FC236}">
                <a16:creationId xmlns:a16="http://schemas.microsoft.com/office/drawing/2014/main" id="{728BBE92-C29D-117F-6E11-55FC44FABEEA}"/>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a:solidFill>
                  <a:srgbClr val="FFFFFF"/>
                </a:solidFill>
                <a:effectLst/>
                <a:latin typeface="Aptos"/>
                <a:ea typeface="Aptos"/>
                <a:cs typeface="Arial" panose="020B0604020202020204" pitchFamily="34" charset="0"/>
              </a:rPr>
              <a:t>This work is licensed under a Creative Commons Attribution-</a:t>
            </a:r>
            <a:r>
              <a:rPr lang="en-US" sz="1800" kern="1200" err="1">
                <a:solidFill>
                  <a:srgbClr val="FFFFFF"/>
                </a:solidFill>
                <a:effectLst/>
                <a:latin typeface="Aptos"/>
                <a:ea typeface="Aptos"/>
                <a:cs typeface="Arial" panose="020B0604020202020204" pitchFamily="34" charset="0"/>
              </a:rPr>
              <a:t>ShareAlike</a:t>
            </a:r>
            <a:r>
              <a:rPr lang="en-US" sz="1800" kern="1200">
                <a:solidFill>
                  <a:srgbClr val="FFFFFF"/>
                </a:solidFill>
                <a:effectLst/>
                <a:latin typeface="Aptos"/>
                <a:ea typeface="Aptos"/>
                <a:cs typeface="Arial" panose="020B0604020202020204" pitchFamily="34" charset="0"/>
              </a:rPr>
              <a:t> 4.0 International License</a:t>
            </a:r>
            <a:endParaRPr lang="en-US" sz="2400" kern="100">
              <a:effectLst/>
              <a:latin typeface="Aptos"/>
              <a:ea typeface="Aptos"/>
              <a:cs typeface="Arial" panose="020B0604020202020204" pitchFamily="34" charset="0"/>
            </a:endParaRPr>
          </a:p>
        </p:txBody>
      </p:sp>
    </p:spTree>
    <p:extLst>
      <p:ext uri="{BB962C8B-B14F-4D97-AF65-F5344CB8AC3E}">
        <p14:creationId xmlns:p14="http://schemas.microsoft.com/office/powerpoint/2010/main" val="14925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82296" y="166254"/>
            <a:ext cx="5818909" cy="6558102"/>
          </a:xfrm>
          <a:prstGeom prst="rect">
            <a:avLst/>
          </a:prstGeom>
          <a:noFill/>
        </p:spPr>
        <p:txBody>
          <a:bodyPr wrap="square" rtlCol="0">
            <a:noAutofit/>
          </a:bodyPr>
          <a:lstStyle/>
          <a:p>
            <a:r>
              <a:rPr lang="hi-IN" sz="3600" dirty="0">
                <a:solidFill>
                  <a:srgbClr val="777A7B"/>
                </a:solidFill>
                <a:latin typeface="Mangal" panose="02040503050203030202" pitchFamily="18" charset="0"/>
                <a:cs typeface="Mangal" panose="02040503050203030202" pitchFamily="18" charset="0"/>
              </a:rPr>
              <a:t>मर्कूस  11:15</a:t>
            </a:r>
            <a:r>
              <a:rPr lang="en-GB" sz="3600" dirty="0">
                <a:solidFill>
                  <a:srgbClr val="777A7B"/>
                </a:solidFill>
                <a:latin typeface="Mangal" panose="02040503050203030202" pitchFamily="18" charset="0"/>
                <a:cs typeface="Mangal" panose="02040503050203030202" pitchFamily="18" charset="0"/>
              </a:rPr>
              <a:t> </a:t>
            </a:r>
            <a:r>
              <a:rPr lang="hi-IN" sz="3600" dirty="0">
                <a:latin typeface="Mangal" panose="02040503050203030202" pitchFamily="18" charset="0"/>
                <a:cs typeface="Mangal" panose="02040503050203030202" pitchFamily="18" charset="0"/>
              </a:rPr>
              <a:t>उहाँहरू यरूशलेम जानुभयो। येशू मन्दिर जानुभयो। उहाँले मन्दिर इलाकाबाट बेच्ने र किन्नेहरूलाई बाहिर निकाल्नु भयो। उहाँले विभिन्न पैसा-रूपियाँका लेनदेन गर्नेहरूको टेबलहरू पल्टाइदिनु भयो। ढुक्कुर बेच्नेहरूको चौकीहरू पनि उहाँले पल्टाइदिनु भयो।</a:t>
            </a:r>
            <a:endParaRPr lang="hi-IN" sz="3600" dirty="0">
              <a:solidFill>
                <a:srgbClr val="777A7B"/>
              </a:solidFill>
              <a:latin typeface="Mangal" panose="02040503050203030202" pitchFamily="18" charset="0"/>
              <a:cs typeface="Mangal" panose="02040503050203030202" pitchFamily="18" charset="0"/>
            </a:endParaRPr>
          </a:p>
        </p:txBody>
      </p:sp>
      <p:pic>
        <p:nvPicPr>
          <p:cNvPr id="51" name="Audio 50">
            <a:hlinkClick r:id="" action="ppaction://media"/>
            <a:extLst>
              <a:ext uri="{FF2B5EF4-FFF2-40B4-BE49-F238E27FC236}">
                <a16:creationId xmlns:a16="http://schemas.microsoft.com/office/drawing/2014/main" id="{6552477A-70FC-7E68-D583-6A592CA630D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134600" y="4666955"/>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8462"/>
    </mc:Choice>
    <mc:Fallback xmlns="">
      <p:transition spd="slow" advTm="18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86C424-739B-B7CC-632A-7D2ECCA01D3B}"/>
              </a:ext>
            </a:extLst>
          </p:cNvPr>
          <p:cNvPicPr>
            <a:picLocks noChangeAspect="1"/>
          </p:cNvPicPr>
          <p:nvPr/>
        </p:nvPicPr>
        <p:blipFill>
          <a:blip r:embed="rId2"/>
          <a:stretch>
            <a:fillRect/>
          </a:stretch>
        </p:blipFill>
        <p:spPr>
          <a:xfrm>
            <a:off x="0" y="0"/>
            <a:ext cx="12791468" cy="6858000"/>
          </a:xfrm>
          <a:prstGeom prst="rect">
            <a:avLst/>
          </a:prstGeom>
        </p:spPr>
      </p:pic>
      <p:sp>
        <p:nvSpPr>
          <p:cNvPr id="4" name="TextBox 3">
            <a:extLst>
              <a:ext uri="{FF2B5EF4-FFF2-40B4-BE49-F238E27FC236}">
                <a16:creationId xmlns:a16="http://schemas.microsoft.com/office/drawing/2014/main" id="{1EAC6EE5-174D-9A98-1795-B058563E1BC2}"/>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en-IN" sz="2400" b="1" cap="all" dirty="0">
                <a:solidFill>
                  <a:schemeClr val="bg1"/>
                </a:solidFill>
              </a:rPr>
              <a:t>  </a:t>
            </a:r>
            <a:r>
              <a:rPr lang="en-US" sz="2400" dirty="0">
                <a:solidFill>
                  <a:schemeClr val="bg1"/>
                </a:solidFill>
                <a:latin typeface="Mangal" panose="02040503050203030202" pitchFamily="18" charset="0"/>
                <a:cs typeface="Mangal" panose="02040503050203030202" pitchFamily="18" charset="0"/>
              </a:rPr>
              <a:t>11:15</a:t>
            </a:r>
            <a:endParaRPr lang="en-US" sz="2400" dirty="0"/>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16 </a:t>
            </a:r>
            <a:r>
              <a:rPr lang="hi-IN" sz="4000" dirty="0"/>
              <a:t>येशूले कसैलाई पनि मन्दिर प्राङ्गणमा केही चीजहरू बोकेर ल्याउने अनुमति दिनु भएन।</a:t>
            </a:r>
            <a:endParaRPr lang="en-IN" sz="6600" dirty="0"/>
          </a:p>
        </p:txBody>
      </p:sp>
      <p:pic>
        <p:nvPicPr>
          <p:cNvPr id="18" name="Audio 17">
            <a:hlinkClick r:id="" action="ppaction://media"/>
            <a:extLst>
              <a:ext uri="{FF2B5EF4-FFF2-40B4-BE49-F238E27FC236}">
                <a16:creationId xmlns:a16="http://schemas.microsoft.com/office/drawing/2014/main" id="{62EDB3BD-2E95-219F-FDCF-8C45D9117FF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6931"/>
    </mc:Choice>
    <mc:Fallback xmlns="">
      <p:transition spd="slow" advTm="6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3929E6-6284-9AFE-7306-7FD822E08F9E}"/>
              </a:ext>
            </a:extLst>
          </p:cNvPr>
          <p:cNvPicPr>
            <a:picLocks noChangeAspect="1"/>
          </p:cNvPicPr>
          <p:nvPr/>
        </p:nvPicPr>
        <p:blipFill>
          <a:blip r:embed="rId2"/>
          <a:stretch>
            <a:fillRect/>
          </a:stretch>
        </p:blipFill>
        <p:spPr>
          <a:xfrm>
            <a:off x="0" y="-43507"/>
            <a:ext cx="12192000" cy="6901507"/>
          </a:xfrm>
          <a:prstGeom prst="rect">
            <a:avLst/>
          </a:prstGeom>
        </p:spPr>
      </p:pic>
      <p:sp>
        <p:nvSpPr>
          <p:cNvPr id="2" name="TextBox 1">
            <a:extLst>
              <a:ext uri="{FF2B5EF4-FFF2-40B4-BE49-F238E27FC236}">
                <a16:creationId xmlns:a16="http://schemas.microsoft.com/office/drawing/2014/main" id="{259D8DBE-093D-C4C6-F42C-50B6158CA955}"/>
              </a:ext>
            </a:extLst>
          </p:cNvPr>
          <p:cNvSpPr txBox="1"/>
          <p:nvPr/>
        </p:nvSpPr>
        <p:spPr>
          <a:xfrm>
            <a:off x="408214" y="416225"/>
            <a:ext cx="2125980" cy="461665"/>
          </a:xfrm>
          <a:prstGeom prst="rect">
            <a:avLst/>
          </a:prstGeom>
          <a:noFill/>
        </p:spPr>
        <p:txBody>
          <a:bodyPr wrap="square">
            <a:spAutoFit/>
          </a:bodyPr>
          <a:lstStyle/>
          <a:p>
            <a:r>
              <a:rPr lang="hi-IN" sz="2400" b="1" cap="all" dirty="0">
                <a:solidFill>
                  <a:schemeClr val="bg1"/>
                </a:solidFill>
              </a:rPr>
              <a:t>मर्कूस</a:t>
            </a:r>
            <a:r>
              <a:rPr lang="en-US" sz="2400" dirty="0">
                <a:solidFill>
                  <a:schemeClr val="bg1"/>
                </a:solidFill>
                <a:latin typeface="Mangal" panose="02040503050203030202" pitchFamily="18" charset="0"/>
                <a:cs typeface="Mangal" panose="02040503050203030202" pitchFamily="18" charset="0"/>
              </a:rPr>
              <a:t> 11:16</a:t>
            </a:r>
            <a:endParaRPr lang="en-US" sz="2400" dirty="0"/>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17 </a:t>
            </a:r>
            <a:r>
              <a:rPr lang="hi-IN" sz="4000" dirty="0"/>
              <a:t>तब उहाँले तिनीहरूलाई सिकाउनु भयो। उहाँले भन्नुभयो, “धर्मशास्त्रमा यस्तो लेखिइएको छ, मेरो घर सबै जातिका निम्ति प्रार्थनाको घर कहललाइनेछ तर तिमीहरूले परमेश्वरको घरलाई डाँकूहरू लुक्ने घरमा परिवर्तन गरिरहेछौ।”</a:t>
            </a:r>
            <a:endParaRPr lang="en-IN" sz="6600" dirty="0"/>
          </a:p>
        </p:txBody>
      </p:sp>
      <p:pic>
        <p:nvPicPr>
          <p:cNvPr id="26" name="Audio 25">
            <a:hlinkClick r:id="" action="ppaction://media"/>
            <a:extLst>
              <a:ext uri="{FF2B5EF4-FFF2-40B4-BE49-F238E27FC236}">
                <a16:creationId xmlns:a16="http://schemas.microsoft.com/office/drawing/2014/main" id="{D40081F0-8609-FBA1-2734-2B11E6222DA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83300"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3363"/>
    </mc:Choice>
    <mc:Fallback xmlns="">
      <p:transition spd="slow" advTm="13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476</Words>
  <Application>Microsoft Office PowerPoint</Application>
  <PresentationFormat>Widescreen</PresentationFormat>
  <Paragraphs>35</Paragraphs>
  <Slides>22</Slides>
  <Notes>1</Notes>
  <HiddenSlides>0</HiddenSlides>
  <MMClips>11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Aptos</vt:lpstr>
      <vt:lpstr>Arial</vt:lpstr>
      <vt:lpstr>ArialMT</vt:lpstr>
      <vt:lpstr>avenir</vt:lpstr>
      <vt:lpstr>Calibri</vt:lpstr>
      <vt:lpstr>Calibri Light</vt:lpstr>
      <vt:lpstr>Cambria</vt:lpstr>
      <vt:lpstr>Inter</vt:lpstr>
      <vt:lpstr>Mangal</vt:lpstr>
      <vt:lpstr>PT Serif</vt:lpstr>
      <vt:lpstr>Symbol</vt:lpstr>
      <vt:lpstr>TimesNewRomanPSMT</vt:lpstr>
      <vt:lpstr>Office Theme</vt:lpstr>
      <vt:lpstr>42-1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cp:revision>
  <dcterms:created xsi:type="dcterms:W3CDTF">2022-09-30T06:26:14Z</dcterms:created>
  <dcterms:modified xsi:type="dcterms:W3CDTF">2026-07-16T11:15:15Z</dcterms:modified>
</cp:coreProperties>
</file>