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9" r:id="rId4"/>
    <p:sldId id="285"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 id="269" r:id="rId24"/>
    <p:sldId id="280"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3CA9C9-0D4B-45FE-837F-7686B0767582}" v="1" dt="2026-07-16T11:15:19.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414" autoAdjust="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15:19.825" v="97"/>
      <pc:docMkLst>
        <pc:docMk/>
      </pc:docMkLst>
      <pc:sldChg chg="modSp mod modNotesTx">
        <pc:chgData name="Alfred Smith" userId="3c60a3631c0db8ad" providerId="LiveId" clId="{0761BD21-EAD3-491D-B74D-BFB938B236DA}" dt="2026-07-16T11:15:19.825" v="97"/>
        <pc:sldMkLst>
          <pc:docMk/>
          <pc:sldMk cId="1499918570" sldId="257"/>
        </pc:sldMkLst>
        <pc:spChg chg="mod">
          <ac:chgData name="Alfred Smith" userId="3c60a3631c0db8ad" providerId="LiveId" clId="{0761BD21-EAD3-491D-B74D-BFB938B236DA}" dt="2026-07-16T11:15:19.825" v="97"/>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42-2</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F3DEF8AF-9317-3896-662E-50F1A339A0B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38"/>
    </mc:Choice>
    <mc:Fallback xmlns="">
      <p:transition spd="slow" advTm="2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560B3D-915C-5950-EC0C-53EB6D303F09}"/>
              </a:ext>
            </a:extLst>
          </p:cNvPr>
          <p:cNvPicPr>
            <a:picLocks noChangeAspect="1"/>
          </p:cNvPicPr>
          <p:nvPr/>
        </p:nvPicPr>
        <p:blipFill>
          <a:blip r:embed="rId2"/>
          <a:stretch>
            <a:fillRect/>
          </a:stretch>
        </p:blipFill>
        <p:spPr>
          <a:xfrm>
            <a:off x="0" y="-409655"/>
            <a:ext cx="12192000" cy="7267655"/>
          </a:xfrm>
          <a:prstGeom prst="rect">
            <a:avLst/>
          </a:prstGeom>
        </p:spPr>
      </p:pic>
      <p:sp>
        <p:nvSpPr>
          <p:cNvPr id="4" name="TextBox 3">
            <a:extLst>
              <a:ext uri="{FF2B5EF4-FFF2-40B4-BE49-F238E27FC236}">
                <a16:creationId xmlns:a16="http://schemas.microsoft.com/office/drawing/2014/main" id="{DD81F65D-A8D2-D96B-098E-B95CA07C4E83}"/>
              </a:ext>
            </a:extLst>
          </p:cNvPr>
          <p:cNvSpPr txBox="1"/>
          <p:nvPr/>
        </p:nvSpPr>
        <p:spPr>
          <a:xfrm>
            <a:off x="344737" y="309453"/>
            <a:ext cx="2853917" cy="707886"/>
          </a:xfrm>
          <a:prstGeom prst="rect">
            <a:avLst/>
          </a:prstGeom>
          <a:noFill/>
        </p:spPr>
        <p:txBody>
          <a:bodyPr wrap="square" rtlCol="0">
            <a:spAutoFit/>
          </a:bodyPr>
          <a:lstStyle/>
          <a:p>
            <a:r>
              <a:rPr kumimoji="0" lang="hi-IN" sz="40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12:4</a:t>
            </a:r>
            <a:r>
              <a:rPr lang="en-US" sz="2800" b="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44 </a:t>
            </a:r>
            <a:r>
              <a:rPr lang="hi-IN" sz="4000" dirty="0">
                <a:solidFill>
                  <a:srgbClr val="000000"/>
                </a:solidFill>
                <a:latin typeface="Cambria" panose="02040503050406030204" pitchFamily="18" charset="0"/>
              </a:rPr>
              <a:t>44ती मानिसहरूको धेरै छन्, तर तिनीहरूले आफूलाई नचाहिएको मात्र दिएका छन्। त्यो स्त्री धेरै गरीब छे। तर त्यसले आफूमा भएको सबै नै दिई। अनि त्यसले ती पैसाहरू आफूलाई मद्त पुर्याउनको लागि नै हो भन्ने ठानी।”</a:t>
            </a:r>
            <a:endParaRPr lang="en-IN" sz="4400" dirty="0"/>
          </a:p>
        </p:txBody>
      </p:sp>
      <p:sp>
        <p:nvSpPr>
          <p:cNvPr id="3" name="TextBox 2">
            <a:extLst>
              <a:ext uri="{FF2B5EF4-FFF2-40B4-BE49-F238E27FC236}">
                <a16:creationId xmlns:a16="http://schemas.microsoft.com/office/drawing/2014/main" id="{1D227BBB-5A5B-5B18-7D7C-105BE1D40AAE}"/>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6" name="Audio 25">
            <a:hlinkClick r:id="" action="ppaction://media"/>
            <a:extLst>
              <a:ext uri="{FF2B5EF4-FFF2-40B4-BE49-F238E27FC236}">
                <a16:creationId xmlns:a16="http://schemas.microsoft.com/office/drawing/2014/main" id="{E0BB84B7-A116-0336-1A20-C4C74486CA5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4279"/>
    </mc:Choice>
    <mc:Fallback xmlns="">
      <p:transition spd="slow" advTm="14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57860B-FD6E-774F-5EC4-DD5BB59AD5C1}"/>
              </a:ext>
            </a:extLst>
          </p:cNvPr>
          <p:cNvPicPr>
            <a:picLocks noChangeAspect="1"/>
          </p:cNvPicPr>
          <p:nvPr/>
        </p:nvPicPr>
        <p:blipFill>
          <a:blip r:embed="rId2"/>
          <a:stretch>
            <a:fillRect/>
          </a:stretch>
        </p:blipFill>
        <p:spPr>
          <a:xfrm>
            <a:off x="0" y="-214843"/>
            <a:ext cx="12208933" cy="7287685"/>
          </a:xfrm>
          <a:prstGeom prst="rect">
            <a:avLst/>
          </a:prstGeom>
        </p:spPr>
      </p:pic>
      <p:sp>
        <p:nvSpPr>
          <p:cNvPr id="4" name="TextBox 3">
            <a:extLst>
              <a:ext uri="{FF2B5EF4-FFF2-40B4-BE49-F238E27FC236}">
                <a16:creationId xmlns:a16="http://schemas.microsoft.com/office/drawing/2014/main" id="{D09B4C92-7AC0-8884-37D5-7847A9402CD4}"/>
              </a:ext>
            </a:extLst>
          </p:cNvPr>
          <p:cNvSpPr txBox="1"/>
          <p:nvPr/>
        </p:nvSpPr>
        <p:spPr>
          <a:xfrm>
            <a:off x="344737" y="309453"/>
            <a:ext cx="2853917" cy="707886"/>
          </a:xfrm>
          <a:prstGeom prst="rect">
            <a:avLst/>
          </a:prstGeom>
          <a:noFill/>
        </p:spPr>
        <p:txBody>
          <a:bodyPr wrap="square" rtlCol="0">
            <a:spAutoFit/>
          </a:bodyPr>
          <a:lstStyle/>
          <a:p>
            <a:r>
              <a:rPr kumimoji="0" lang="hi-IN" sz="40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12:4</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cap="all" dirty="0">
                <a:latin typeface="Mangal" panose="02040503050203030202" pitchFamily="18" charset="0"/>
                <a:cs typeface="Mangal" panose="02040503050203030202" pitchFamily="18" charset="0"/>
              </a:rPr>
              <a:t>मर्कूस</a:t>
            </a:r>
            <a:r>
              <a:rPr lang="hi-IN" sz="4000" dirty="0">
                <a:latin typeface="Mangal" panose="02040503050203030202" pitchFamily="18" charset="0"/>
                <a:cs typeface="Mangal" panose="02040503050203030202" pitchFamily="18" charset="0"/>
              </a:rPr>
              <a:t> 1</a:t>
            </a:r>
            <a:r>
              <a:rPr lang="en-US" sz="4000" dirty="0">
                <a:latin typeface="Mangal" panose="02040503050203030202" pitchFamily="18" charset="0"/>
                <a:cs typeface="Mangal" panose="02040503050203030202" pitchFamily="18" charset="0"/>
              </a:rPr>
              <a:t>1</a:t>
            </a:r>
            <a:r>
              <a:rPr lang="hi-IN" sz="4000" dirty="0">
                <a:latin typeface="Mangal" panose="02040503050203030202" pitchFamily="18" charset="0"/>
                <a:cs typeface="Mangal" panose="02040503050203030202" pitchFamily="18" charset="0"/>
              </a:rPr>
              <a:t>:</a:t>
            </a:r>
            <a:r>
              <a:rPr lang="en-US" sz="4000" dirty="0">
                <a:latin typeface="Mangal" panose="02040503050203030202" pitchFamily="18" charset="0"/>
                <a:cs typeface="Mangal" panose="02040503050203030202" pitchFamily="18" charset="0"/>
              </a:rPr>
              <a:t>12 </a:t>
            </a:r>
            <a:r>
              <a:rPr lang="hi-IN" sz="4000" dirty="0">
                <a:latin typeface="Mangal" panose="02040503050203030202" pitchFamily="18" charset="0"/>
                <a:cs typeface="Mangal" panose="02040503050203030202" pitchFamily="18" charset="0"/>
              </a:rPr>
              <a:t>अर्को दिन, तिनीहरूले बेथानि छोडनुभयो। येशू भोकाउनु भएको थियो।</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4B976120-3D0E-902E-2860-DF9B7AA0F5F6}"/>
              </a:ext>
            </a:extLst>
          </p:cNvPr>
          <p:cNvSpPr txBox="1"/>
          <p:nvPr/>
        </p:nvSpPr>
        <p:spPr>
          <a:xfrm>
            <a:off x="6096000" y="149950"/>
            <a:ext cx="6096000" cy="6558101"/>
          </a:xfrm>
          <a:prstGeom prst="rect">
            <a:avLst/>
          </a:prstGeom>
          <a:noFill/>
        </p:spPr>
        <p:txBody>
          <a:bodyPr wrap="square" rtlCol="0">
            <a:noAutofit/>
          </a:bodyPr>
          <a:lstStyle/>
          <a:p>
            <a:endParaRPr lang="hi-IN" sz="3800" b="0" i="0" dirty="0">
              <a:solidFill>
                <a:srgbClr val="121212"/>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64868453-C947-2E2B-6550-FFD1788898C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7231"/>
    </mc:Choice>
    <mc:Fallback xmlns="">
      <p:transition spd="slow" advTm="7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FAFC56-74B1-D376-A5E9-C2CF22E5B82B}"/>
              </a:ext>
            </a:extLst>
          </p:cNvPr>
          <p:cNvPicPr>
            <a:picLocks noChangeAspect="1"/>
          </p:cNvPicPr>
          <p:nvPr/>
        </p:nvPicPr>
        <p:blipFill>
          <a:blip r:embed="rId2"/>
          <a:stretch>
            <a:fillRect/>
          </a:stretch>
        </p:blipFill>
        <p:spPr>
          <a:xfrm>
            <a:off x="0" y="-52673"/>
            <a:ext cx="12192000" cy="6910673"/>
          </a:xfrm>
          <a:prstGeom prst="rect">
            <a:avLst/>
          </a:prstGeom>
        </p:spPr>
      </p:pic>
      <p:sp>
        <p:nvSpPr>
          <p:cNvPr id="5" name="TextBox 4">
            <a:extLst>
              <a:ext uri="{FF2B5EF4-FFF2-40B4-BE49-F238E27FC236}">
                <a16:creationId xmlns:a16="http://schemas.microsoft.com/office/drawing/2014/main" id="{2D9B6676-E255-BFA3-A4E0-3C19884BB33D}"/>
              </a:ext>
            </a:extLst>
          </p:cNvPr>
          <p:cNvSpPr txBox="1"/>
          <p:nvPr/>
        </p:nvSpPr>
        <p:spPr>
          <a:xfrm>
            <a:off x="344737" y="309453"/>
            <a:ext cx="2853917"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12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13 </a:t>
            </a:r>
            <a:r>
              <a:rPr lang="hi-IN" sz="4000" dirty="0">
                <a:solidFill>
                  <a:srgbClr val="000000"/>
                </a:solidFill>
                <a:latin typeface="Cambria" panose="02040503050406030204" pitchFamily="18" charset="0"/>
              </a:rPr>
              <a:t>येशूले टाढामा एउटा अञ्जीरको रूख देख्नु भयो। त्यहाँ पुगेर केही अञ्जीरको फलहरू छ कि भनेर हेर्नुभयो, तर त्यहाँ पातहरू मात्रै थिए। किनकि त्यो समय अञ्जीरको फल फल्ने समय थिएन।</a:t>
            </a:r>
            <a:endParaRPr lang="en-IN" sz="4000" dirty="0"/>
          </a:p>
        </p:txBody>
      </p:sp>
      <p:sp>
        <p:nvSpPr>
          <p:cNvPr id="3" name="TextBox 2">
            <a:extLst>
              <a:ext uri="{FF2B5EF4-FFF2-40B4-BE49-F238E27FC236}">
                <a16:creationId xmlns:a16="http://schemas.microsoft.com/office/drawing/2014/main" id="{5DBA8C48-22D6-AEBF-7C80-1D9533C7FEC8}"/>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61711390-69E7-ACD3-0785-3E9F3D01804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6507"/>
    </mc:Choice>
    <mc:Fallback xmlns="">
      <p:transition spd="slow" advTm="16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FDD989-8249-F9E2-C639-2320AC87AAAE}"/>
              </a:ext>
            </a:extLst>
          </p:cNvPr>
          <p:cNvPicPr>
            <a:picLocks noChangeAspect="1"/>
          </p:cNvPicPr>
          <p:nvPr/>
        </p:nvPicPr>
        <p:blipFill>
          <a:blip r:embed="rId2"/>
          <a:stretch>
            <a:fillRect/>
          </a:stretch>
        </p:blipFill>
        <p:spPr>
          <a:xfrm>
            <a:off x="-328362" y="0"/>
            <a:ext cx="12520362" cy="6858000"/>
          </a:xfrm>
          <a:prstGeom prst="rect">
            <a:avLst/>
          </a:prstGeom>
        </p:spPr>
      </p:pic>
      <p:sp>
        <p:nvSpPr>
          <p:cNvPr id="4" name="TextBox 3">
            <a:extLst>
              <a:ext uri="{FF2B5EF4-FFF2-40B4-BE49-F238E27FC236}">
                <a16:creationId xmlns:a16="http://schemas.microsoft.com/office/drawing/2014/main" id="{9C209D82-E58F-EF6D-2664-5E5EFC71BF43}"/>
              </a:ext>
            </a:extLst>
          </p:cNvPr>
          <p:cNvSpPr txBox="1"/>
          <p:nvPr/>
        </p:nvSpPr>
        <p:spPr>
          <a:xfrm>
            <a:off x="344737" y="309453"/>
            <a:ext cx="2853917"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14 </a:t>
            </a:r>
            <a:r>
              <a:rPr lang="hi-IN" sz="4000" dirty="0">
                <a:solidFill>
                  <a:srgbClr val="000000"/>
                </a:solidFill>
                <a:latin typeface="Cambria" panose="02040503050406030204" pitchFamily="18" charset="0"/>
              </a:rPr>
              <a:t>अनि उहाँले त्यो रूखलाई भन्नुभयो, “मानिसहरूले अब उप्रान्त तेरो फलहरू फेरि कहिल्यै खाने छैन।” उहाँका चेलाहरूले यी सबै कुरा सुने।</a:t>
            </a:r>
            <a:endParaRPr lang="en-IN" sz="4000" dirty="0"/>
          </a:p>
        </p:txBody>
      </p:sp>
      <p:sp>
        <p:nvSpPr>
          <p:cNvPr id="3" name="TextBox 2">
            <a:extLst>
              <a:ext uri="{FF2B5EF4-FFF2-40B4-BE49-F238E27FC236}">
                <a16:creationId xmlns:a16="http://schemas.microsoft.com/office/drawing/2014/main" id="{3C89BE73-50A4-F3A6-3B74-11C0E1DBAA57}"/>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E2CDB129-70A9-6A73-3E96-C2D73FF745E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1259"/>
    </mc:Choice>
    <mc:Fallback xmlns="">
      <p:transition spd="slow" advTm="112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D4782B-A39F-61A6-A1BB-E39C35CAA9C2}"/>
              </a:ext>
            </a:extLst>
          </p:cNvPr>
          <p:cNvPicPr>
            <a:picLocks noChangeAspect="1"/>
          </p:cNvPicPr>
          <p:nvPr/>
        </p:nvPicPr>
        <p:blipFill>
          <a:blip r:embed="rId2"/>
          <a:stretch>
            <a:fillRect/>
          </a:stretch>
        </p:blipFill>
        <p:spPr>
          <a:xfrm>
            <a:off x="0" y="-126417"/>
            <a:ext cx="12192000" cy="6984418"/>
          </a:xfrm>
          <a:prstGeom prst="rect">
            <a:avLst/>
          </a:prstGeom>
        </p:spPr>
      </p:pic>
      <p:sp>
        <p:nvSpPr>
          <p:cNvPr id="3" name="TextBox 2">
            <a:extLst>
              <a:ext uri="{FF2B5EF4-FFF2-40B4-BE49-F238E27FC236}">
                <a16:creationId xmlns:a16="http://schemas.microsoft.com/office/drawing/2014/main" id="{8231118D-B210-228C-02AD-7F3E221D74B7}"/>
              </a:ext>
            </a:extLst>
          </p:cNvPr>
          <p:cNvSpPr txBox="1"/>
          <p:nvPr/>
        </p:nvSpPr>
        <p:spPr>
          <a:xfrm>
            <a:off x="344737" y="309453"/>
            <a:ext cx="2853917"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20 </a:t>
            </a:r>
            <a:r>
              <a:rPr lang="hi-IN" sz="4000" dirty="0">
                <a:solidFill>
                  <a:srgbClr val="000000"/>
                </a:solidFill>
                <a:latin typeface="Cambria" panose="02040503050406030204" pitchFamily="18" charset="0"/>
              </a:rPr>
              <a:t>अर्को बिहान, येशू आफ्ना चेलाहरूसंग जाँदै हुनु हुन्थ्यो। तिनीहरूले अञ्जीरको रूख देखे जसलाई येशूले शराप दिनुभएको थियो। अञ्जीरको रुख जरादेखि टुप्पो सम्मै सुकिसकेको थियो।</a:t>
            </a:r>
            <a:endParaRPr lang="en-IN" dirty="0"/>
          </a:p>
        </p:txBody>
      </p:sp>
      <p:sp>
        <p:nvSpPr>
          <p:cNvPr id="3" name="TextBox 2">
            <a:extLst>
              <a:ext uri="{FF2B5EF4-FFF2-40B4-BE49-F238E27FC236}">
                <a16:creationId xmlns:a16="http://schemas.microsoft.com/office/drawing/2014/main" id="{AF83093B-A877-3A0C-63E7-2B12F2811B94}"/>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33" name="Audio 32">
            <a:hlinkClick r:id="" action="ppaction://media"/>
            <a:extLst>
              <a:ext uri="{FF2B5EF4-FFF2-40B4-BE49-F238E27FC236}">
                <a16:creationId xmlns:a16="http://schemas.microsoft.com/office/drawing/2014/main" id="{667E1B6F-037A-D88C-2466-6931C2F200B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8152"/>
    </mc:Choice>
    <mc:Fallback xmlns="">
      <p:transition spd="slow" advTm="8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02FB4B-84AA-A77E-033A-7B14CFD2C028}"/>
              </a:ext>
            </a:extLst>
          </p:cNvPr>
          <p:cNvPicPr>
            <a:picLocks noChangeAspect="1"/>
          </p:cNvPicPr>
          <p:nvPr/>
        </p:nvPicPr>
        <p:blipFill>
          <a:blip r:embed="rId2"/>
          <a:stretch>
            <a:fillRect/>
          </a:stretch>
        </p:blipFill>
        <p:spPr>
          <a:xfrm>
            <a:off x="1" y="0"/>
            <a:ext cx="12192000" cy="7278682"/>
          </a:xfrm>
          <a:prstGeom prst="rect">
            <a:avLst/>
          </a:prstGeom>
        </p:spPr>
      </p:pic>
      <p:sp>
        <p:nvSpPr>
          <p:cNvPr id="2" name="TextBox 1">
            <a:extLst>
              <a:ext uri="{FF2B5EF4-FFF2-40B4-BE49-F238E27FC236}">
                <a16:creationId xmlns:a16="http://schemas.microsoft.com/office/drawing/2014/main" id="{09493128-1326-DDAE-0E08-90F70366C45E}"/>
              </a:ext>
            </a:extLst>
          </p:cNvPr>
          <p:cNvSpPr txBox="1"/>
          <p:nvPr/>
        </p:nvSpPr>
        <p:spPr>
          <a:xfrm>
            <a:off x="572345" y="3840963"/>
            <a:ext cx="5523655" cy="183318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विधवाको भेटी</a:t>
            </a:r>
            <a:endParaRPr kumimoji="0" lang="en-IN" sz="40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000" b="0" i="0" u="none" strike="noStrike" kern="1200" cap="all" spc="0" normalizeH="0" baseline="0" noProof="0" dirty="0">
                <a:ln>
                  <a:noFill/>
                </a:ln>
                <a:solidFill>
                  <a:schemeClr val="bg1"/>
                </a:solidFill>
                <a:effectLst/>
                <a:uLnTx/>
                <a:uFillTx/>
                <a:latin typeface="ArialMT"/>
                <a:ea typeface="+mn-ea"/>
                <a:cs typeface="+mn-cs"/>
              </a:rPr>
              <a:t> </a:t>
            </a:r>
            <a:r>
              <a:rPr kumimoji="0" lang="en-US" sz="4000" b="0" i="0" u="none" strike="noStrike" kern="1200" cap="none" spc="0" normalizeH="0" baseline="0" noProof="0" dirty="0">
                <a:ln>
                  <a:noFill/>
                </a:ln>
                <a:solidFill>
                  <a:schemeClr val="bg1"/>
                </a:solidFill>
                <a:effectLst/>
                <a:uLnTx/>
                <a:uFillTx/>
                <a:latin typeface="TimesNewRomanPSMT"/>
                <a:ea typeface="+mn-ea"/>
                <a:cs typeface="+mn-cs"/>
              </a:rPr>
              <a:t>12:41-44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US" sz="4000" b="0" i="0" u="none" strike="noStrike" kern="1200" cap="none" spc="0" normalizeH="0" baseline="0" noProof="0" dirty="0">
                <a:ln>
                  <a:noFill/>
                </a:ln>
                <a:solidFill>
                  <a:schemeClr val="bg1"/>
                </a:solidFill>
                <a:effectLst/>
                <a:uLnTx/>
                <a:uFillTx/>
                <a:latin typeface="TimesNewRomanPSMT"/>
                <a:ea typeface="+mn-ea"/>
                <a:cs typeface="+mn-cs"/>
              </a:rPr>
              <a:t> 11:12-14, 20-26</a:t>
            </a:r>
            <a:endParaRPr kumimoji="0" lang="en-IN" sz="40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7BC50B4-A0C6-86A1-16D5-6F8B432694AD}"/>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25629-5899-9D7E-765C-B6B78B387ED1}"/>
              </a:ext>
            </a:extLst>
          </p:cNvPr>
          <p:cNvPicPr>
            <a:picLocks noChangeAspect="1"/>
          </p:cNvPicPr>
          <p:nvPr/>
        </p:nvPicPr>
        <p:blipFill>
          <a:blip r:embed="rId2"/>
          <a:stretch>
            <a:fillRect/>
          </a:stretch>
        </p:blipFill>
        <p:spPr>
          <a:xfrm>
            <a:off x="-338667" y="-211110"/>
            <a:ext cx="12530667" cy="7069110"/>
          </a:xfrm>
          <a:prstGeom prst="rect">
            <a:avLst/>
          </a:prstGeom>
        </p:spPr>
      </p:pic>
      <p:sp>
        <p:nvSpPr>
          <p:cNvPr id="4" name="TextBox 3">
            <a:extLst>
              <a:ext uri="{FF2B5EF4-FFF2-40B4-BE49-F238E27FC236}">
                <a16:creationId xmlns:a16="http://schemas.microsoft.com/office/drawing/2014/main" id="{3059E1BA-E491-DF27-7D35-AC9BAF7EE1F1}"/>
              </a:ext>
            </a:extLst>
          </p:cNvPr>
          <p:cNvSpPr txBox="1"/>
          <p:nvPr/>
        </p:nvSpPr>
        <p:spPr>
          <a:xfrm>
            <a:off x="344737" y="309453"/>
            <a:ext cx="2853917"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21 </a:t>
            </a:r>
            <a:r>
              <a:rPr lang="hi-IN" sz="4000" dirty="0">
                <a:solidFill>
                  <a:srgbClr val="000000"/>
                </a:solidFill>
                <a:latin typeface="Cambria" panose="02040503050406030204" pitchFamily="18" charset="0"/>
              </a:rPr>
              <a:t>पत्रुसले येशूलाई भने, “हे रब्बी, अञ्जीरको रूखलाई हेर्नुहवस जसलाई तपाईंले हिजो सराप्नु भएको थियो। अहिले त्यो सुकिसकेको र मरिसकेको छ!” </a:t>
            </a:r>
            <a:r>
              <a:rPr lang="hi-IN" sz="4000" b="1" dirty="0">
                <a:solidFill>
                  <a:srgbClr val="333333"/>
                </a:solidFill>
                <a:latin typeface="avenir"/>
              </a:rPr>
              <a:t>22 </a:t>
            </a:r>
            <a:r>
              <a:rPr lang="hi-IN" sz="4000" dirty="0">
                <a:solidFill>
                  <a:srgbClr val="000000"/>
                </a:solidFill>
                <a:latin typeface="Cambria" panose="02040503050406030204" pitchFamily="18" charset="0"/>
              </a:rPr>
              <a:t>यशूले जवाफ दिनुभयो, “परमेश्वरमा विश्वास राख।</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54BCB777-D45E-024A-0982-5EBEB2C06E45}"/>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30" name="Audio 29">
            <a:hlinkClick r:id="" action="ppaction://media"/>
            <a:extLst>
              <a:ext uri="{FF2B5EF4-FFF2-40B4-BE49-F238E27FC236}">
                <a16:creationId xmlns:a16="http://schemas.microsoft.com/office/drawing/2014/main" id="{20F79085-070B-BFC7-0EF7-66831F45794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5867"/>
    </mc:Choice>
    <mc:Fallback xmlns="">
      <p:transition spd="slow" advTm="15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F6DDCF-DBFF-976D-6603-92E05B063E3B}"/>
              </a:ext>
            </a:extLst>
          </p:cNvPr>
          <p:cNvPicPr>
            <a:picLocks noChangeAspect="1"/>
          </p:cNvPicPr>
          <p:nvPr/>
        </p:nvPicPr>
        <p:blipFill>
          <a:blip r:embed="rId2"/>
          <a:stretch>
            <a:fillRect/>
          </a:stretch>
        </p:blipFill>
        <p:spPr>
          <a:xfrm>
            <a:off x="0" y="0"/>
            <a:ext cx="12192000" cy="7515952"/>
          </a:xfrm>
          <a:prstGeom prst="rect">
            <a:avLst/>
          </a:prstGeom>
        </p:spPr>
      </p:pic>
      <p:sp>
        <p:nvSpPr>
          <p:cNvPr id="4" name="TextBox 3">
            <a:extLst>
              <a:ext uri="{FF2B5EF4-FFF2-40B4-BE49-F238E27FC236}">
                <a16:creationId xmlns:a16="http://schemas.microsoft.com/office/drawing/2014/main" id="{06F8FD7C-7E68-71BA-F837-BAC579927BEE}"/>
              </a:ext>
            </a:extLst>
          </p:cNvPr>
          <p:cNvSpPr txBox="1"/>
          <p:nvPr/>
        </p:nvSpPr>
        <p:spPr>
          <a:xfrm>
            <a:off x="344737" y="309453"/>
            <a:ext cx="3549930"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21,22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23 </a:t>
            </a:r>
            <a:r>
              <a:rPr lang="hi-IN" sz="3600" dirty="0">
                <a:solidFill>
                  <a:srgbClr val="000000"/>
                </a:solidFill>
                <a:latin typeface="Cambria" panose="02040503050406030204" pitchFamily="18" charset="0"/>
              </a:rPr>
              <a:t>म तिमीहरूलाई साँच्चो भन्दछु, तिमीहरूले यो पर्वतलाई भन्सक्छौ, जा अनि समुद्रमा खस्। अनि यदि तिमीहरूको मनमा कुनै शंका छैन, अनि तिमीले विश्वास गरेको खण्डमा तिमीले भनेको कुरा घट्ने छ, तब परमेश्वरवले तिम्रो निम्ति यसो गरिदिनु हुनेछ। </a:t>
            </a:r>
            <a:endParaRPr lang="en-IN" dirty="0"/>
          </a:p>
        </p:txBody>
      </p:sp>
      <p:sp>
        <p:nvSpPr>
          <p:cNvPr id="3" name="TextBox 2">
            <a:extLst>
              <a:ext uri="{FF2B5EF4-FFF2-40B4-BE49-F238E27FC236}">
                <a16:creationId xmlns:a16="http://schemas.microsoft.com/office/drawing/2014/main" id="{EA19EE78-3C7C-7F5B-9DD4-9719E9472A6A}"/>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7" name="Audio 26">
            <a:hlinkClick r:id="" action="ppaction://media"/>
            <a:extLst>
              <a:ext uri="{FF2B5EF4-FFF2-40B4-BE49-F238E27FC236}">
                <a16:creationId xmlns:a16="http://schemas.microsoft.com/office/drawing/2014/main" id="{75E2412D-24A5-3C72-1831-48191A7E35D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9519"/>
    </mc:Choice>
    <mc:Fallback xmlns="">
      <p:transition spd="slow" advTm="19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C78510-82D1-3AED-FC09-9D49FB7B8864}"/>
              </a:ext>
            </a:extLst>
          </p:cNvPr>
          <p:cNvPicPr>
            <a:picLocks noChangeAspect="1"/>
          </p:cNvPicPr>
          <p:nvPr/>
        </p:nvPicPr>
        <p:blipFill>
          <a:blip r:embed="rId2"/>
          <a:stretch>
            <a:fillRect/>
          </a:stretch>
        </p:blipFill>
        <p:spPr>
          <a:xfrm>
            <a:off x="0" y="-64599"/>
            <a:ext cx="12327467" cy="6922599"/>
          </a:xfrm>
          <a:prstGeom prst="rect">
            <a:avLst/>
          </a:prstGeom>
        </p:spPr>
      </p:pic>
      <p:sp>
        <p:nvSpPr>
          <p:cNvPr id="4" name="TextBox 3">
            <a:extLst>
              <a:ext uri="{FF2B5EF4-FFF2-40B4-BE49-F238E27FC236}">
                <a16:creationId xmlns:a16="http://schemas.microsoft.com/office/drawing/2014/main" id="{BA475B37-EF77-72E5-4796-D54E37BD69A2}"/>
              </a:ext>
            </a:extLst>
          </p:cNvPr>
          <p:cNvSpPr txBox="1"/>
          <p:nvPr/>
        </p:nvSpPr>
        <p:spPr>
          <a:xfrm>
            <a:off x="344737" y="309453"/>
            <a:ext cx="2853917"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24 </a:t>
            </a:r>
            <a:r>
              <a:rPr lang="hi-IN" sz="4000" dirty="0">
                <a:solidFill>
                  <a:srgbClr val="000000"/>
                </a:solidFill>
                <a:latin typeface="Cambria" panose="02040503050406030204" pitchFamily="18" charset="0"/>
              </a:rPr>
              <a:t>यसैले तिमीहरूले जे वस्तुको निम्ति प्रार्थना गर्दछै। अनि यदि चीजहरू पाइसकेकाछौ भन्ने विश्वास राख्छौ तब त्यो तिम्रो आफ्नै हुनेछ।</a:t>
            </a:r>
            <a:endParaRPr lang="en-IN" sz="4000" dirty="0"/>
          </a:p>
        </p:txBody>
      </p:sp>
      <p:sp>
        <p:nvSpPr>
          <p:cNvPr id="3" name="TextBox 2">
            <a:extLst>
              <a:ext uri="{FF2B5EF4-FFF2-40B4-BE49-F238E27FC236}">
                <a16:creationId xmlns:a16="http://schemas.microsoft.com/office/drawing/2014/main" id="{92D45B2E-20C3-BED7-840E-AB45C3E98388}"/>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ECA5A3B4-7C0B-A65D-6C5B-33CBB955104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2669"/>
    </mc:Choice>
    <mc:Fallback xmlns="">
      <p:transition spd="slow" advTm="12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4D6FB2-FA41-F5B1-3EE0-C7E6D0362E9B}"/>
              </a:ext>
            </a:extLst>
          </p:cNvPr>
          <p:cNvPicPr>
            <a:picLocks noChangeAspect="1"/>
          </p:cNvPicPr>
          <p:nvPr/>
        </p:nvPicPr>
        <p:blipFill>
          <a:blip r:embed="rId2"/>
          <a:stretch>
            <a:fillRect/>
          </a:stretch>
        </p:blipFill>
        <p:spPr>
          <a:xfrm>
            <a:off x="0" y="-294301"/>
            <a:ext cx="12192000" cy="7152301"/>
          </a:xfrm>
          <a:prstGeom prst="rect">
            <a:avLst/>
          </a:prstGeom>
        </p:spPr>
      </p:pic>
      <p:sp>
        <p:nvSpPr>
          <p:cNvPr id="4" name="TextBox 3">
            <a:extLst>
              <a:ext uri="{FF2B5EF4-FFF2-40B4-BE49-F238E27FC236}">
                <a16:creationId xmlns:a16="http://schemas.microsoft.com/office/drawing/2014/main" id="{00FE758C-6152-A4D1-F52E-4295A4CE2058}"/>
              </a:ext>
            </a:extLst>
          </p:cNvPr>
          <p:cNvSpPr txBox="1"/>
          <p:nvPr/>
        </p:nvSpPr>
        <p:spPr>
          <a:xfrm>
            <a:off x="344737" y="309453"/>
            <a:ext cx="2853917"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25 </a:t>
            </a:r>
            <a:r>
              <a:rPr lang="hi-IN" sz="3600" dirty="0">
                <a:solidFill>
                  <a:srgbClr val="000000"/>
                </a:solidFill>
                <a:latin typeface="Cambria" panose="02040503050406030204" pitchFamily="18" charset="0"/>
              </a:rPr>
              <a:t>जब तिमीहरू प्रार्थनाका निम्ति तयार हुन्छौ, अनि कसैको विरुद्धमा तिमीहरूमा भएको नराम्रो सम्झना भयो भने, त्यसलाई क्षमा गरिदेऊ। यसो गर्यौ भने स्वर्गमा हुनुहुने तिमीहरूका पिताले पनि तिमीहरूका सबै पापहरू क्षमा गरिदिनुहुनेछ।” </a:t>
            </a:r>
            <a:endParaRPr lang="en-IN" sz="3600" dirty="0"/>
          </a:p>
        </p:txBody>
      </p:sp>
      <p:sp>
        <p:nvSpPr>
          <p:cNvPr id="3" name="TextBox 2">
            <a:extLst>
              <a:ext uri="{FF2B5EF4-FFF2-40B4-BE49-F238E27FC236}">
                <a16:creationId xmlns:a16="http://schemas.microsoft.com/office/drawing/2014/main" id="{9E260EDC-19FB-1BE8-D862-3B06F7796907}"/>
              </a:ext>
            </a:extLst>
          </p:cNvPr>
          <p:cNvSpPr txBox="1"/>
          <p:nvPr/>
        </p:nvSpPr>
        <p:spPr>
          <a:xfrm>
            <a:off x="6096000" y="149950"/>
            <a:ext cx="6096000" cy="6558101"/>
          </a:xfrm>
          <a:prstGeom prst="rect">
            <a:avLst/>
          </a:prstGeom>
          <a:noFill/>
        </p:spPr>
        <p:txBody>
          <a:bodyPr wrap="square" rtlCol="0">
            <a:noAutofit/>
          </a:bodyPr>
          <a:lstStyle/>
          <a:p>
            <a:endParaRPr lang="hi-IN" sz="34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58723E63-C3D0-9EF5-0A8C-5A0CBA9A0FA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5414"/>
    </mc:Choice>
    <mc:Fallback xmlns="">
      <p:transition spd="slow" advTm="15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8A66FB-FD91-2CE0-1D1B-FFABBFC38130}"/>
              </a:ext>
            </a:extLst>
          </p:cNvPr>
          <p:cNvPicPr>
            <a:picLocks noChangeAspect="1"/>
          </p:cNvPicPr>
          <p:nvPr/>
        </p:nvPicPr>
        <p:blipFill>
          <a:blip r:embed="rId2"/>
          <a:stretch>
            <a:fillRect/>
          </a:stretch>
        </p:blipFill>
        <p:spPr>
          <a:xfrm>
            <a:off x="1" y="0"/>
            <a:ext cx="12192000" cy="7278682"/>
          </a:xfrm>
          <a:prstGeom prst="rect">
            <a:avLst/>
          </a:prstGeom>
        </p:spPr>
      </p:pic>
      <p:sp>
        <p:nvSpPr>
          <p:cNvPr id="5" name="TextBox 4">
            <a:extLst>
              <a:ext uri="{FF2B5EF4-FFF2-40B4-BE49-F238E27FC236}">
                <a16:creationId xmlns:a16="http://schemas.microsoft.com/office/drawing/2014/main" id="{1563DAD6-31D4-FA61-3BB0-41EBB5B3272F}"/>
              </a:ext>
            </a:extLst>
          </p:cNvPr>
          <p:cNvSpPr txBox="1"/>
          <p:nvPr/>
        </p:nvSpPr>
        <p:spPr>
          <a:xfrm>
            <a:off x="344737" y="309453"/>
            <a:ext cx="3278996" cy="646331"/>
          </a:xfrm>
          <a:prstGeom prst="rect">
            <a:avLst/>
          </a:prstGeom>
          <a:noFill/>
        </p:spPr>
        <p:txBody>
          <a:bodyPr wrap="square" rtlCol="0">
            <a:spAutoFit/>
          </a:bodyPr>
          <a:lstStyle/>
          <a:p>
            <a:r>
              <a:rPr lang="hi-IN" sz="3600" cap="all" dirty="0">
                <a:solidFill>
                  <a:schemeClr val="bg1"/>
                </a:solidFill>
                <a:latin typeface="ArialMT"/>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a:solidFill>
                  <a:srgbClr val="121212"/>
                </a:solidFill>
                <a:latin typeface="Inter" panose="020B0502030000000004"/>
              </a:rPr>
              <a:t>विधवाको भेटी</a:t>
            </a:r>
            <a:endParaRPr lang="en-IN" sz="4000" b="1">
              <a:solidFill>
                <a:srgbClr val="121212"/>
              </a:solidFill>
              <a:latin typeface="Inter" panose="020B0502030000000004"/>
            </a:endParaRPr>
          </a:p>
          <a:p>
            <a:pPr>
              <a:buNone/>
            </a:pPr>
            <a:r>
              <a:rPr lang="hi-IN" sz="4000" cap="all">
                <a:solidFill>
                  <a:srgbClr val="121212"/>
                </a:solidFill>
                <a:latin typeface="ArialMT"/>
              </a:rPr>
              <a:t>मर्कूस</a:t>
            </a:r>
            <a:r>
              <a:rPr lang="en-IN" sz="4000" cap="all">
                <a:solidFill>
                  <a:srgbClr val="121212"/>
                </a:solidFill>
                <a:latin typeface="ArialMT"/>
              </a:rPr>
              <a:t> </a:t>
            </a:r>
            <a:r>
              <a:rPr lang="en-US" sz="4000">
                <a:latin typeface="TimesNewRomanPSMT"/>
              </a:rPr>
              <a:t>12:41-44 </a:t>
            </a:r>
          </a:p>
          <a:p>
            <a:pPr>
              <a:buNone/>
            </a:pPr>
            <a:r>
              <a:rPr lang="hi-IN" sz="4000" cap="all">
                <a:solidFill>
                  <a:srgbClr val="121212"/>
                </a:solidFill>
                <a:latin typeface="ArialMT"/>
              </a:rPr>
              <a:t>मर्कूस</a:t>
            </a:r>
            <a:r>
              <a:rPr lang="en-US" sz="4000">
                <a:latin typeface="TimesNewRomanPSMT"/>
              </a:rPr>
              <a:t> 11:12-14, 20-26</a:t>
            </a:r>
            <a:endParaRPr lang="en-IN" sz="4000" dirty="0"/>
          </a:p>
        </p:txBody>
      </p:sp>
      <p:sp>
        <p:nvSpPr>
          <p:cNvPr id="2" name="TextBox 1">
            <a:extLst>
              <a:ext uri="{FF2B5EF4-FFF2-40B4-BE49-F238E27FC236}">
                <a16:creationId xmlns:a16="http://schemas.microsoft.com/office/drawing/2014/main" id="{23260125-F83E-532B-FE70-29BDBCCA04CE}"/>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10" name="Audio 9">
            <a:hlinkClick r:id="" action="ppaction://media"/>
            <a:extLst>
              <a:ext uri="{FF2B5EF4-FFF2-40B4-BE49-F238E27FC236}">
                <a16:creationId xmlns:a16="http://schemas.microsoft.com/office/drawing/2014/main" id="{18048FA8-698A-CE29-D2A0-6A5D3386A71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938"/>
    </mc:Choice>
    <mc:Fallback xmlns="">
      <p:transition spd="slow" advTm="2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A230D-4175-B31C-0887-41CF643B21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1A5B231-D252-4909-7F91-CD3010EBB756}"/>
              </a:ext>
            </a:extLst>
          </p:cNvPr>
          <p:cNvPicPr>
            <a:picLocks noChangeAspect="1"/>
          </p:cNvPicPr>
          <p:nvPr/>
        </p:nvPicPr>
        <p:blipFill>
          <a:blip r:embed="rId2"/>
          <a:stretch>
            <a:fillRect/>
          </a:stretch>
        </p:blipFill>
        <p:spPr>
          <a:xfrm>
            <a:off x="1" y="0"/>
            <a:ext cx="12192000" cy="7278682"/>
          </a:xfrm>
          <a:prstGeom prst="rect">
            <a:avLst/>
          </a:prstGeom>
        </p:spPr>
      </p:pic>
      <p:sp>
        <p:nvSpPr>
          <p:cNvPr id="2" name="TextBox 1">
            <a:extLst>
              <a:ext uri="{FF2B5EF4-FFF2-40B4-BE49-F238E27FC236}">
                <a16:creationId xmlns:a16="http://schemas.microsoft.com/office/drawing/2014/main" id="{34D0541F-B34A-9D5D-2B31-EA0214CAF033}"/>
              </a:ext>
            </a:extLst>
          </p:cNvPr>
          <p:cNvSpPr txBox="1"/>
          <p:nvPr/>
        </p:nvSpPr>
        <p:spPr>
          <a:xfrm>
            <a:off x="572345" y="3840963"/>
            <a:ext cx="5523655" cy="183318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विधवाको भेटी</a:t>
            </a:r>
            <a:endParaRPr kumimoji="0" lang="en-IN" sz="40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000" b="0" i="0" u="none" strike="noStrike" kern="1200" cap="all" spc="0" normalizeH="0" baseline="0" noProof="0" dirty="0">
                <a:ln>
                  <a:noFill/>
                </a:ln>
                <a:solidFill>
                  <a:schemeClr val="bg1"/>
                </a:solidFill>
                <a:effectLst/>
                <a:uLnTx/>
                <a:uFillTx/>
                <a:latin typeface="ArialMT"/>
                <a:ea typeface="+mn-ea"/>
                <a:cs typeface="+mn-cs"/>
              </a:rPr>
              <a:t> </a:t>
            </a:r>
            <a:r>
              <a:rPr kumimoji="0" lang="en-US" sz="4000" b="0" i="0" u="none" strike="noStrike" kern="1200" cap="none" spc="0" normalizeH="0" baseline="0" noProof="0" dirty="0">
                <a:ln>
                  <a:noFill/>
                </a:ln>
                <a:solidFill>
                  <a:schemeClr val="bg1"/>
                </a:solidFill>
                <a:effectLst/>
                <a:uLnTx/>
                <a:uFillTx/>
                <a:latin typeface="TimesNewRomanPSMT"/>
                <a:ea typeface="+mn-ea"/>
                <a:cs typeface="+mn-cs"/>
              </a:rPr>
              <a:t>12:41-44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US" sz="4000" b="0" i="0" u="none" strike="noStrike" kern="1200" cap="none" spc="0" normalizeH="0" baseline="0" noProof="0" dirty="0">
                <a:ln>
                  <a:noFill/>
                </a:ln>
                <a:solidFill>
                  <a:schemeClr val="bg1"/>
                </a:solidFill>
                <a:effectLst/>
                <a:uLnTx/>
                <a:uFillTx/>
                <a:latin typeface="TimesNewRomanPSMT"/>
                <a:ea typeface="+mn-ea"/>
                <a:cs typeface="+mn-cs"/>
              </a:rPr>
              <a:t> 11:12-14, 20-26</a:t>
            </a:r>
            <a:endParaRPr kumimoji="0" lang="en-IN" sz="40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39F296-DAC1-F234-F38F-A05A42A36D36}"/>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283298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मर्कूस 12:41</a:t>
            </a:r>
            <a:r>
              <a:rPr lang="en-GB" sz="4000" dirty="0">
                <a:solidFill>
                  <a:srgbClr val="777A7B"/>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येशू मन्दिरको ढुकुटी सामु बस्नुभयो जहाँ आएर मानिसहरूले पैसा चढाउने गर्दथे। उहाँले धेरै धनी मानिसहरूले मन्दिरको ढुकुटीमा धेरै पैसा हालेको हेर्नुभयो।</a:t>
            </a:r>
            <a:endParaRPr lang="hi-IN" sz="4000" dirty="0">
              <a:solidFill>
                <a:srgbClr val="777A7B"/>
              </a:solidFill>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579C375F-29CE-26F2-C980-26C371F2ABA7}"/>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8" name="Audio 27">
            <a:hlinkClick r:id="" action="ppaction://media"/>
            <a:extLst>
              <a:ext uri="{FF2B5EF4-FFF2-40B4-BE49-F238E27FC236}">
                <a16:creationId xmlns:a16="http://schemas.microsoft.com/office/drawing/2014/main" id="{580D3CFE-78AA-952A-BB82-2A1748D5C4C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6042"/>
    </mc:Choice>
    <mc:Fallback xmlns="">
      <p:transition spd="slow" advTm="16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1AD3F3-0DF0-A66E-D301-CBCC81F07496}"/>
              </a:ext>
            </a:extLst>
          </p:cNvPr>
          <p:cNvPicPr>
            <a:picLocks noChangeAspect="1"/>
          </p:cNvPicPr>
          <p:nvPr/>
        </p:nvPicPr>
        <p:blipFill>
          <a:blip r:embed="rId2"/>
          <a:stretch>
            <a:fillRect/>
          </a:stretch>
        </p:blipFill>
        <p:spPr>
          <a:xfrm>
            <a:off x="-287867" y="-289560"/>
            <a:ext cx="12479867" cy="7147560"/>
          </a:xfrm>
          <a:prstGeom prst="rect">
            <a:avLst/>
          </a:prstGeom>
        </p:spPr>
      </p:pic>
      <p:sp>
        <p:nvSpPr>
          <p:cNvPr id="2" name="TextBox 1">
            <a:extLst>
              <a:ext uri="{FF2B5EF4-FFF2-40B4-BE49-F238E27FC236}">
                <a16:creationId xmlns:a16="http://schemas.microsoft.com/office/drawing/2014/main" id="{209658CC-5CB4-63B9-7082-01508AC3FFB5}"/>
              </a:ext>
            </a:extLst>
          </p:cNvPr>
          <p:cNvSpPr txBox="1"/>
          <p:nvPr/>
        </p:nvSpPr>
        <p:spPr>
          <a:xfrm>
            <a:off x="344737" y="309453"/>
            <a:ext cx="2853917" cy="707886"/>
          </a:xfrm>
          <a:prstGeom prst="rect">
            <a:avLst/>
          </a:prstGeom>
          <a:noFill/>
        </p:spPr>
        <p:txBody>
          <a:bodyPr wrap="square" rtlCol="0">
            <a:spAutoFit/>
          </a:bodyPr>
          <a:lstStyle/>
          <a:p>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TimesNewRomanPSMT"/>
              </a:rPr>
              <a:t> 12:41</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42 </a:t>
            </a:r>
            <a:r>
              <a:rPr lang="hi-IN" sz="4000" dirty="0">
                <a:solidFill>
                  <a:srgbClr val="000000"/>
                </a:solidFill>
                <a:latin typeface="Cambria" panose="02040503050406030204" pitchFamily="18" charset="0"/>
              </a:rPr>
              <a:t>तब एउटी गरीब विधवा आई अनि दुईवटा स-साना ताँमाका सिक्काहरू दिई। ती सिक्काहरूको मूल्य एक पैसा भन्दा कम थियो। </a:t>
            </a:r>
            <a:endParaRPr lang="en-IN" sz="4000" dirty="0"/>
          </a:p>
        </p:txBody>
      </p:sp>
      <p:sp>
        <p:nvSpPr>
          <p:cNvPr id="5" name="TextBox 4">
            <a:extLst>
              <a:ext uri="{FF2B5EF4-FFF2-40B4-BE49-F238E27FC236}">
                <a16:creationId xmlns:a16="http://schemas.microsoft.com/office/drawing/2014/main" id="{6A787706-BB2E-5FA6-8C5F-4A84988A2476}"/>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B5592A98-D2BF-F097-81B2-4BFEFBE6713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7603"/>
    </mc:Choice>
    <mc:Fallback xmlns="">
      <p:transition spd="slow" advTm="7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441E4-910A-FF2E-7348-D4C53101C426}"/>
              </a:ext>
            </a:extLst>
          </p:cNvPr>
          <p:cNvPicPr>
            <a:picLocks noChangeAspect="1"/>
          </p:cNvPicPr>
          <p:nvPr/>
        </p:nvPicPr>
        <p:blipFill>
          <a:blip r:embed="rId2"/>
          <a:stretch>
            <a:fillRect/>
          </a:stretch>
        </p:blipFill>
        <p:spPr>
          <a:xfrm>
            <a:off x="0" y="1"/>
            <a:ext cx="12213113" cy="6858000"/>
          </a:xfrm>
          <a:prstGeom prst="rect">
            <a:avLst/>
          </a:prstGeom>
        </p:spPr>
      </p:pic>
      <p:sp>
        <p:nvSpPr>
          <p:cNvPr id="4" name="TextBox 3">
            <a:extLst>
              <a:ext uri="{FF2B5EF4-FFF2-40B4-BE49-F238E27FC236}">
                <a16:creationId xmlns:a16="http://schemas.microsoft.com/office/drawing/2014/main" id="{52682E5D-4942-E7C6-8892-BDE5C176768C}"/>
              </a:ext>
            </a:extLst>
          </p:cNvPr>
          <p:cNvSpPr txBox="1"/>
          <p:nvPr/>
        </p:nvSpPr>
        <p:spPr>
          <a:xfrm>
            <a:off x="344737" y="309453"/>
            <a:ext cx="2853917" cy="707886"/>
          </a:xfrm>
          <a:prstGeom prst="rect">
            <a:avLst/>
          </a:prstGeom>
          <a:noFill/>
        </p:spPr>
        <p:txBody>
          <a:bodyPr wrap="square" rtlCol="0">
            <a:spAutoFit/>
          </a:bodyPr>
          <a:lstStyle/>
          <a:p>
            <a:r>
              <a:rPr kumimoji="0" lang="hi-IN" sz="40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12:4</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43 </a:t>
            </a:r>
            <a:r>
              <a:rPr lang="hi-IN" sz="4000" dirty="0">
                <a:solidFill>
                  <a:srgbClr val="000000"/>
                </a:solidFill>
                <a:latin typeface="Cambria" panose="02040503050406030204" pitchFamily="18" charset="0"/>
              </a:rPr>
              <a:t>येशूले आफ्ना चेलाहरूलाई आफूकहाँ बोलाउनु भयो। उहाँले भन्नुभयो, “म तिमीहरूलाई साँच्चो भन्दछु। यो गरीब विधवाले खाली दुइवटा स साना सिक्काहरू चढाई। तर वास्तवमा अरू धनी मानिसहरूले दिएको भन्दा त्यसले धेरै दिई। </a:t>
            </a:r>
            <a:endParaRPr lang="en-IN" sz="4000" dirty="0"/>
          </a:p>
        </p:txBody>
      </p:sp>
      <p:sp>
        <p:nvSpPr>
          <p:cNvPr id="3" name="TextBox 2">
            <a:extLst>
              <a:ext uri="{FF2B5EF4-FFF2-40B4-BE49-F238E27FC236}">
                <a16:creationId xmlns:a16="http://schemas.microsoft.com/office/drawing/2014/main" id="{CF0E404E-5762-2495-5EE0-EC46F3083E53}"/>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2" name="Audio 21">
            <a:hlinkClick r:id="" action="ppaction://media"/>
            <a:extLst>
              <a:ext uri="{FF2B5EF4-FFF2-40B4-BE49-F238E27FC236}">
                <a16:creationId xmlns:a16="http://schemas.microsoft.com/office/drawing/2014/main" id="{2893C62E-5018-B31A-9AF6-EDC0FCB3529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3837"/>
    </mc:Choice>
    <mc:Fallback xmlns="">
      <p:transition spd="slow" advTm="13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TotalTime>
  <Words>573</Words>
  <Application>Microsoft Office PowerPoint</Application>
  <PresentationFormat>Widescreen</PresentationFormat>
  <Paragraphs>44</Paragraphs>
  <Slides>28</Slides>
  <Notes>1</Notes>
  <HiddenSlides>0</HiddenSlides>
  <MMClips>14</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Aptos</vt:lpstr>
      <vt:lpstr>Arial</vt:lpstr>
      <vt:lpstr>ArialMT</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42-2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86</cp:revision>
  <dcterms:created xsi:type="dcterms:W3CDTF">2022-09-30T06:26:14Z</dcterms:created>
  <dcterms:modified xsi:type="dcterms:W3CDTF">2026-07-16T11:15:21Z</dcterms:modified>
</cp:coreProperties>
</file>