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80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8" r:id="rId18"/>
    <p:sldId id="279" r:id="rId19"/>
    <p:sldId id="26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B67CFF-63F6-47DA-87EE-255B28D7C461}" v="1" dt="2026-07-16T11:15:26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1:15:26.367" v="90"/>
      <pc:docMkLst>
        <pc:docMk/>
      </pc:docMkLst>
      <pc:sldChg chg="modSp mod modNotesTx">
        <pc:chgData name="Alfred Smith" userId="3c60a3631c0db8ad" providerId="LiveId" clId="{0761BD21-EAD3-491D-B74D-BFB938B236DA}" dt="2026-07-16T11:15:26.367" v="90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15:26.367" v="90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42-3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4836D7A-0B2E-4B35-8C4D-08BB635AF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7"/>
    </mc:Choice>
    <mc:Fallback xmlns="">
      <p:transition spd="slow" advTm="2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B854F4-5B7F-01B4-EBFD-07067BD0A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0372"/>
            <a:ext cx="12192000" cy="70883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AD1228-C0B6-EBE7-3F2E-F0F4E26880ED}"/>
              </a:ext>
            </a:extLst>
          </p:cNvPr>
          <p:cNvSpPr txBox="1"/>
          <p:nvPr/>
        </p:nvSpPr>
        <p:spPr>
          <a:xfrm>
            <a:off x="222213" y="5949482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मुख्य पूजाहारीहरू र व्यवस्थाका शास्त्रीहरूले येशूलाई मार्ने उपाय खोज्दै थिए। तर मानिसहरूदेखि तिनीहरू डराँउथे। </a:t>
            </a: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59-A56C-86E2-7716-3EE99096CC5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90B043A-9298-9061-125A-C0EB45AAA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4"/>
    </mc:Choice>
    <mc:Fallback xmlns="">
      <p:transition spd="slow" advTm="10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12A7F6-5139-B8A6-1545-C472518B1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82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C0989B-089C-EEFB-09BC-A2927D120657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येशूको बाह्रजना प्रेरितहरूमध्ये एकजनाको नाम यहूदा थियो जसलाई इस्कारयोत भनिन्थ्यो। शैतान यहूदाको भित्र पस्यो अनि त्यसलाई नराम्रो कार्य गर्नु प्रेरित गर्यो।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66F8D4-3410-2ECD-F5E4-D42EA783412D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A3F2342A-7D89-36EE-ABB3-2B34F1CD2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42"/>
    </mc:Choice>
    <mc:Fallback xmlns="">
      <p:transition spd="slow" advTm="7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FBC64-00A8-B9E4-93FE-18D1F696E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471"/>
            <a:ext cx="12192000" cy="6992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240651-3724-8A78-5B99-7CF6AAA7342C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मन्दिरलाई पहरा दिइरहेका सिपाहीहरू र मुख्य पूजाहारीहरूसंग येशूलाई सुम्पने विषयको उपाय बारे कुराकानी गरयो। </a:t>
            </a: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A987E-4689-969F-864A-B21F492424FF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34432EA-D483-9A27-EDA1-54AC83C00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4"/>
    </mc:Choice>
    <mc:Fallback xmlns="">
      <p:transition spd="slow" advTm="9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380E03-A1A4-CDAC-D011-611F9FEEC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540"/>
            <a:ext cx="12192000" cy="68715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5144D-8FA4-D8F8-4E4B-1CFFB8AFAED6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dirty="0">
                <a:latin typeface="Mangal" panose="02040503050203030202" pitchFamily="18" charset="0"/>
                <a:cs typeface="Mangal" panose="02040503050203030202" pitchFamily="18" charset="0"/>
              </a:rPr>
              <a:t>मत्ती 2</a:t>
            </a:r>
            <a:r>
              <a:rPr lang="en-US" sz="3600" dirty="0"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r>
              <a:rPr lang="hi-IN" sz="3600" dirty="0"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GB" sz="3600" dirty="0">
                <a:latin typeface="Mangal" panose="02040503050203030202" pitchFamily="18" charset="0"/>
                <a:cs typeface="Mangal" panose="02040503050203030202" pitchFamily="18" charset="0"/>
              </a:rPr>
              <a:t>14, </a:t>
            </a:r>
            <a:r>
              <a:rPr lang="hi-IN" sz="3600" dirty="0">
                <a:latin typeface="Mangal" panose="02040503050203030202" pitchFamily="18" charset="0"/>
                <a:cs typeface="Mangal" panose="02040503050203030202" pitchFamily="18" charset="0"/>
              </a:rPr>
              <a:t>त्यसपछि बाह्रजना चेलाहरूमध्ये एकजना मुख्य पुजाहारीहरूकहाँ गयो। त्यो चेलाको नाउँ यहूदा इस्करयोती थियो। </a:t>
            </a:r>
            <a:r>
              <a:rPr lang="hi-IN" sz="3600" b="1" dirty="0">
                <a:latin typeface="Mangal" panose="02040503050203030202" pitchFamily="18" charset="0"/>
                <a:cs typeface="Mangal" panose="02040503050203030202" pitchFamily="18" charset="0"/>
              </a:rPr>
              <a:t>15 </a:t>
            </a:r>
            <a:r>
              <a:rPr lang="hi-IN" sz="3600" dirty="0">
                <a:latin typeface="Mangal" panose="02040503050203030202" pitchFamily="18" charset="0"/>
                <a:cs typeface="Mangal" panose="02040503050203030202" pitchFamily="18" charset="0"/>
              </a:rPr>
              <a:t>यहूदाले भन्यो, “म तिमीहरूको हातमा येशूलाई सुम्पनेछु। यसको लागि मलाई कति पैस दिन्छौ?” पूजाहारीहरूले त्यसलाई चाँदीका तीस वटा सिक्का दिए। </a:t>
            </a:r>
            <a:endParaRPr lang="en-IN" sz="36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7C365D-E86D-E71B-F687-272E51645AF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E05DEE27-E006-396C-9BED-30454F2AA8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2002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4"/>
    </mc:Choice>
    <mc:Fallback xmlns="">
      <p:transition spd="slow" advTm="15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5B4B1D-2133-C3DA-0EE9-2AE114E54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9449" y="1"/>
            <a:ext cx="1294144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26802-9961-E68A-40DE-D340BFA29734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GB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14,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23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लूका 22:6</a:t>
            </a:r>
            <a:r>
              <a:rPr lang="hi-IN" sz="4000" b="1" dirty="0"/>
              <a:t> </a:t>
            </a:r>
            <a:r>
              <a:rPr lang="hi-IN" sz="4000" dirty="0"/>
              <a:t>यहूदा सहमत भयो। त्यसपछि यहूदाले येशूलाई तिनीहरूकहाँ सुम्पने अवसर खोज्न थाल्यो। यो काम गर्दा भीड नरहोस भन्ने यहूदा चहान्थ्यो।</a:t>
            </a:r>
            <a:endParaRPr lang="hi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A4FF33-B926-9ABD-CA2C-905CB4D1C03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D6355DE-18BB-2E82-92B7-85F2C29C9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94"/>
    </mc:Choice>
    <mc:Fallback xmlns="">
      <p:transition spd="slow" advTm="11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BF5494-BEA9-45E3-2F5A-EFEB5CBEC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897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C27A9E-89D4-A10B-89F1-830B02FC7A95}"/>
              </a:ext>
            </a:extLst>
          </p:cNvPr>
          <p:cNvSpPr txBox="1"/>
          <p:nvPr/>
        </p:nvSpPr>
        <p:spPr>
          <a:xfrm>
            <a:off x="433581" y="4248328"/>
            <a:ext cx="9304919" cy="20071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यहूदाको विश्‍वासघात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26:14-16</a:t>
            </a:r>
            <a:r>
              <a:rPr kumimoji="0" lang="en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21:37-22:6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C2993-4725-9A35-F778-0FE835DCEE2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1A19A4-1F21-019B-B7BF-0E407B63C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897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351256-7E24-DA23-66D4-445E476180D0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600" b="1">
                <a:solidFill>
                  <a:srgbClr val="121212"/>
                </a:solidFill>
                <a:latin typeface="Inter"/>
              </a:rPr>
              <a:t>यहूदाको विश्‍वासघात</a:t>
            </a:r>
            <a:r>
              <a:rPr lang="en-US" sz="6600">
                <a:latin typeface="TimesNewRomanPSMT"/>
              </a:rPr>
              <a:t> </a:t>
            </a:r>
          </a:p>
          <a:p>
            <a:r>
              <a:rPr lang="hi-IN" sz="4800">
                <a:solidFill>
                  <a:prstClr val="black"/>
                </a:solidFill>
              </a:rPr>
              <a:t>मत्ती 26:14-16</a:t>
            </a:r>
            <a:endParaRPr lang="en-IN" sz="4800">
              <a:solidFill>
                <a:prstClr val="black"/>
              </a:solidFill>
              <a:cs typeface="Mangal" panose="02040503050203030202" pitchFamily="18" charset="0"/>
            </a:endParaRPr>
          </a:p>
          <a:p>
            <a:r>
              <a:rPr lang="hi-IN" sz="4800">
                <a:solidFill>
                  <a:prstClr val="black"/>
                </a:solidFill>
              </a:rPr>
              <a:t>लूका 21:37-22:6</a:t>
            </a:r>
            <a:endParaRPr lang="en-IN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4016DF-C194-7315-7812-98F49062104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C3BD7C6E-3D99-5E47-0CEF-42F4BC940D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9"/>
    </mc:Choice>
    <mc:Fallback xmlns="">
      <p:transition spd="slow" advTm="5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B0342-1CC3-662F-87E0-9877D57D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569402-ACCA-24C7-9680-142BA91B1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897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5F8BBC-5CFB-134A-9BC7-1BF850215F65}"/>
              </a:ext>
            </a:extLst>
          </p:cNvPr>
          <p:cNvSpPr txBox="1"/>
          <p:nvPr/>
        </p:nvSpPr>
        <p:spPr>
          <a:xfrm>
            <a:off x="433581" y="4248328"/>
            <a:ext cx="9304919" cy="20071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यहूदाको विश्‍वासघात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26:14-16</a:t>
            </a:r>
            <a:r>
              <a:rPr kumimoji="0" lang="en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21:37-22:6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BC64BC-E567-AAE1-2ECE-214252E2C547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27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लूका 21:37 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दिनभरि मन्दिरमा उपदेश दिनुभयो अनि राती शहर बाहिर गएर जैतुन भन्ने पाहाडमा बिताउनु भयो।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28BB04-0253-1A98-5513-CF4FDAC2AA01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29754DCF-6D4B-AFB4-0F56-74DD5CF69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3"/>
    </mc:Choice>
    <mc:Fallback xmlns="">
      <p:transition spd="slow" advTm="9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50EEF7-77AC-2EEE-DECD-3A14B4DA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31504"/>
            <a:ext cx="12192000" cy="76895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64985D-1B67-64F4-FD7C-EEBFC545AC36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21:37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प्रत्येक बिहान मानिसहरू मन्दिरमा जान्थे अनि येशूको शिक्षा सुन्थे।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909648-85CB-E360-9A74-025F024BBCAF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rtl="0"/>
            <a:endParaRPr lang="en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294E90B-5E82-32C2-C8C0-C3A65547B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7"/>
    </mc:Choice>
    <mc:Fallback xmlns="">
      <p:transition spd="slow" advTm="5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3B590-DABC-8020-4872-AEC823829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5159"/>
            <a:ext cx="12192000" cy="7273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80103D-68FE-E6FF-5372-14619E4711FC}"/>
              </a:ext>
            </a:extLst>
          </p:cNvPr>
          <p:cNvSpPr txBox="1"/>
          <p:nvPr/>
        </p:nvSpPr>
        <p:spPr>
          <a:xfrm>
            <a:off x="222213" y="242953"/>
            <a:ext cx="4044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लूका 22:1</a:t>
            </a:r>
          </a:p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यहूदीहरूको अखमीरी रोटीको चाडको समय नजिकै आइरहेका थियो।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883974-CDB0-19B8-EB14-421938FDBD7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F6388349-E242-D945-724C-E6875C81F4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6"/>
    </mc:Choice>
    <mc:Fallback xmlns="">
      <p:transition spd="slow" advTm="7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351</Words>
  <Application>Microsoft Office PowerPoint</Application>
  <PresentationFormat>Widescreen</PresentationFormat>
  <Paragraphs>35</Paragraphs>
  <Slides>20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42-3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25</cp:revision>
  <dcterms:created xsi:type="dcterms:W3CDTF">2022-09-30T06:26:14Z</dcterms:created>
  <dcterms:modified xsi:type="dcterms:W3CDTF">2026-07-16T11:15:29Z</dcterms:modified>
</cp:coreProperties>
</file>