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257" r:id="rId2"/>
    <p:sldId id="258" r:id="rId3"/>
    <p:sldId id="259" r:id="rId4"/>
    <p:sldId id="352" r:id="rId5"/>
    <p:sldId id="260" r:id="rId6"/>
    <p:sldId id="271" r:id="rId7"/>
    <p:sldId id="261" r:id="rId8"/>
    <p:sldId id="272" r:id="rId9"/>
    <p:sldId id="262" r:id="rId10"/>
    <p:sldId id="273" r:id="rId11"/>
    <p:sldId id="263" r:id="rId12"/>
    <p:sldId id="274" r:id="rId13"/>
    <p:sldId id="264" r:id="rId14"/>
    <p:sldId id="275" r:id="rId15"/>
    <p:sldId id="265" r:id="rId16"/>
    <p:sldId id="276" r:id="rId17"/>
    <p:sldId id="266" r:id="rId18"/>
    <p:sldId id="277" r:id="rId19"/>
    <p:sldId id="267" r:id="rId20"/>
    <p:sldId id="278" r:id="rId21"/>
    <p:sldId id="268" r:id="rId22"/>
    <p:sldId id="279" r:id="rId23"/>
    <p:sldId id="307" r:id="rId24"/>
    <p:sldId id="308" r:id="rId25"/>
    <p:sldId id="269" r:id="rId26"/>
    <p:sldId id="282" r:id="rId27"/>
    <p:sldId id="283" r:id="rId28"/>
    <p:sldId id="284" r:id="rId29"/>
    <p:sldId id="285" r:id="rId30"/>
    <p:sldId id="286" r:id="rId31"/>
    <p:sldId id="287" r:id="rId32"/>
    <p:sldId id="288" r:id="rId33"/>
    <p:sldId id="336" r:id="rId34"/>
    <p:sldId id="337" r:id="rId35"/>
    <p:sldId id="338" r:id="rId36"/>
    <p:sldId id="339" r:id="rId37"/>
    <p:sldId id="340" r:id="rId38"/>
    <p:sldId id="341" r:id="rId39"/>
    <p:sldId id="346" r:id="rId40"/>
    <p:sldId id="347" r:id="rId41"/>
    <p:sldId id="348" r:id="rId42"/>
    <p:sldId id="349" r:id="rId43"/>
    <p:sldId id="293" r:id="rId44"/>
    <p:sldId id="351" r:id="rId45"/>
    <p:sldId id="350" r:id="rId46"/>
    <p:sldId id="294" r:id="rId47"/>
    <p:sldId id="303" r:id="rId48"/>
    <p:sldId id="304"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3C90E7-6DC6-4BBC-82BF-15F63ADBE40A}" v="1" dt="2026-07-16T11:15:35.0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0467" autoAdjust="0"/>
  </p:normalViewPr>
  <p:slideViewPr>
    <p:cSldViewPr snapToGrid="0">
      <p:cViewPr varScale="1">
        <p:scale>
          <a:sx n="117" d="100"/>
          <a:sy n="117" d="100"/>
        </p:scale>
        <p:origin x="35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fred Smith" userId="3c60a3631c0db8ad" providerId="LiveId" clId="{0761BD21-EAD3-491D-B74D-BFB938B236DA}"/>
    <pc:docChg chg="undo redo custSel addSld delSld modSld">
      <pc:chgData name="Alfred Smith" userId="3c60a3631c0db8ad" providerId="LiveId" clId="{0761BD21-EAD3-491D-B74D-BFB938B236DA}" dt="2026-07-16T11:15:35.062" v="299"/>
      <pc:docMkLst>
        <pc:docMk/>
      </pc:docMkLst>
      <pc:sldChg chg="modSp modNotesTx">
        <pc:chgData name="Alfred Smith" userId="3c60a3631c0db8ad" providerId="LiveId" clId="{0761BD21-EAD3-491D-B74D-BFB938B236DA}" dt="2026-07-16T11:15:35.062" v="299"/>
        <pc:sldMkLst>
          <pc:docMk/>
          <pc:sldMk cId="1499918570" sldId="257"/>
        </pc:sldMkLst>
        <pc:spChg chg="mod">
          <ac:chgData name="Alfred Smith" userId="3c60a3631c0db8ad" providerId="LiveId" clId="{0761BD21-EAD3-491D-B74D-BFB938B236DA}" dt="2026-07-16T11:15:35.062" v="299"/>
          <ac:spMkLst>
            <pc:docMk/>
            <pc:sldMk cId="1499918570" sldId="257"/>
            <ac:spMk id="3" creationId="{0228937D-0D81-2DA1-1C55-FD99B23FE1A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1084DD-7FC0-4A22-9CF3-02422E1B05B3}" type="datetimeFigureOut">
              <a:rPr lang="en-IN" smtClean="0"/>
              <a:t>16-07-2026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D9FD99-6F09-4AC6-8D62-5D15F886FEC9}" type="slidenum">
              <a:rPr lang="en-IN" smtClean="0"/>
              <a:t>‹#›</a:t>
            </a:fld>
            <a:endParaRPr lang="en-IN"/>
          </a:p>
        </p:txBody>
      </p:sp>
    </p:spTree>
    <p:extLst>
      <p:ext uri="{BB962C8B-B14F-4D97-AF65-F5344CB8AC3E}">
        <p14:creationId xmlns:p14="http://schemas.microsoft.com/office/powerpoint/2010/main" val="528134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DCD9FD99-6F09-4AC6-8D62-5D15F886FEC9}" type="slidenum">
              <a:rPr lang="en-IN" smtClean="0"/>
              <a:t>1</a:t>
            </a:fld>
            <a:endParaRPr lang="en-IN"/>
          </a:p>
        </p:txBody>
      </p:sp>
    </p:spTree>
    <p:extLst>
      <p:ext uri="{BB962C8B-B14F-4D97-AF65-F5344CB8AC3E}">
        <p14:creationId xmlns:p14="http://schemas.microsoft.com/office/powerpoint/2010/main" val="40243501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DCD9FD99-6F09-4AC6-8D62-5D15F886FEC9}" type="slidenum">
              <a:rPr lang="en-IN" smtClean="0"/>
              <a:t>3</a:t>
            </a:fld>
            <a:endParaRPr lang="en-IN"/>
          </a:p>
        </p:txBody>
      </p:sp>
    </p:spTree>
    <p:extLst>
      <p:ext uri="{BB962C8B-B14F-4D97-AF65-F5344CB8AC3E}">
        <p14:creationId xmlns:p14="http://schemas.microsoft.com/office/powerpoint/2010/main" val="21434050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30F0A-9E6B-005F-3BD1-94A3124B91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7523F1CC-DA31-4B44-95DC-806A6923E6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400E8C7-E854-8B54-6A49-5398EEA65C65}"/>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DE44E68-D797-0B35-DE3D-0F9D9F1D963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D32246E-C35B-0B16-82B6-7BACDBC943A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48449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4F5D5-34CC-89FF-C594-314B86680CE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9D8E815-A46B-7E8F-EA35-FA41604C2E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984FE9D-9E42-EC87-F93F-14C9798CBB9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A891782-3CD9-C4FF-5D00-1A3A077D41C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5803DBA-2AAD-DCAE-1F76-F7304272825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142041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8A5718-FD07-EA23-DEBC-FA196403A1F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32AACDA-8ADC-FEA7-D804-7DC20970FFB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BF7E821-A101-FCBF-8D20-267967D99992}"/>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1EABF3C7-ECE0-528A-1D6E-FDDBA1544C6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49B08B3-124A-2D72-BF55-231A33F617E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526079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99F82-2AAC-A171-C9C7-34707B6EAF0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029339C-D66D-B0E4-642D-5B5B8BB2D5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601482C-E22A-7192-7E25-D5FAB04E747C}"/>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E29DBCB2-9534-CF75-0913-6197E1588FD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F337408-1094-8554-47B5-264EE4AD9C1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11506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15324-4A5C-2505-6EC6-CBA54A6E5FE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8A4E747C-2398-87E4-31C2-612F519EB1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80C750-C22E-CB2E-8BDD-99CFBB54B719}"/>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C60E239C-AF17-42D9-5035-A86F95C8E50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165979C-34C2-EC4B-32C2-5CD65C5A2342}"/>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646586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FD331-51E3-8AB5-97E1-4402D3D6016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758C797-A3A0-60E3-ECD8-CBA4D591D48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DC10FEC-03E4-44AC-C222-FD52E5D648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D6B87F45-3A02-A9B2-98E0-BD12587CE1CB}"/>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89B579F0-E32F-559B-B3D7-E4F2212BBFE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80AE78A-F486-4F12-86E3-8E1485154537}"/>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77077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90F28-E105-AE3C-0D2A-61DE2C3B4638}"/>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4B398F9-61DA-A8AD-4B3A-BECAB80356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D6D6DA-1CF5-657F-79C7-88618AD413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74C0A03-0E58-5883-C688-8A1887EA18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6893DC-A047-19A2-49DB-93B70EDE72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B0A3D9C3-ED44-D74C-98E5-3314CDF66AC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8" name="Footer Placeholder 7">
            <a:extLst>
              <a:ext uri="{FF2B5EF4-FFF2-40B4-BE49-F238E27FC236}">
                <a16:creationId xmlns:a16="http://schemas.microsoft.com/office/drawing/2014/main" id="{C8AC3819-06A9-AF6E-5732-BBEA928B1483}"/>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629C1E8A-EB49-0C05-6719-D054FABE1DC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86956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AFF47-E5CA-FB14-E368-67FD18E36C4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A02C9E80-E92B-AFFE-AB1E-EA640DA43CDE}"/>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4" name="Footer Placeholder 3">
            <a:extLst>
              <a:ext uri="{FF2B5EF4-FFF2-40B4-BE49-F238E27FC236}">
                <a16:creationId xmlns:a16="http://schemas.microsoft.com/office/drawing/2014/main" id="{9BCA4A95-3028-5F1E-5BE3-D519E093190D}"/>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DD1ACDC-9485-603E-1E45-36B778A789E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080509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7D1C37-FF40-1787-4D78-9B02C9581748}"/>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3" name="Footer Placeholder 2">
            <a:extLst>
              <a:ext uri="{FF2B5EF4-FFF2-40B4-BE49-F238E27FC236}">
                <a16:creationId xmlns:a16="http://schemas.microsoft.com/office/drawing/2014/main" id="{26EB9049-52D3-31A6-BD4F-CA2CA5A0F55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290AAEA8-6A4B-1D48-749C-24088D28E35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3529615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2914F-E599-6015-1D60-BEEB0E141D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E211434-FEE2-C962-04FE-1F62D03A7E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607A6F4-4247-7A2D-A606-D9D9EAE345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D54FD1-FB71-2B26-8F94-EA083F30410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68DE8CFA-751C-1E0B-FED5-513D2210389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B7E5C96-3FF3-8A90-1C67-1ED205E59183}"/>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204522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67F52-8BAD-5713-B978-E77A7202AA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EF573C86-7D72-F14C-DA3E-EA2F9E6FC9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F8FBCE5-3F85-14C6-532E-105B49E53E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03F889-898C-CDE6-A5BF-7D350A89CDF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215092D4-9ED2-6CEA-36E0-41B68DBB98C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3DA7D34-A2EA-9EA4-B558-FECEF7420415}"/>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732668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7F1FC9-20E7-E331-E8D9-0F9B82CC0E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82E20B9-D945-7A22-DE69-DF4F55554A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CA441C5-42D0-FD67-0418-5811BA2696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55049AE3-5747-A7F2-B309-4E0D6D255C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82BA8F99-58FE-3A85-36C2-7EC86CF869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6D5E6A-89B3-4842-9EAE-274B25D1111A}" type="slidenum">
              <a:rPr lang="en-IN" smtClean="0"/>
              <a:t>‹#›</a:t>
            </a:fld>
            <a:endParaRPr lang="en-IN"/>
          </a:p>
        </p:txBody>
      </p:sp>
    </p:spTree>
    <p:extLst>
      <p:ext uri="{BB962C8B-B14F-4D97-AF65-F5344CB8AC3E}">
        <p14:creationId xmlns:p14="http://schemas.microsoft.com/office/powerpoint/2010/main" val="32095221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1.png"/><Relationship Id="rId4"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9.m4a"/><Relationship Id="rId1" Type="http://schemas.microsoft.com/office/2007/relationships/media" Target="../media/media19.m4a"/><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0.m4a"/><Relationship Id="rId1" Type="http://schemas.microsoft.com/office/2007/relationships/media" Target="../media/media20.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1.m4a"/><Relationship Id="rId1" Type="http://schemas.microsoft.com/office/2007/relationships/media" Target="../media/media21.m4a"/><Relationship Id="rId4" Type="http://schemas.openxmlformats.org/officeDocument/2006/relationships/image" Target="../media/image1.png"/></Relationships>
</file>

<file path=ppt/slides/_rels/slide4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2.m4a"/><Relationship Id="rId1" Type="http://schemas.microsoft.com/office/2007/relationships/media" Target="../media/media22.m4a"/><Relationship Id="rId4" Type="http://schemas.openxmlformats.org/officeDocument/2006/relationships/image" Target="../media/image1.png"/></Relationships>
</file>

<file path=ppt/slides/_rels/slide4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3.m4a"/><Relationship Id="rId1" Type="http://schemas.microsoft.com/office/2007/relationships/media" Target="../media/media23.m4a"/><Relationship Id="rId4" Type="http://schemas.openxmlformats.org/officeDocument/2006/relationships/image" Target="../media/image1.png"/></Relationships>
</file>

<file path=ppt/slides/_rels/slide4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4.m4a"/><Relationship Id="rId1" Type="http://schemas.microsoft.com/office/2007/relationships/media" Target="../media/media24.m4a"/><Relationship Id="rId4" Type="http://schemas.openxmlformats.org/officeDocument/2006/relationships/image" Target="../media/image1.png"/></Relationships>
</file>

<file path=ppt/slides/_rels/slide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4029F-D823-8CA0-19FD-0251CC3E3412}"/>
              </a:ext>
            </a:extLst>
          </p:cNvPr>
          <p:cNvSpPr>
            <a:spLocks noGrp="1"/>
          </p:cNvSpPr>
          <p:nvPr>
            <p:ph type="title"/>
          </p:nvPr>
        </p:nvSpPr>
        <p:spPr/>
        <p:txBody>
          <a:bodyPr/>
          <a:lstStyle/>
          <a:p>
            <a:r>
              <a:rPr lang="en-IN" dirty="0"/>
              <a:t>42-4</a:t>
            </a:r>
          </a:p>
        </p:txBody>
      </p:sp>
      <p:sp>
        <p:nvSpPr>
          <p:cNvPr id="3" name="Content Placeholder 2">
            <a:extLst>
              <a:ext uri="{FF2B5EF4-FFF2-40B4-BE49-F238E27FC236}">
                <a16:creationId xmlns:a16="http://schemas.microsoft.com/office/drawing/2014/main" id="{0228937D-0D81-2DA1-1C55-FD99B23FE1AE}"/>
              </a:ext>
            </a:extLst>
          </p:cNvPr>
          <p:cNvSpPr>
            <a:spLocks noGrp="1"/>
          </p:cNvSpPr>
          <p:nvPr>
            <p:ph idx="1"/>
          </p:nvPr>
        </p:nvSpPr>
        <p:spPr/>
        <p:txBody>
          <a:bodyPr>
            <a:normAutofit fontScale="77500" lnSpcReduction="20000"/>
          </a:bodyPr>
          <a:lstStyle/>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These materials are by the Kongki Ka Project and are made available to you under the terms of the Creative Commons Attribution </a:t>
            </a:r>
            <a:r>
              <a:rPr lang="en-IN" kern="100" dirty="0" err="1">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ShareAlike</a:t>
            </a: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 license 4.0.</a:t>
            </a:r>
          </a:p>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have permission to share and redistribute these materials in any format and to make reasonable revisions and adaptations of this translation, provided that:</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include the above licence and source information.</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If you redistribute these materials or create derivatives, you must distribute your contributions under the same license as the original.</a:t>
            </a:r>
          </a:p>
          <a:p>
            <a:pPr marL="0" indent="0">
              <a:lnSpc>
                <a:spcPct val="107000"/>
              </a:lnSpc>
              <a:spcAft>
                <a:spcPts val="800"/>
              </a:spcAft>
              <a:buNone/>
            </a:pPr>
            <a:r>
              <a:rPr lang="en-US" kern="100" dirty="0">
                <a:solidFill>
                  <a:srgbClr val="2C3943"/>
                </a:solidFill>
                <a:highlight>
                  <a:srgbClr val="FFFFFF"/>
                </a:highlight>
                <a:latin typeface="PT Serif" panose="020A0603040505020204" pitchFamily="18" charset="0"/>
                <a:cs typeface="Times New Roman" panose="02020603050405020304" pitchFamily="18" charset="0"/>
              </a:rPr>
              <a:t>Nepali text is from </a:t>
            </a:r>
            <a:r>
              <a:rPr lang="en-GB" kern="100" dirty="0">
                <a:solidFill>
                  <a:srgbClr val="2C3943"/>
                </a:solidFill>
                <a:highlight>
                  <a:srgbClr val="FFFFFF"/>
                </a:highlight>
                <a:latin typeface="PT Serif" panose="020A0603040505020204" pitchFamily="18" charset="0"/>
                <a:cs typeface="Times New Roman" panose="02020603050405020304" pitchFamily="18" charset="0"/>
              </a:rPr>
              <a:t>Nepali Holy Bible: Easy-to-Read Version</a:t>
            </a:r>
          </a:p>
          <a:p>
            <a:pPr marL="0" indent="0">
              <a:lnSpc>
                <a:spcPct val="107000"/>
              </a:lnSpc>
              <a:spcAft>
                <a:spcPts val="800"/>
              </a:spcAft>
              <a:buNone/>
            </a:pPr>
            <a:r>
              <a:rPr lang="en-GB" kern="100" dirty="0">
                <a:solidFill>
                  <a:srgbClr val="2C3943"/>
                </a:solidFill>
                <a:highlight>
                  <a:srgbClr val="FFFFFF"/>
                </a:highlight>
                <a:latin typeface="PT Serif" panose="020A0603040505020204" pitchFamily="18" charset="0"/>
                <a:cs typeface="Times New Roman" panose="02020603050405020304" pitchFamily="18" charset="0"/>
              </a:rPr>
              <a:t>All rights reserved.</a:t>
            </a:r>
          </a:p>
          <a:p>
            <a:pPr marL="0" indent="0">
              <a:lnSpc>
                <a:spcPct val="107000"/>
              </a:lnSpc>
              <a:spcAft>
                <a:spcPts val="800"/>
              </a:spcAft>
              <a:buNone/>
            </a:pPr>
            <a:r>
              <a:rPr lang="en-GB" kern="100">
                <a:solidFill>
                  <a:srgbClr val="2C3943"/>
                </a:solidFill>
                <a:highlight>
                  <a:srgbClr val="FFFFFF"/>
                </a:highlight>
                <a:latin typeface="PT Serif" panose="020A0603040505020204" pitchFamily="18" charset="0"/>
                <a:cs typeface="Times New Roman" panose="02020603050405020304" pitchFamily="18" charset="0"/>
              </a:rPr>
              <a:t>© 2004 Bible League International</a:t>
            </a:r>
            <a:endParaRPr lang="en-IN" kern="100" dirty="0">
              <a:solidFill>
                <a:srgbClr val="2C3943"/>
              </a:solidFill>
              <a:highlight>
                <a:srgbClr val="FFFFFF"/>
              </a:highlight>
              <a:latin typeface="PT Serif" panose="020A0603040505020204" pitchFamily="18" charset="0"/>
              <a:cs typeface="Times New Roman" panose="02020603050405020304" pitchFamily="18" charset="0"/>
            </a:endParaRPr>
          </a:p>
        </p:txBody>
      </p:sp>
      <p:pic>
        <p:nvPicPr>
          <p:cNvPr id="9" name="Audio 8">
            <a:hlinkClick r:id="" action="ppaction://media"/>
            <a:extLst>
              <a:ext uri="{FF2B5EF4-FFF2-40B4-BE49-F238E27FC236}">
                <a16:creationId xmlns:a16="http://schemas.microsoft.com/office/drawing/2014/main" id="{B75A9AF1-60C0-C675-0A8D-8D35B7E787FA}"/>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99918570"/>
      </p:ext>
    </p:extLst>
  </p:cSld>
  <p:clrMapOvr>
    <a:masterClrMapping/>
  </p:clrMapOvr>
  <mc:AlternateContent xmlns:mc="http://schemas.openxmlformats.org/markup-compatibility/2006" xmlns:p14="http://schemas.microsoft.com/office/powerpoint/2010/main">
    <mc:Choice Requires="p14">
      <p:transition spd="slow" p14:dur="2000" advTm="2783"/>
    </mc:Choice>
    <mc:Fallback xmlns="">
      <p:transition spd="slow" advTm="27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F38BCC8-6397-E251-3A05-68BB0E2B34C6}"/>
              </a:ext>
            </a:extLst>
          </p:cNvPr>
          <p:cNvPicPr>
            <a:picLocks noChangeAspect="1"/>
          </p:cNvPicPr>
          <p:nvPr/>
        </p:nvPicPr>
        <p:blipFill>
          <a:blip r:embed="rId2"/>
          <a:stretch>
            <a:fillRect/>
          </a:stretch>
        </p:blipFill>
        <p:spPr>
          <a:xfrm>
            <a:off x="0" y="-41189"/>
            <a:ext cx="12192000" cy="6899189"/>
          </a:xfrm>
          <a:prstGeom prst="rect">
            <a:avLst/>
          </a:prstGeom>
        </p:spPr>
      </p:pic>
      <p:sp>
        <p:nvSpPr>
          <p:cNvPr id="4" name="TextBox 3">
            <a:extLst>
              <a:ext uri="{FF2B5EF4-FFF2-40B4-BE49-F238E27FC236}">
                <a16:creationId xmlns:a16="http://schemas.microsoft.com/office/drawing/2014/main" id="{AE561D56-97C8-B97F-E555-D30CD69EAAA6}"/>
              </a:ext>
            </a:extLst>
          </p:cNvPr>
          <p:cNvSpPr txBox="1"/>
          <p:nvPr/>
        </p:nvSpPr>
        <p:spPr>
          <a:xfrm>
            <a:off x="240576" y="242953"/>
            <a:ext cx="2853917" cy="646331"/>
          </a:xfrm>
          <a:prstGeom prst="rect">
            <a:avLst/>
          </a:prstGeom>
          <a:noFill/>
        </p:spPr>
        <p:txBody>
          <a:bodyPr wrap="square" rtlCol="0">
            <a:spAutoFit/>
          </a:bodyPr>
          <a:lstStyle/>
          <a:p>
            <a:r>
              <a:rPr lang="hi-IN" sz="3600" dirty="0">
                <a:solidFill>
                  <a:schemeClr val="bg1"/>
                </a:solidFill>
                <a:latin typeface="Mangal" panose="02040503050203030202" pitchFamily="18" charset="0"/>
                <a:cs typeface="Mangal" panose="02040503050203030202" pitchFamily="18" charset="0"/>
              </a:rPr>
              <a:t>लूका</a:t>
            </a:r>
            <a:r>
              <a:rPr lang="hi-IN" sz="2800" dirty="0">
                <a:solidFill>
                  <a:schemeClr val="bg1"/>
                </a:solidFill>
                <a:latin typeface="Mangal" panose="02040503050203030202" pitchFamily="18" charset="0"/>
                <a:cs typeface="Mangal" panose="02040503050203030202" pitchFamily="18" charset="0"/>
              </a:rPr>
              <a:t> 22:</a:t>
            </a:r>
            <a:r>
              <a:rPr lang="en-US" sz="2800" dirty="0">
                <a:solidFill>
                  <a:schemeClr val="bg1"/>
                </a:solidFill>
                <a:latin typeface="Mangal" panose="02040503050203030202" pitchFamily="18" charset="0"/>
                <a:cs typeface="Mangal" panose="02040503050203030202" pitchFamily="18" charset="0"/>
              </a:rPr>
              <a:t>10</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87179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11 </a:t>
            </a:r>
            <a:r>
              <a:rPr lang="hi-IN" sz="4000" dirty="0"/>
              <a:t>त्यस घरका मालिकलाई भन, हाम्रा गुरुज्यूले उहाँ र उहाँका चेलाहरू निस्तार भोज कहाँ बसेर खाने सोध्न पठाउनु भएकोछ।’ </a:t>
            </a:r>
            <a:endParaRPr lang="en-IN" sz="4000" dirty="0"/>
          </a:p>
        </p:txBody>
      </p:sp>
      <p:sp>
        <p:nvSpPr>
          <p:cNvPr id="3" name="TextBox 2">
            <a:extLst>
              <a:ext uri="{FF2B5EF4-FFF2-40B4-BE49-F238E27FC236}">
                <a16:creationId xmlns:a16="http://schemas.microsoft.com/office/drawing/2014/main" id="{71FA0693-D6A3-6876-67F6-C8F4A1C42B08}"/>
              </a:ext>
            </a:extLst>
          </p:cNvPr>
          <p:cNvSpPr txBox="1"/>
          <p:nvPr/>
        </p:nvSpPr>
        <p:spPr>
          <a:xfrm>
            <a:off x="6096000" y="149950"/>
            <a:ext cx="6096000" cy="6558101"/>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32" name="Audio 31">
            <a:hlinkClick r:id="" action="ppaction://media"/>
            <a:extLst>
              <a:ext uri="{FF2B5EF4-FFF2-40B4-BE49-F238E27FC236}">
                <a16:creationId xmlns:a16="http://schemas.microsoft.com/office/drawing/2014/main" id="{0B9E6670-4087-A527-6EB9-597B0A008A34}"/>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41208035"/>
      </p:ext>
    </p:extLst>
  </p:cSld>
  <p:clrMapOvr>
    <a:masterClrMapping/>
  </p:clrMapOvr>
  <mc:AlternateContent xmlns:mc="http://schemas.openxmlformats.org/markup-compatibility/2006" xmlns:p14="http://schemas.microsoft.com/office/powerpoint/2010/main">
    <mc:Choice Requires="p14">
      <p:transition spd="slow" p14:dur="2000" advTm="12988"/>
    </mc:Choice>
    <mc:Fallback xmlns="">
      <p:transition spd="slow" advTm="129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4D426EA-56B8-A655-6013-8673AB084ACF}"/>
              </a:ext>
            </a:extLst>
          </p:cNvPr>
          <p:cNvPicPr>
            <a:picLocks noChangeAspect="1"/>
          </p:cNvPicPr>
          <p:nvPr/>
        </p:nvPicPr>
        <p:blipFill>
          <a:blip r:embed="rId2"/>
          <a:stretch>
            <a:fillRect/>
          </a:stretch>
        </p:blipFill>
        <p:spPr>
          <a:xfrm>
            <a:off x="-349172" y="0"/>
            <a:ext cx="12890343" cy="6858000"/>
          </a:xfrm>
          <a:prstGeom prst="rect">
            <a:avLst/>
          </a:prstGeom>
        </p:spPr>
      </p:pic>
      <p:sp>
        <p:nvSpPr>
          <p:cNvPr id="3" name="TextBox 2">
            <a:extLst>
              <a:ext uri="{FF2B5EF4-FFF2-40B4-BE49-F238E27FC236}">
                <a16:creationId xmlns:a16="http://schemas.microsoft.com/office/drawing/2014/main" id="{77F2B8E5-534C-CF55-B3E4-4CFA4B0EF658}"/>
              </a:ext>
            </a:extLst>
          </p:cNvPr>
          <p:cNvSpPr txBox="1"/>
          <p:nvPr/>
        </p:nvSpPr>
        <p:spPr>
          <a:xfrm>
            <a:off x="240576" y="242953"/>
            <a:ext cx="2853917" cy="646331"/>
          </a:xfrm>
          <a:prstGeom prst="rect">
            <a:avLst/>
          </a:prstGeom>
          <a:noFill/>
        </p:spPr>
        <p:txBody>
          <a:bodyPr wrap="square" rtlCol="0">
            <a:spAutoFit/>
          </a:bodyPr>
          <a:lstStyle/>
          <a:p>
            <a:r>
              <a:rPr lang="hi-IN" sz="3600" dirty="0">
                <a:solidFill>
                  <a:schemeClr val="bg1"/>
                </a:solidFill>
                <a:latin typeface="Mangal" panose="02040503050203030202" pitchFamily="18" charset="0"/>
                <a:cs typeface="Mangal" panose="02040503050203030202" pitchFamily="18" charset="0"/>
              </a:rPr>
              <a:t>लूका</a:t>
            </a:r>
            <a:r>
              <a:rPr lang="hi-IN" sz="2800" dirty="0">
                <a:solidFill>
                  <a:schemeClr val="bg1"/>
                </a:solidFill>
                <a:latin typeface="Mangal" panose="02040503050203030202" pitchFamily="18" charset="0"/>
                <a:cs typeface="Mangal" panose="02040503050203030202" pitchFamily="18" charset="0"/>
              </a:rPr>
              <a:t> 22:</a:t>
            </a:r>
            <a:r>
              <a:rPr lang="en-US" sz="2800" dirty="0">
                <a:solidFill>
                  <a:schemeClr val="bg1"/>
                </a:solidFill>
                <a:latin typeface="Mangal" panose="02040503050203030202" pitchFamily="18" charset="0"/>
                <a:cs typeface="Mangal" panose="02040503050203030202" pitchFamily="18" charset="0"/>
              </a:rPr>
              <a:t>11</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68401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12 </a:t>
            </a:r>
            <a:r>
              <a:rPr lang="hi-IN" sz="4000" dirty="0"/>
              <a:t>त्यसपछि मालिकले आफ्नो घरको माथिल्लो तलाको ठूलो कोठा देखाउनेछ। यो कोठानै तिमीहरूको निम्ति तयार परिनेछ। निस्तारको भोज त्यहीं तयार गर।” </a:t>
            </a:r>
            <a:endParaRPr lang="en-IN" sz="7200" dirty="0"/>
          </a:p>
        </p:txBody>
      </p:sp>
      <p:sp>
        <p:nvSpPr>
          <p:cNvPr id="3" name="TextBox 2">
            <a:extLst>
              <a:ext uri="{FF2B5EF4-FFF2-40B4-BE49-F238E27FC236}">
                <a16:creationId xmlns:a16="http://schemas.microsoft.com/office/drawing/2014/main" id="{792C72B3-0680-B1B9-865D-FE91822AF299}"/>
              </a:ext>
            </a:extLst>
          </p:cNvPr>
          <p:cNvSpPr txBox="1"/>
          <p:nvPr/>
        </p:nvSpPr>
        <p:spPr>
          <a:xfrm>
            <a:off x="6096000" y="149950"/>
            <a:ext cx="6096000" cy="6558101"/>
          </a:xfrm>
          <a:prstGeom prst="rect">
            <a:avLst/>
          </a:prstGeom>
          <a:noFill/>
        </p:spPr>
        <p:txBody>
          <a:bodyPr wrap="square" rtlCol="0">
            <a:noAutofit/>
          </a:bodyPr>
          <a:lstStyle/>
          <a:p>
            <a:endParaRPr lang="hi-IN" sz="3200" b="0" i="0" dirty="0">
              <a:solidFill>
                <a:srgbClr val="777A7B"/>
              </a:solidFill>
              <a:effectLst/>
              <a:latin typeface="Inter" panose="020B0502030000000004" pitchFamily="34" charset="0"/>
            </a:endParaRPr>
          </a:p>
        </p:txBody>
      </p:sp>
      <p:pic>
        <p:nvPicPr>
          <p:cNvPr id="10" name="Audio 9">
            <a:hlinkClick r:id="" action="ppaction://media"/>
            <a:extLst>
              <a:ext uri="{FF2B5EF4-FFF2-40B4-BE49-F238E27FC236}">
                <a16:creationId xmlns:a16="http://schemas.microsoft.com/office/drawing/2014/main" id="{91DD760B-79B6-117C-C329-FAA19C3E0EA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44745628"/>
      </p:ext>
    </p:extLst>
  </p:cSld>
  <p:clrMapOvr>
    <a:masterClrMapping/>
  </p:clrMapOvr>
  <mc:AlternateContent xmlns:mc="http://schemas.openxmlformats.org/markup-compatibility/2006" xmlns:p14="http://schemas.microsoft.com/office/powerpoint/2010/main">
    <mc:Choice Requires="p14">
      <p:transition spd="slow" p14:dur="2000" advTm="8812"/>
    </mc:Choice>
    <mc:Fallback xmlns="">
      <p:transition spd="slow" advTm="88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96DDC7-55AF-CDCA-AA75-71D311B5BF1A}"/>
              </a:ext>
            </a:extLst>
          </p:cNvPr>
          <p:cNvPicPr>
            <a:picLocks noChangeAspect="1"/>
          </p:cNvPicPr>
          <p:nvPr/>
        </p:nvPicPr>
        <p:blipFill>
          <a:blip r:embed="rId2"/>
          <a:stretch>
            <a:fillRect/>
          </a:stretch>
        </p:blipFill>
        <p:spPr>
          <a:xfrm>
            <a:off x="0" y="0"/>
            <a:ext cx="12192000" cy="6969652"/>
          </a:xfrm>
          <a:prstGeom prst="rect">
            <a:avLst/>
          </a:prstGeom>
        </p:spPr>
      </p:pic>
      <p:sp>
        <p:nvSpPr>
          <p:cNvPr id="4" name="TextBox 3">
            <a:extLst>
              <a:ext uri="{FF2B5EF4-FFF2-40B4-BE49-F238E27FC236}">
                <a16:creationId xmlns:a16="http://schemas.microsoft.com/office/drawing/2014/main" id="{9EB4BE46-9883-6EC3-F09E-281792DE7E8B}"/>
              </a:ext>
            </a:extLst>
          </p:cNvPr>
          <p:cNvSpPr txBox="1"/>
          <p:nvPr/>
        </p:nvSpPr>
        <p:spPr>
          <a:xfrm>
            <a:off x="240576" y="242953"/>
            <a:ext cx="2853917" cy="646331"/>
          </a:xfrm>
          <a:prstGeom prst="rect">
            <a:avLst/>
          </a:prstGeom>
          <a:noFill/>
        </p:spPr>
        <p:txBody>
          <a:bodyPr wrap="square" rtlCol="0">
            <a:spAutoFit/>
          </a:bodyPr>
          <a:lstStyle/>
          <a:p>
            <a:r>
              <a:rPr lang="hi-IN" sz="3600" dirty="0">
                <a:solidFill>
                  <a:schemeClr val="bg1"/>
                </a:solidFill>
                <a:latin typeface="Mangal" panose="02040503050203030202" pitchFamily="18" charset="0"/>
                <a:cs typeface="Mangal" panose="02040503050203030202" pitchFamily="18" charset="0"/>
              </a:rPr>
              <a:t>लूका</a:t>
            </a:r>
            <a:r>
              <a:rPr lang="hi-IN" sz="2800" dirty="0">
                <a:solidFill>
                  <a:schemeClr val="bg1"/>
                </a:solidFill>
                <a:latin typeface="Mangal" panose="02040503050203030202" pitchFamily="18" charset="0"/>
                <a:cs typeface="Mangal" panose="02040503050203030202" pitchFamily="18" charset="0"/>
              </a:rPr>
              <a:t> 22:</a:t>
            </a:r>
            <a:r>
              <a:rPr lang="en-US" sz="2800" dirty="0">
                <a:solidFill>
                  <a:schemeClr val="bg1"/>
                </a:solidFill>
                <a:latin typeface="Mangal" panose="02040503050203030202" pitchFamily="18" charset="0"/>
                <a:cs typeface="Mangal" panose="02040503050203030202" pitchFamily="18" charset="0"/>
              </a:rPr>
              <a:t>12</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996969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13 </a:t>
            </a:r>
            <a:r>
              <a:rPr lang="hi-IN" sz="4000" dirty="0"/>
              <a:t>त्यसपछि पत्रुस र यूहन्ना त्यहाँदेखि निस्किए। येशूले भन्नुभएको प्रत्येक कुराहरू नै तिनीहरूले भेटे। अनि तिनीहरूले निस्तारको भोज पनि तयार पारे।</a:t>
            </a:r>
            <a:endParaRPr lang="en-IN" sz="8800" dirty="0"/>
          </a:p>
        </p:txBody>
      </p:sp>
      <p:sp>
        <p:nvSpPr>
          <p:cNvPr id="3" name="TextBox 2">
            <a:extLst>
              <a:ext uri="{FF2B5EF4-FFF2-40B4-BE49-F238E27FC236}">
                <a16:creationId xmlns:a16="http://schemas.microsoft.com/office/drawing/2014/main" id="{63795B04-73A7-0375-E113-E52560C8DF0F}"/>
              </a:ext>
            </a:extLst>
          </p:cNvPr>
          <p:cNvSpPr txBox="1"/>
          <p:nvPr/>
        </p:nvSpPr>
        <p:spPr>
          <a:xfrm>
            <a:off x="6096000" y="149950"/>
            <a:ext cx="6096000" cy="6558101"/>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17" name="Audio 16">
            <a:hlinkClick r:id="" action="ppaction://media"/>
            <a:extLst>
              <a:ext uri="{FF2B5EF4-FFF2-40B4-BE49-F238E27FC236}">
                <a16:creationId xmlns:a16="http://schemas.microsoft.com/office/drawing/2014/main" id="{FF2236E5-B679-A706-B3B0-3E0B47E08101}"/>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978260341"/>
      </p:ext>
    </p:extLst>
  </p:cSld>
  <p:clrMapOvr>
    <a:masterClrMapping/>
  </p:clrMapOvr>
  <mc:AlternateContent xmlns:mc="http://schemas.openxmlformats.org/markup-compatibility/2006" xmlns:p14="http://schemas.microsoft.com/office/powerpoint/2010/main">
    <mc:Choice Requires="p14">
      <p:transition spd="slow" p14:dur="2000" advTm="9238"/>
    </mc:Choice>
    <mc:Fallback xmlns="">
      <p:transition spd="slow" advTm="92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3C770AC-5866-2D7D-5927-B936EA1224ED}"/>
              </a:ext>
            </a:extLst>
          </p:cNvPr>
          <p:cNvPicPr>
            <a:picLocks noChangeAspect="1"/>
          </p:cNvPicPr>
          <p:nvPr/>
        </p:nvPicPr>
        <p:blipFill>
          <a:blip r:embed="rId2"/>
          <a:stretch>
            <a:fillRect/>
          </a:stretch>
        </p:blipFill>
        <p:spPr>
          <a:xfrm>
            <a:off x="0" y="-392031"/>
            <a:ext cx="12192000" cy="7250031"/>
          </a:xfrm>
          <a:prstGeom prst="rect">
            <a:avLst/>
          </a:prstGeom>
        </p:spPr>
      </p:pic>
      <p:sp>
        <p:nvSpPr>
          <p:cNvPr id="4" name="TextBox 3">
            <a:extLst>
              <a:ext uri="{FF2B5EF4-FFF2-40B4-BE49-F238E27FC236}">
                <a16:creationId xmlns:a16="http://schemas.microsoft.com/office/drawing/2014/main" id="{9F6DDEC7-13BF-E7EA-E09D-1D496FD05E80}"/>
              </a:ext>
            </a:extLst>
          </p:cNvPr>
          <p:cNvSpPr txBox="1"/>
          <p:nvPr/>
        </p:nvSpPr>
        <p:spPr>
          <a:xfrm>
            <a:off x="240576" y="242953"/>
            <a:ext cx="2853917" cy="646331"/>
          </a:xfrm>
          <a:prstGeom prst="rect">
            <a:avLst/>
          </a:prstGeom>
          <a:noFill/>
        </p:spPr>
        <p:txBody>
          <a:bodyPr wrap="square" rtlCol="0">
            <a:spAutoFit/>
          </a:bodyPr>
          <a:lstStyle/>
          <a:p>
            <a:r>
              <a:rPr lang="hi-IN" sz="3600" dirty="0">
                <a:solidFill>
                  <a:schemeClr val="bg1"/>
                </a:solidFill>
                <a:latin typeface="Mangal" panose="02040503050203030202" pitchFamily="18" charset="0"/>
                <a:cs typeface="Mangal" panose="02040503050203030202" pitchFamily="18" charset="0"/>
              </a:rPr>
              <a:t>लूका</a:t>
            </a:r>
            <a:r>
              <a:rPr lang="hi-IN" sz="2800" dirty="0">
                <a:solidFill>
                  <a:schemeClr val="bg1"/>
                </a:solidFill>
                <a:latin typeface="Mangal" panose="02040503050203030202" pitchFamily="18" charset="0"/>
                <a:cs typeface="Mangal" panose="02040503050203030202" pitchFamily="18" charset="0"/>
              </a:rPr>
              <a:t> 22:</a:t>
            </a:r>
            <a:r>
              <a:rPr lang="en-US" sz="2800" dirty="0">
                <a:solidFill>
                  <a:schemeClr val="bg1"/>
                </a:solidFill>
                <a:latin typeface="Mangal" panose="02040503050203030202" pitchFamily="18" charset="0"/>
                <a:cs typeface="Mangal" panose="02040503050203030202" pitchFamily="18" charset="0"/>
              </a:rPr>
              <a:t>13</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390376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14 </a:t>
            </a:r>
            <a:r>
              <a:rPr lang="hi-IN" sz="4000" dirty="0"/>
              <a:t>तिनीहरूको निस्तारको भोज गर्ने समय भएको थियो। येशू र प्रेरितहरू टेबलको वरिपरि बरिरहेका थिए</a:t>
            </a:r>
            <a:endParaRPr lang="en-IN" sz="8800" dirty="0"/>
          </a:p>
        </p:txBody>
      </p:sp>
      <p:sp>
        <p:nvSpPr>
          <p:cNvPr id="3" name="TextBox 2">
            <a:extLst>
              <a:ext uri="{FF2B5EF4-FFF2-40B4-BE49-F238E27FC236}">
                <a16:creationId xmlns:a16="http://schemas.microsoft.com/office/drawing/2014/main" id="{2BA45A58-E3BE-0C7F-3728-1668F684A2AC}"/>
              </a:ext>
            </a:extLst>
          </p:cNvPr>
          <p:cNvSpPr txBox="1"/>
          <p:nvPr/>
        </p:nvSpPr>
        <p:spPr>
          <a:xfrm>
            <a:off x="6096000" y="149950"/>
            <a:ext cx="6096000" cy="6558101"/>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16" name="Audio 15">
            <a:hlinkClick r:id="" action="ppaction://media"/>
            <a:extLst>
              <a:ext uri="{FF2B5EF4-FFF2-40B4-BE49-F238E27FC236}">
                <a16:creationId xmlns:a16="http://schemas.microsoft.com/office/drawing/2014/main" id="{42277045-104B-66CE-D2F6-40A67063FB8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575870363"/>
      </p:ext>
    </p:extLst>
  </p:cSld>
  <p:clrMapOvr>
    <a:masterClrMapping/>
  </p:clrMapOvr>
  <mc:AlternateContent xmlns:mc="http://schemas.openxmlformats.org/markup-compatibility/2006" xmlns:p14="http://schemas.microsoft.com/office/powerpoint/2010/main">
    <mc:Choice Requires="p14">
      <p:transition spd="slow" p14:dur="2000" advTm="6951"/>
    </mc:Choice>
    <mc:Fallback xmlns="">
      <p:transition spd="slow" advTm="69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905D635-1116-CBDE-3E3E-D149536357BC}"/>
              </a:ext>
            </a:extLst>
          </p:cNvPr>
          <p:cNvPicPr>
            <a:picLocks noChangeAspect="1"/>
          </p:cNvPicPr>
          <p:nvPr/>
        </p:nvPicPr>
        <p:blipFill>
          <a:blip r:embed="rId2"/>
          <a:stretch>
            <a:fillRect/>
          </a:stretch>
        </p:blipFill>
        <p:spPr>
          <a:xfrm>
            <a:off x="0" y="-159813"/>
            <a:ext cx="12192000" cy="7017813"/>
          </a:xfrm>
          <a:prstGeom prst="rect">
            <a:avLst/>
          </a:prstGeom>
        </p:spPr>
      </p:pic>
      <p:sp>
        <p:nvSpPr>
          <p:cNvPr id="4" name="TextBox 3">
            <a:extLst>
              <a:ext uri="{FF2B5EF4-FFF2-40B4-BE49-F238E27FC236}">
                <a16:creationId xmlns:a16="http://schemas.microsoft.com/office/drawing/2014/main" id="{91AFD2E1-0DF3-7DB6-DCDF-95E378FA7E3E}"/>
              </a:ext>
            </a:extLst>
          </p:cNvPr>
          <p:cNvSpPr txBox="1"/>
          <p:nvPr/>
        </p:nvSpPr>
        <p:spPr>
          <a:xfrm>
            <a:off x="240576" y="242953"/>
            <a:ext cx="2853917" cy="646331"/>
          </a:xfrm>
          <a:prstGeom prst="rect">
            <a:avLst/>
          </a:prstGeom>
          <a:noFill/>
        </p:spPr>
        <p:txBody>
          <a:bodyPr wrap="square" rtlCol="0">
            <a:spAutoFit/>
          </a:bodyPr>
          <a:lstStyle/>
          <a:p>
            <a:r>
              <a:rPr lang="hi-IN" sz="3600" dirty="0">
                <a:solidFill>
                  <a:schemeClr val="bg1"/>
                </a:solidFill>
                <a:latin typeface="Mangal" panose="02040503050203030202" pitchFamily="18" charset="0"/>
                <a:cs typeface="Mangal" panose="02040503050203030202" pitchFamily="18" charset="0"/>
              </a:rPr>
              <a:t>लूका</a:t>
            </a:r>
            <a:r>
              <a:rPr lang="hi-IN" sz="2800" dirty="0">
                <a:solidFill>
                  <a:schemeClr val="bg1"/>
                </a:solidFill>
                <a:latin typeface="Mangal" panose="02040503050203030202" pitchFamily="18" charset="0"/>
                <a:cs typeface="Mangal" panose="02040503050203030202" pitchFamily="18" charset="0"/>
              </a:rPr>
              <a:t> 22:</a:t>
            </a:r>
            <a:r>
              <a:rPr lang="en-US" sz="2800" dirty="0">
                <a:solidFill>
                  <a:schemeClr val="bg1"/>
                </a:solidFill>
                <a:latin typeface="Mangal" panose="02040503050203030202" pitchFamily="18" charset="0"/>
                <a:cs typeface="Mangal" panose="02040503050203030202" pitchFamily="18" charset="0"/>
              </a:rPr>
              <a:t>14</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2659190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15 </a:t>
            </a:r>
            <a:r>
              <a:rPr lang="hi-IN" sz="4000" dirty="0"/>
              <a:t>येशूले तिनीहरूलाई भन्नुभयो, “मेरो मृत्यु अघि तिमीहरूसँग बसेर निस्तारको भोजन गर्ने बढो इच्छा थियो। </a:t>
            </a:r>
            <a:endParaRPr lang="en-IN" sz="4000" dirty="0"/>
          </a:p>
        </p:txBody>
      </p:sp>
      <p:sp>
        <p:nvSpPr>
          <p:cNvPr id="3" name="TextBox 2">
            <a:extLst>
              <a:ext uri="{FF2B5EF4-FFF2-40B4-BE49-F238E27FC236}">
                <a16:creationId xmlns:a16="http://schemas.microsoft.com/office/drawing/2014/main" id="{59C0A201-0402-DEF8-32A3-ABEE379DD6AB}"/>
              </a:ext>
            </a:extLst>
          </p:cNvPr>
          <p:cNvSpPr txBox="1"/>
          <p:nvPr/>
        </p:nvSpPr>
        <p:spPr>
          <a:xfrm>
            <a:off x="6096000" y="149950"/>
            <a:ext cx="6096000" cy="6558101"/>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13" name="Audio 12">
            <a:hlinkClick r:id="" action="ppaction://media"/>
            <a:extLst>
              <a:ext uri="{FF2B5EF4-FFF2-40B4-BE49-F238E27FC236}">
                <a16:creationId xmlns:a16="http://schemas.microsoft.com/office/drawing/2014/main" id="{8FC4381F-6C5C-FD8E-87E7-06A308A8374B}"/>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17137865"/>
      </p:ext>
    </p:extLst>
  </p:cSld>
  <p:clrMapOvr>
    <a:masterClrMapping/>
  </p:clrMapOvr>
  <mc:AlternateContent xmlns:mc="http://schemas.openxmlformats.org/markup-compatibility/2006" xmlns:p14="http://schemas.microsoft.com/office/powerpoint/2010/main">
    <mc:Choice Requires="p14">
      <p:transition spd="slow" p14:dur="2000" advTm="11097"/>
    </mc:Choice>
    <mc:Fallback xmlns="">
      <p:transition spd="slow" advTm="11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D302AE8-3CB4-3B63-F287-AEFEF2E86FE9}"/>
              </a:ext>
            </a:extLst>
          </p:cNvPr>
          <p:cNvPicPr>
            <a:picLocks noChangeAspect="1"/>
          </p:cNvPicPr>
          <p:nvPr/>
        </p:nvPicPr>
        <p:blipFill>
          <a:blip r:embed="rId2"/>
          <a:stretch>
            <a:fillRect/>
          </a:stretch>
        </p:blipFill>
        <p:spPr>
          <a:xfrm>
            <a:off x="0" y="-21701"/>
            <a:ext cx="12192000" cy="6879701"/>
          </a:xfrm>
          <a:prstGeom prst="rect">
            <a:avLst/>
          </a:prstGeom>
        </p:spPr>
      </p:pic>
      <p:sp>
        <p:nvSpPr>
          <p:cNvPr id="2" name="TextBox 1">
            <a:extLst>
              <a:ext uri="{FF2B5EF4-FFF2-40B4-BE49-F238E27FC236}">
                <a16:creationId xmlns:a16="http://schemas.microsoft.com/office/drawing/2014/main" id="{A2F8E3A1-E86C-4506-850D-34862D9CAFFF}"/>
              </a:ext>
            </a:extLst>
          </p:cNvPr>
          <p:cNvSpPr txBox="1"/>
          <p:nvPr/>
        </p:nvSpPr>
        <p:spPr>
          <a:xfrm>
            <a:off x="0" y="3849565"/>
            <a:ext cx="12192000" cy="2776567"/>
          </a:xfrm>
          <a:prstGeom prst="rect">
            <a:avLst/>
          </a:prstGeom>
          <a:noFill/>
        </p:spPr>
        <p:txBody>
          <a:bodyPr wrap="square" rtlCol="0">
            <a:noAutofit/>
          </a:bodyPr>
          <a:lstStyle/>
          <a:p>
            <a:pPr lvl="0">
              <a:defRPr/>
            </a:pPr>
            <a:r>
              <a:rPr lang="hi-IN" sz="5400" dirty="0">
                <a:solidFill>
                  <a:schemeClr val="bg1"/>
                </a:solidFill>
                <a:latin typeface="Inter" panose="020B0502030000000004"/>
              </a:rPr>
              <a:t>अन्तिम भोज</a:t>
            </a:r>
            <a:endParaRPr lang="en-GB" sz="5400" dirty="0">
              <a:solidFill>
                <a:schemeClr val="bg1"/>
              </a:solidFill>
              <a:latin typeface="Inter" panose="020B0502030000000004"/>
            </a:endParaRPr>
          </a:p>
          <a:p>
            <a:pPr lvl="0">
              <a:defRPr/>
            </a:pPr>
            <a:r>
              <a:rPr kumimoji="0" lang="hi-IN" sz="44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लूका 22:7-27</a:t>
            </a:r>
            <a:r>
              <a:rPr kumimoji="0" lang="en-IN" sz="44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 </a:t>
            </a:r>
            <a:r>
              <a:rPr kumimoji="0" lang="hi-IN" sz="44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यूहन्ना 13:1-17:26</a:t>
            </a:r>
            <a:r>
              <a:rPr kumimoji="0" lang="en-US" sz="4400" b="0" i="0" u="none" strike="noStrike" kern="1200" cap="none" spc="0" normalizeH="0" baseline="0" noProof="0" dirty="0">
                <a:ln>
                  <a:noFill/>
                </a:ln>
                <a:solidFill>
                  <a:schemeClr val="bg1"/>
                </a:solidFill>
                <a:effectLst/>
                <a:uLnTx/>
                <a:uFillTx/>
                <a:latin typeface="TimesNewRomanPSMT"/>
                <a:ea typeface="+mn-ea"/>
                <a:cs typeface="+mn-cs"/>
              </a:rPr>
              <a:t> </a:t>
            </a:r>
            <a:r>
              <a:rPr kumimoji="0" lang="hi-IN" sz="44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लूका</a:t>
            </a:r>
            <a:r>
              <a:rPr kumimoji="0" lang="en-IN" sz="44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 </a:t>
            </a:r>
            <a:r>
              <a:rPr kumimoji="0" lang="hi-IN" sz="44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22:31-39</a:t>
            </a:r>
            <a:endParaRPr kumimoji="0" lang="en-IN" sz="44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29306264-B9DB-5993-3D77-F698D846F254}"/>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3788111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8F59394-E38F-FEBF-9FA7-DA86D4DFE04B}"/>
              </a:ext>
            </a:extLst>
          </p:cNvPr>
          <p:cNvPicPr>
            <a:picLocks noChangeAspect="1"/>
          </p:cNvPicPr>
          <p:nvPr/>
        </p:nvPicPr>
        <p:blipFill>
          <a:blip r:embed="rId2"/>
          <a:stretch>
            <a:fillRect/>
          </a:stretch>
        </p:blipFill>
        <p:spPr>
          <a:xfrm>
            <a:off x="-295225" y="0"/>
            <a:ext cx="12782450" cy="6858000"/>
          </a:xfrm>
          <a:prstGeom prst="rect">
            <a:avLst/>
          </a:prstGeom>
        </p:spPr>
      </p:pic>
      <p:sp>
        <p:nvSpPr>
          <p:cNvPr id="4" name="TextBox 3">
            <a:extLst>
              <a:ext uri="{FF2B5EF4-FFF2-40B4-BE49-F238E27FC236}">
                <a16:creationId xmlns:a16="http://schemas.microsoft.com/office/drawing/2014/main" id="{A1D94D02-E5F4-7D07-2CC8-DF8B19A608D0}"/>
              </a:ext>
            </a:extLst>
          </p:cNvPr>
          <p:cNvSpPr txBox="1"/>
          <p:nvPr/>
        </p:nvSpPr>
        <p:spPr>
          <a:xfrm>
            <a:off x="240576" y="242953"/>
            <a:ext cx="2853917" cy="646331"/>
          </a:xfrm>
          <a:prstGeom prst="rect">
            <a:avLst/>
          </a:prstGeom>
          <a:noFill/>
        </p:spPr>
        <p:txBody>
          <a:bodyPr wrap="square" rtlCol="0">
            <a:spAutoFit/>
          </a:bodyPr>
          <a:lstStyle/>
          <a:p>
            <a:r>
              <a:rPr lang="hi-IN" sz="3600" dirty="0">
                <a:solidFill>
                  <a:schemeClr val="bg1"/>
                </a:solidFill>
                <a:latin typeface="Mangal" panose="02040503050203030202" pitchFamily="18" charset="0"/>
                <a:cs typeface="Mangal" panose="02040503050203030202" pitchFamily="18" charset="0"/>
              </a:rPr>
              <a:t>लूका</a:t>
            </a:r>
            <a:r>
              <a:rPr lang="hi-IN" sz="2800" dirty="0">
                <a:solidFill>
                  <a:schemeClr val="bg1"/>
                </a:solidFill>
                <a:latin typeface="Mangal" panose="02040503050203030202" pitchFamily="18" charset="0"/>
                <a:cs typeface="Mangal" panose="02040503050203030202" pitchFamily="18" charset="0"/>
              </a:rPr>
              <a:t> 22:</a:t>
            </a:r>
            <a:r>
              <a:rPr lang="en-US" sz="2800" dirty="0">
                <a:solidFill>
                  <a:schemeClr val="bg1"/>
                </a:solidFill>
                <a:latin typeface="Mangal" panose="02040503050203030202" pitchFamily="18" charset="0"/>
                <a:cs typeface="Mangal" panose="02040503050203030202" pitchFamily="18" charset="0"/>
              </a:rPr>
              <a:t>15</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02666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16 </a:t>
            </a:r>
            <a:r>
              <a:rPr lang="hi-IN" sz="4000" dirty="0"/>
              <a:t>किनभने जबसम्म परमेश्वरको राज्यमा यसको सही अर्थ पाईदैन म निस्तार भोजन गर्ने छैन।” </a:t>
            </a:r>
            <a:endParaRPr lang="en-IN" sz="4000" dirty="0"/>
          </a:p>
        </p:txBody>
      </p:sp>
      <p:sp>
        <p:nvSpPr>
          <p:cNvPr id="3" name="TextBox 2">
            <a:extLst>
              <a:ext uri="{FF2B5EF4-FFF2-40B4-BE49-F238E27FC236}">
                <a16:creationId xmlns:a16="http://schemas.microsoft.com/office/drawing/2014/main" id="{1D1C0B10-FB45-F6BC-3091-E5C3B8F75F42}"/>
              </a:ext>
            </a:extLst>
          </p:cNvPr>
          <p:cNvSpPr txBox="1"/>
          <p:nvPr/>
        </p:nvSpPr>
        <p:spPr>
          <a:xfrm>
            <a:off x="6096000" y="149950"/>
            <a:ext cx="6096000" cy="6558101"/>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6" name="Audio 5">
            <a:hlinkClick r:id="" action="ppaction://media"/>
            <a:extLst>
              <a:ext uri="{FF2B5EF4-FFF2-40B4-BE49-F238E27FC236}">
                <a16:creationId xmlns:a16="http://schemas.microsoft.com/office/drawing/2014/main" id="{A51AE93D-C1F6-6896-18A5-271C0C0BF282}"/>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37811553"/>
      </p:ext>
    </p:extLst>
  </p:cSld>
  <p:clrMapOvr>
    <a:masterClrMapping/>
  </p:clrMapOvr>
  <mc:AlternateContent xmlns:mc="http://schemas.openxmlformats.org/markup-compatibility/2006" xmlns:p14="http://schemas.microsoft.com/office/powerpoint/2010/main">
    <mc:Choice Requires="p14">
      <p:transition spd="slow" p14:dur="2000" advTm="8926"/>
    </mc:Choice>
    <mc:Fallback xmlns="">
      <p:transition spd="slow" advTm="89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6BF8814-A935-6481-E79C-A29765E3853B}"/>
              </a:ext>
            </a:extLst>
          </p:cNvPr>
          <p:cNvPicPr>
            <a:picLocks noChangeAspect="1"/>
          </p:cNvPicPr>
          <p:nvPr/>
        </p:nvPicPr>
        <p:blipFill>
          <a:blip r:embed="rId2"/>
          <a:stretch>
            <a:fillRect/>
          </a:stretch>
        </p:blipFill>
        <p:spPr>
          <a:xfrm>
            <a:off x="-848139" y="-386521"/>
            <a:ext cx="13040139" cy="7244522"/>
          </a:xfrm>
          <a:prstGeom prst="rect">
            <a:avLst/>
          </a:prstGeom>
        </p:spPr>
      </p:pic>
      <p:sp>
        <p:nvSpPr>
          <p:cNvPr id="4" name="TextBox 3">
            <a:extLst>
              <a:ext uri="{FF2B5EF4-FFF2-40B4-BE49-F238E27FC236}">
                <a16:creationId xmlns:a16="http://schemas.microsoft.com/office/drawing/2014/main" id="{57B2ACC1-C599-76E3-DAD3-A8814C9BD05D}"/>
              </a:ext>
            </a:extLst>
          </p:cNvPr>
          <p:cNvSpPr txBox="1"/>
          <p:nvPr/>
        </p:nvSpPr>
        <p:spPr>
          <a:xfrm>
            <a:off x="240576" y="242953"/>
            <a:ext cx="2853917" cy="646331"/>
          </a:xfrm>
          <a:prstGeom prst="rect">
            <a:avLst/>
          </a:prstGeom>
          <a:noFill/>
        </p:spPr>
        <p:txBody>
          <a:bodyPr wrap="square" rtlCol="0">
            <a:spAutoFit/>
          </a:bodyPr>
          <a:lstStyle/>
          <a:p>
            <a:r>
              <a:rPr lang="hi-IN" sz="3600" dirty="0">
                <a:solidFill>
                  <a:schemeClr val="bg1"/>
                </a:solidFill>
                <a:latin typeface="Mangal" panose="02040503050203030202" pitchFamily="18" charset="0"/>
                <a:cs typeface="Mangal" panose="02040503050203030202" pitchFamily="18" charset="0"/>
              </a:rPr>
              <a:t>लूका</a:t>
            </a:r>
            <a:r>
              <a:rPr lang="hi-IN" sz="2800" dirty="0">
                <a:solidFill>
                  <a:schemeClr val="bg1"/>
                </a:solidFill>
                <a:latin typeface="Mangal" panose="02040503050203030202" pitchFamily="18" charset="0"/>
                <a:cs typeface="Mangal" panose="02040503050203030202" pitchFamily="18" charset="0"/>
              </a:rPr>
              <a:t> 22:</a:t>
            </a:r>
            <a:r>
              <a:rPr lang="en-US" sz="2800" dirty="0">
                <a:solidFill>
                  <a:schemeClr val="bg1"/>
                </a:solidFill>
                <a:latin typeface="Mangal" panose="02040503050203030202" pitchFamily="18" charset="0"/>
                <a:cs typeface="Mangal" panose="02040503050203030202" pitchFamily="18" charset="0"/>
              </a:rPr>
              <a:t>16</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8884331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solidFill>
                  <a:schemeClr val="bg1">
                    <a:lumMod val="50000"/>
                  </a:schemeClr>
                </a:solidFill>
                <a:latin typeface="Mangal" panose="02040503050203030202" pitchFamily="18" charset="0"/>
                <a:cs typeface="Mangal" panose="02040503050203030202" pitchFamily="18" charset="0"/>
              </a:rPr>
              <a:t>यूहन्ना 13:3</a:t>
            </a:r>
            <a:r>
              <a:rPr lang="en-GB" sz="4000" dirty="0">
                <a:solidFill>
                  <a:schemeClr val="bg1">
                    <a:lumMod val="50000"/>
                  </a:schemeClr>
                </a:solidFill>
                <a:latin typeface="Mangal" panose="02040503050203030202" pitchFamily="18" charset="0"/>
                <a:cs typeface="Mangal" panose="02040503050203030202" pitchFamily="18" charset="0"/>
              </a:rPr>
              <a:t> </a:t>
            </a:r>
            <a:r>
              <a:rPr lang="hi-IN" sz="4000" dirty="0">
                <a:latin typeface="Mangal" panose="02040503050203030202" pitchFamily="18" charset="0"/>
                <a:cs typeface="Mangal" panose="02040503050203030202" pitchFamily="18" charset="0"/>
              </a:rPr>
              <a:t>पिताले येशूलाई सबै कुरामाथि शक्ति दिनुभएको थियो। येशूले यी कुराहरू जान्नु हुन्थ्यो। उहाँ यो पनि जान्नु हुन्थ्यो कि उहाँ परमेश्वरबाट आउनु भएको हो। अनि परमश्वर तर्फै फर्किरहनु भएको थियो भन्ने पनि जान्नु हुन्थ्यो।</a:t>
            </a:r>
            <a:endParaRPr lang="en-IN" sz="4000" dirty="0">
              <a:latin typeface="Mangal" panose="02040503050203030202" pitchFamily="18" charset="0"/>
              <a:cs typeface="Mangal" panose="02040503050203030202" pitchFamily="18" charset="0"/>
            </a:endParaRPr>
          </a:p>
        </p:txBody>
      </p:sp>
      <p:sp>
        <p:nvSpPr>
          <p:cNvPr id="3" name="TextBox 2">
            <a:extLst>
              <a:ext uri="{FF2B5EF4-FFF2-40B4-BE49-F238E27FC236}">
                <a16:creationId xmlns:a16="http://schemas.microsoft.com/office/drawing/2014/main" id="{3390828F-D629-8C16-C015-8E8FE7F4E5FD}"/>
              </a:ext>
            </a:extLst>
          </p:cNvPr>
          <p:cNvSpPr txBox="1"/>
          <p:nvPr/>
        </p:nvSpPr>
        <p:spPr>
          <a:xfrm>
            <a:off x="6096000" y="149950"/>
            <a:ext cx="6096000" cy="6558101"/>
          </a:xfrm>
          <a:prstGeom prst="rect">
            <a:avLst/>
          </a:prstGeom>
          <a:noFill/>
        </p:spPr>
        <p:txBody>
          <a:bodyPr wrap="square" rtlCol="0">
            <a:noAutofit/>
          </a:bodyPr>
          <a:lstStyle/>
          <a:p>
            <a:endParaRPr lang="en-IN" sz="3200" dirty="0"/>
          </a:p>
        </p:txBody>
      </p:sp>
      <p:pic>
        <p:nvPicPr>
          <p:cNvPr id="37" name="Audio 36">
            <a:hlinkClick r:id="" action="ppaction://media"/>
            <a:extLst>
              <a:ext uri="{FF2B5EF4-FFF2-40B4-BE49-F238E27FC236}">
                <a16:creationId xmlns:a16="http://schemas.microsoft.com/office/drawing/2014/main" id="{EBC4F2D2-6B8D-ACE3-F46A-A7CD1A1F4F25}"/>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612747898"/>
      </p:ext>
    </p:extLst>
  </p:cSld>
  <p:clrMapOvr>
    <a:masterClrMapping/>
  </p:clrMapOvr>
  <mc:AlternateContent xmlns:mc="http://schemas.openxmlformats.org/markup-compatibility/2006" xmlns:p14="http://schemas.microsoft.com/office/powerpoint/2010/main">
    <mc:Choice Requires="p14">
      <p:transition spd="slow" p14:dur="2000" advTm="14511"/>
    </mc:Choice>
    <mc:Fallback xmlns="">
      <p:transition spd="slow" advTm="145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7"/>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A4F792-B4B4-D4BC-FE11-27FEDFE490FF}"/>
              </a:ext>
            </a:extLst>
          </p:cNvPr>
          <p:cNvPicPr>
            <a:picLocks noChangeAspect="1"/>
          </p:cNvPicPr>
          <p:nvPr/>
        </p:nvPicPr>
        <p:blipFill>
          <a:blip r:embed="rId2"/>
          <a:stretch>
            <a:fillRect/>
          </a:stretch>
        </p:blipFill>
        <p:spPr>
          <a:xfrm>
            <a:off x="-341587" y="0"/>
            <a:ext cx="12533587" cy="6858000"/>
          </a:xfrm>
          <a:prstGeom prst="rect">
            <a:avLst/>
          </a:prstGeom>
        </p:spPr>
      </p:pic>
      <p:sp>
        <p:nvSpPr>
          <p:cNvPr id="4" name="TextBox 3">
            <a:extLst>
              <a:ext uri="{FF2B5EF4-FFF2-40B4-BE49-F238E27FC236}">
                <a16:creationId xmlns:a16="http://schemas.microsoft.com/office/drawing/2014/main" id="{086C875F-AD96-7691-3B4C-248A353C702A}"/>
              </a:ext>
            </a:extLst>
          </p:cNvPr>
          <p:cNvSpPr txBox="1"/>
          <p:nvPr/>
        </p:nvSpPr>
        <p:spPr>
          <a:xfrm>
            <a:off x="240576" y="242953"/>
            <a:ext cx="2853917" cy="646331"/>
          </a:xfrm>
          <a:prstGeom prst="rect">
            <a:avLst/>
          </a:prstGeom>
          <a:noFill/>
        </p:spPr>
        <p:txBody>
          <a:bodyPr wrap="square" rtlCol="0">
            <a:spAutoFit/>
          </a:bodyPr>
          <a:lstStyle/>
          <a:p>
            <a:r>
              <a:rPr lang="hi-IN" sz="3600" dirty="0">
                <a:solidFill>
                  <a:schemeClr val="bg1"/>
                </a:solidFill>
                <a:latin typeface="Mangal" panose="02040503050203030202" pitchFamily="18" charset="0"/>
                <a:cs typeface="Mangal" panose="02040503050203030202" pitchFamily="18" charset="0"/>
              </a:rPr>
              <a:t>यूहन्ना</a:t>
            </a:r>
            <a:r>
              <a:rPr lang="hi-IN" sz="2800" dirty="0">
                <a:solidFill>
                  <a:schemeClr val="bg1"/>
                </a:solidFill>
                <a:latin typeface="Mangal" panose="02040503050203030202" pitchFamily="18" charset="0"/>
                <a:cs typeface="Mangal" panose="02040503050203030202" pitchFamily="18" charset="0"/>
              </a:rPr>
              <a:t> </a:t>
            </a:r>
            <a:r>
              <a:rPr lang="en-US" sz="2800" dirty="0">
                <a:solidFill>
                  <a:schemeClr val="bg1"/>
                </a:solidFill>
                <a:latin typeface="Mangal" panose="02040503050203030202" pitchFamily="18" charset="0"/>
                <a:cs typeface="Mangal" panose="02040503050203030202" pitchFamily="18" charset="0"/>
              </a:rPr>
              <a:t>13</a:t>
            </a:r>
            <a:r>
              <a:rPr lang="hi-IN" sz="2800" dirty="0">
                <a:solidFill>
                  <a:schemeClr val="bg1"/>
                </a:solidFill>
                <a:latin typeface="Mangal" panose="02040503050203030202" pitchFamily="18" charset="0"/>
                <a:cs typeface="Mangal" panose="02040503050203030202" pitchFamily="18" charset="0"/>
              </a:rPr>
              <a:t>:</a:t>
            </a:r>
            <a:r>
              <a:rPr lang="en-US" sz="2800" dirty="0">
                <a:solidFill>
                  <a:schemeClr val="bg1"/>
                </a:solidFill>
                <a:latin typeface="Mangal" panose="02040503050203030202" pitchFamily="18" charset="0"/>
                <a:cs typeface="Mangal" panose="02040503050203030202" pitchFamily="18" charset="0"/>
              </a:rPr>
              <a:t>3</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5520845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लूका 22:19 </a:t>
            </a:r>
            <a:r>
              <a:rPr lang="hi-IN" sz="4000" dirty="0"/>
              <a:t>त्यसपछि येशूले केही रोटी लिनु भयो। उहाँले रोटीको लागि परमेश्वर धन्यवाद दिनुभयो अनि टुक्रा पार्नु भयो। उहाँले ति प्रेरितहरूलाई दिनु भयो अनि उहाँले भन्नुभयो, “यो मेरो शरीर हो जुन म तिमीहरूलाई दिंदैछु। मेरो सम्झनाको निम्ति यसो गर।”</a:t>
            </a:r>
            <a:endParaRPr lang="en-IN" sz="4000" dirty="0"/>
          </a:p>
        </p:txBody>
      </p:sp>
      <p:sp>
        <p:nvSpPr>
          <p:cNvPr id="3" name="TextBox 2">
            <a:extLst>
              <a:ext uri="{FF2B5EF4-FFF2-40B4-BE49-F238E27FC236}">
                <a16:creationId xmlns:a16="http://schemas.microsoft.com/office/drawing/2014/main" id="{D07B9B70-9036-8FF9-9347-72B6D2E7F2D6}"/>
              </a:ext>
            </a:extLst>
          </p:cNvPr>
          <p:cNvSpPr txBox="1"/>
          <p:nvPr/>
        </p:nvSpPr>
        <p:spPr>
          <a:xfrm>
            <a:off x="6096000" y="149950"/>
            <a:ext cx="6096000" cy="6558101"/>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19" name="Audio 18">
            <a:hlinkClick r:id="" action="ppaction://media"/>
            <a:extLst>
              <a:ext uri="{FF2B5EF4-FFF2-40B4-BE49-F238E27FC236}">
                <a16:creationId xmlns:a16="http://schemas.microsoft.com/office/drawing/2014/main" id="{B540B93E-AE5A-6354-AFEC-04D0C14E5693}"/>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00491716"/>
      </p:ext>
    </p:extLst>
  </p:cSld>
  <p:clrMapOvr>
    <a:masterClrMapping/>
  </p:clrMapOvr>
  <mc:AlternateContent xmlns:mc="http://schemas.openxmlformats.org/markup-compatibility/2006" xmlns:p14="http://schemas.microsoft.com/office/powerpoint/2010/main">
    <mc:Choice Requires="p14">
      <p:transition spd="slow" p14:dur="2000" advTm="18799"/>
    </mc:Choice>
    <mc:Fallback xmlns="">
      <p:transition spd="slow" advTm="187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84FE54D-8269-5CAF-6061-A37B2A1DA74E}"/>
              </a:ext>
            </a:extLst>
          </p:cNvPr>
          <p:cNvPicPr>
            <a:picLocks noChangeAspect="1"/>
          </p:cNvPicPr>
          <p:nvPr/>
        </p:nvPicPr>
        <p:blipFill>
          <a:blip r:embed="rId2"/>
          <a:stretch>
            <a:fillRect/>
          </a:stretch>
        </p:blipFill>
        <p:spPr>
          <a:xfrm>
            <a:off x="0" y="0"/>
            <a:ext cx="12192000" cy="7189557"/>
          </a:xfrm>
          <a:prstGeom prst="rect">
            <a:avLst/>
          </a:prstGeom>
        </p:spPr>
      </p:pic>
      <p:sp>
        <p:nvSpPr>
          <p:cNvPr id="4" name="TextBox 3">
            <a:extLst>
              <a:ext uri="{FF2B5EF4-FFF2-40B4-BE49-F238E27FC236}">
                <a16:creationId xmlns:a16="http://schemas.microsoft.com/office/drawing/2014/main" id="{473150E9-4DED-F139-4B13-57BFB656BF0F}"/>
              </a:ext>
            </a:extLst>
          </p:cNvPr>
          <p:cNvSpPr txBox="1"/>
          <p:nvPr/>
        </p:nvSpPr>
        <p:spPr>
          <a:xfrm>
            <a:off x="240576" y="5957673"/>
            <a:ext cx="2853917" cy="646331"/>
          </a:xfrm>
          <a:prstGeom prst="rect">
            <a:avLst/>
          </a:prstGeom>
          <a:noFill/>
        </p:spPr>
        <p:txBody>
          <a:bodyPr wrap="square" rtlCol="0">
            <a:spAutoFit/>
          </a:bodyPr>
          <a:lstStyle/>
          <a:p>
            <a:r>
              <a:rPr lang="hi-IN" sz="3600" dirty="0">
                <a:solidFill>
                  <a:schemeClr val="bg1"/>
                </a:solidFill>
                <a:latin typeface="Mangal" panose="02040503050203030202" pitchFamily="18" charset="0"/>
                <a:cs typeface="Mangal" panose="02040503050203030202" pitchFamily="18" charset="0"/>
              </a:rPr>
              <a:t>लूका</a:t>
            </a:r>
            <a:r>
              <a:rPr lang="hi-IN" sz="2800" dirty="0">
                <a:solidFill>
                  <a:schemeClr val="bg1"/>
                </a:solidFill>
                <a:latin typeface="Mangal" panose="02040503050203030202" pitchFamily="18" charset="0"/>
                <a:cs typeface="Mangal" panose="02040503050203030202" pitchFamily="18" charset="0"/>
              </a:rPr>
              <a:t> 22:</a:t>
            </a:r>
            <a:r>
              <a:rPr lang="en-US" sz="2800" dirty="0">
                <a:solidFill>
                  <a:schemeClr val="bg1"/>
                </a:solidFill>
                <a:latin typeface="Mangal" panose="02040503050203030202" pitchFamily="18" charset="0"/>
                <a:cs typeface="Mangal" panose="02040503050203030202" pitchFamily="18" charset="0"/>
              </a:rPr>
              <a:t>19</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1265116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20 </a:t>
            </a:r>
            <a:r>
              <a:rPr lang="hi-IN" sz="4000" dirty="0"/>
              <a:t>त्यसरी नै, खाना खाई सके पछि, येशूले कचौरा उठाउनु भयो अनि भन्नुभयो, “यस कचौराको तात्पर्य परमेश्वर र उहाँको मानिसहरू माझको एउटा नयाँ करार हो। यो नयाँ करार मेरो रगतबाट शुरू हुन्छ जुन मैले तिमीहरूको लागि बगाएँ।”</a:t>
            </a:r>
            <a:endParaRPr lang="en-IN" sz="4000" dirty="0"/>
          </a:p>
        </p:txBody>
      </p:sp>
      <p:sp>
        <p:nvSpPr>
          <p:cNvPr id="3" name="TextBox 2">
            <a:extLst>
              <a:ext uri="{FF2B5EF4-FFF2-40B4-BE49-F238E27FC236}">
                <a16:creationId xmlns:a16="http://schemas.microsoft.com/office/drawing/2014/main" id="{A49F8D4F-98B5-8AE0-11E1-650912999BBE}"/>
              </a:ext>
            </a:extLst>
          </p:cNvPr>
          <p:cNvSpPr txBox="1"/>
          <p:nvPr/>
        </p:nvSpPr>
        <p:spPr>
          <a:xfrm>
            <a:off x="6096000" y="149950"/>
            <a:ext cx="6096000" cy="6558101"/>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10" name="Audio 9">
            <a:hlinkClick r:id="" action="ppaction://media"/>
            <a:extLst>
              <a:ext uri="{FF2B5EF4-FFF2-40B4-BE49-F238E27FC236}">
                <a16:creationId xmlns:a16="http://schemas.microsoft.com/office/drawing/2014/main" id="{1839EECC-67CF-ACEB-F6B1-ECF6249893F3}"/>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66251957"/>
      </p:ext>
    </p:extLst>
  </p:cSld>
  <p:clrMapOvr>
    <a:masterClrMapping/>
  </p:clrMapOvr>
  <mc:AlternateContent xmlns:mc="http://schemas.openxmlformats.org/markup-compatibility/2006" xmlns:p14="http://schemas.microsoft.com/office/powerpoint/2010/main">
    <mc:Choice Requires="p14">
      <p:transition spd="slow" p14:dur="2000" advTm="15259"/>
    </mc:Choice>
    <mc:Fallback xmlns="">
      <p:transition spd="slow" advTm="152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A41457E-8FCE-5CB9-427A-D26F9769A23F}"/>
              </a:ext>
            </a:extLst>
          </p:cNvPr>
          <p:cNvPicPr>
            <a:picLocks noChangeAspect="1"/>
          </p:cNvPicPr>
          <p:nvPr/>
        </p:nvPicPr>
        <p:blipFill>
          <a:blip r:embed="rId2"/>
          <a:stretch>
            <a:fillRect/>
          </a:stretch>
        </p:blipFill>
        <p:spPr>
          <a:xfrm>
            <a:off x="0" y="0"/>
            <a:ext cx="12192000" cy="7304216"/>
          </a:xfrm>
          <a:prstGeom prst="rect">
            <a:avLst/>
          </a:prstGeom>
        </p:spPr>
      </p:pic>
      <p:sp>
        <p:nvSpPr>
          <p:cNvPr id="4" name="TextBox 3">
            <a:extLst>
              <a:ext uri="{FF2B5EF4-FFF2-40B4-BE49-F238E27FC236}">
                <a16:creationId xmlns:a16="http://schemas.microsoft.com/office/drawing/2014/main" id="{F238489F-DE07-6D71-463C-C692983A6209}"/>
              </a:ext>
            </a:extLst>
          </p:cNvPr>
          <p:cNvSpPr txBox="1"/>
          <p:nvPr/>
        </p:nvSpPr>
        <p:spPr>
          <a:xfrm>
            <a:off x="240576" y="5957673"/>
            <a:ext cx="2853917" cy="646331"/>
          </a:xfrm>
          <a:prstGeom prst="rect">
            <a:avLst/>
          </a:prstGeom>
          <a:noFill/>
        </p:spPr>
        <p:txBody>
          <a:bodyPr wrap="square" rtlCol="0">
            <a:spAutoFit/>
          </a:bodyPr>
          <a:lstStyle/>
          <a:p>
            <a:r>
              <a:rPr lang="hi-IN" sz="3600" dirty="0">
                <a:solidFill>
                  <a:schemeClr val="bg1"/>
                </a:solidFill>
                <a:latin typeface="Mangal" panose="02040503050203030202" pitchFamily="18" charset="0"/>
                <a:cs typeface="Mangal" panose="02040503050203030202" pitchFamily="18" charset="0"/>
              </a:rPr>
              <a:t>लूका</a:t>
            </a:r>
            <a:r>
              <a:rPr lang="hi-IN" sz="2800" dirty="0">
                <a:solidFill>
                  <a:schemeClr val="bg1"/>
                </a:solidFill>
                <a:latin typeface="Mangal" panose="02040503050203030202" pitchFamily="18" charset="0"/>
                <a:cs typeface="Mangal" panose="02040503050203030202" pitchFamily="18" charset="0"/>
              </a:rPr>
              <a:t> 22:</a:t>
            </a:r>
            <a:r>
              <a:rPr lang="en-US" sz="2800" dirty="0">
                <a:solidFill>
                  <a:schemeClr val="bg1"/>
                </a:solidFill>
                <a:latin typeface="Mangal" panose="02040503050203030202" pitchFamily="18" charset="0"/>
                <a:cs typeface="Mangal" panose="02040503050203030202" pitchFamily="18" charset="0"/>
              </a:rPr>
              <a:t>20</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9225833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21 </a:t>
            </a:r>
            <a:r>
              <a:rPr lang="hi-IN" sz="4000" dirty="0"/>
              <a:t>येशूले भन्नुभयो, “तिमीहरूले मध्ये कोही एकजनाले मलाई धोका दिनेछौ। उसको हात टेबलमा मसँगै छ।</a:t>
            </a:r>
            <a:endParaRPr lang="en-IN" sz="9600" dirty="0"/>
          </a:p>
        </p:txBody>
      </p:sp>
      <p:sp>
        <p:nvSpPr>
          <p:cNvPr id="3" name="TextBox 2">
            <a:extLst>
              <a:ext uri="{FF2B5EF4-FFF2-40B4-BE49-F238E27FC236}">
                <a16:creationId xmlns:a16="http://schemas.microsoft.com/office/drawing/2014/main" id="{A416F635-C0CE-C348-CDF1-47EB11754BE2}"/>
              </a:ext>
            </a:extLst>
          </p:cNvPr>
          <p:cNvSpPr txBox="1"/>
          <p:nvPr/>
        </p:nvSpPr>
        <p:spPr>
          <a:xfrm>
            <a:off x="6096000" y="149950"/>
            <a:ext cx="6096000" cy="6558101"/>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12" name="Audio 11">
            <a:hlinkClick r:id="" action="ppaction://media"/>
            <a:extLst>
              <a:ext uri="{FF2B5EF4-FFF2-40B4-BE49-F238E27FC236}">
                <a16:creationId xmlns:a16="http://schemas.microsoft.com/office/drawing/2014/main" id="{87394CC9-26CD-86B6-EEFC-F7C161E10E88}"/>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522780631"/>
      </p:ext>
    </p:extLst>
  </p:cSld>
  <p:clrMapOvr>
    <a:masterClrMapping/>
  </p:clrMapOvr>
  <mc:AlternateContent xmlns:mc="http://schemas.openxmlformats.org/markup-compatibility/2006" xmlns:p14="http://schemas.microsoft.com/office/powerpoint/2010/main">
    <mc:Choice Requires="p14">
      <p:transition spd="slow" p14:dur="2000" advTm="5558"/>
    </mc:Choice>
    <mc:Fallback xmlns="">
      <p:transition spd="slow" advTm="55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50592" y="166254"/>
            <a:ext cx="5818909" cy="6558102"/>
          </a:xfrm>
          <a:prstGeom prst="rect">
            <a:avLst/>
          </a:prstGeom>
          <a:noFill/>
        </p:spPr>
        <p:txBody>
          <a:bodyPr wrap="square" rtlCol="0">
            <a:noAutofit/>
          </a:bodyPr>
          <a:lstStyle/>
          <a:p>
            <a:r>
              <a:rPr lang="hi-IN" sz="5400" b="1" dirty="0">
                <a:solidFill>
                  <a:srgbClr val="121212"/>
                </a:solidFill>
                <a:latin typeface="Inter" panose="020B0502030000000004"/>
              </a:rPr>
              <a:t>अन्तिम भोज</a:t>
            </a:r>
            <a:endParaRPr lang="en-GB" sz="5400" b="1" dirty="0">
              <a:solidFill>
                <a:srgbClr val="121212"/>
              </a:solidFill>
              <a:latin typeface="Inter" panose="020B0502030000000004"/>
            </a:endParaRPr>
          </a:p>
          <a:p>
            <a:r>
              <a:rPr lang="hi-IN" sz="4400" dirty="0"/>
              <a:t>लूका 22:7-27</a:t>
            </a:r>
            <a:endParaRPr lang="en-US" sz="4400" dirty="0">
              <a:latin typeface="TimesNewRomanPSMT"/>
            </a:endParaRPr>
          </a:p>
          <a:p>
            <a:r>
              <a:rPr lang="hi-IN" sz="4400" dirty="0"/>
              <a:t>यूहन्ना 13:1-17:26</a:t>
            </a:r>
            <a:r>
              <a:rPr lang="en-US" sz="4400" dirty="0">
                <a:latin typeface="TimesNewRomanPSMT"/>
              </a:rPr>
              <a:t> </a:t>
            </a:r>
            <a:r>
              <a:rPr kumimoji="0" lang="hi-IN" sz="4400" b="0" i="0" u="none" strike="noStrike" kern="1200" cap="none" spc="0" normalizeH="0" baseline="0" noProof="0" dirty="0">
                <a:ln>
                  <a:noFill/>
                </a:ln>
                <a:solidFill>
                  <a:prstClr val="black"/>
                </a:solidFill>
                <a:effectLst/>
                <a:uLnTx/>
                <a:uFillTx/>
                <a:latin typeface="Calibri" panose="020F0502020204030204"/>
                <a:ea typeface="+mn-ea"/>
                <a:cs typeface="Mangal" panose="02040503050203030202" pitchFamily="18" charset="0"/>
              </a:rPr>
              <a:t>लूका 22:31-39</a:t>
            </a:r>
            <a:endParaRPr lang="en-IN" sz="4400" dirty="0"/>
          </a:p>
        </p:txBody>
      </p:sp>
      <p:sp>
        <p:nvSpPr>
          <p:cNvPr id="2" name="TextBox 1">
            <a:extLst>
              <a:ext uri="{FF2B5EF4-FFF2-40B4-BE49-F238E27FC236}">
                <a16:creationId xmlns:a16="http://schemas.microsoft.com/office/drawing/2014/main" id="{493612C7-600C-9460-BCB5-62133CD8EF46}"/>
              </a:ext>
            </a:extLst>
          </p:cNvPr>
          <p:cNvSpPr txBox="1"/>
          <p:nvPr/>
        </p:nvSpPr>
        <p:spPr>
          <a:xfrm>
            <a:off x="6096000" y="149950"/>
            <a:ext cx="6096000" cy="6558101"/>
          </a:xfrm>
          <a:prstGeom prst="rect">
            <a:avLst/>
          </a:prstGeom>
          <a:noFill/>
        </p:spPr>
        <p:txBody>
          <a:bodyPr wrap="square" rtlCol="0">
            <a:noAutofit/>
          </a:bodyPr>
          <a:lstStyle/>
          <a:p>
            <a:endParaRPr lang="en-IN" sz="4000" dirty="0"/>
          </a:p>
        </p:txBody>
      </p:sp>
      <p:pic>
        <p:nvPicPr>
          <p:cNvPr id="10" name="Audio 9">
            <a:hlinkClick r:id="" action="ppaction://media"/>
            <a:extLst>
              <a:ext uri="{FF2B5EF4-FFF2-40B4-BE49-F238E27FC236}">
                <a16:creationId xmlns:a16="http://schemas.microsoft.com/office/drawing/2014/main" id="{12C02613-FF0C-EF83-6D4F-EA1345221A44}"/>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54763615"/>
      </p:ext>
    </p:extLst>
  </p:cSld>
  <p:clrMapOvr>
    <a:masterClrMapping/>
  </p:clrMapOvr>
  <mc:AlternateContent xmlns:mc="http://schemas.openxmlformats.org/markup-compatibility/2006" xmlns:p14="http://schemas.microsoft.com/office/powerpoint/2010/main">
    <mc:Choice Requires="p14">
      <p:transition spd="slow" p14:dur="2000" advTm="2447"/>
    </mc:Choice>
    <mc:Fallback xmlns="">
      <p:transition spd="slow" advTm="24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9E03F7-5FE4-0886-CB62-39521AA4B3E6}"/>
              </a:ext>
            </a:extLst>
          </p:cNvPr>
          <p:cNvPicPr>
            <a:picLocks noChangeAspect="1"/>
          </p:cNvPicPr>
          <p:nvPr/>
        </p:nvPicPr>
        <p:blipFill>
          <a:blip r:embed="rId2"/>
          <a:stretch>
            <a:fillRect/>
          </a:stretch>
        </p:blipFill>
        <p:spPr>
          <a:xfrm>
            <a:off x="0" y="-139959"/>
            <a:ext cx="12192000" cy="6997959"/>
          </a:xfrm>
          <a:prstGeom prst="rect">
            <a:avLst/>
          </a:prstGeom>
        </p:spPr>
      </p:pic>
      <p:sp>
        <p:nvSpPr>
          <p:cNvPr id="4" name="TextBox 3">
            <a:extLst>
              <a:ext uri="{FF2B5EF4-FFF2-40B4-BE49-F238E27FC236}">
                <a16:creationId xmlns:a16="http://schemas.microsoft.com/office/drawing/2014/main" id="{613B7A15-F985-BE3D-C938-6C4633CC188C}"/>
              </a:ext>
            </a:extLst>
          </p:cNvPr>
          <p:cNvSpPr txBox="1"/>
          <p:nvPr/>
        </p:nvSpPr>
        <p:spPr>
          <a:xfrm>
            <a:off x="240576" y="242953"/>
            <a:ext cx="2853917" cy="646331"/>
          </a:xfrm>
          <a:prstGeom prst="rect">
            <a:avLst/>
          </a:prstGeom>
          <a:noFill/>
        </p:spPr>
        <p:txBody>
          <a:bodyPr wrap="square" rtlCol="0">
            <a:spAutoFit/>
          </a:bodyPr>
          <a:lstStyle/>
          <a:p>
            <a:r>
              <a:rPr lang="hi-IN" sz="3600" dirty="0">
                <a:solidFill>
                  <a:schemeClr val="bg1"/>
                </a:solidFill>
                <a:latin typeface="Mangal" panose="02040503050203030202" pitchFamily="18" charset="0"/>
                <a:cs typeface="Mangal" panose="02040503050203030202" pitchFamily="18" charset="0"/>
              </a:rPr>
              <a:t>लूका</a:t>
            </a:r>
            <a:r>
              <a:rPr lang="hi-IN" sz="2800" dirty="0">
                <a:solidFill>
                  <a:schemeClr val="bg1"/>
                </a:solidFill>
                <a:latin typeface="Mangal" panose="02040503050203030202" pitchFamily="18" charset="0"/>
                <a:cs typeface="Mangal" panose="02040503050203030202" pitchFamily="18" charset="0"/>
              </a:rPr>
              <a:t> 22:</a:t>
            </a:r>
            <a:r>
              <a:rPr lang="en-US" sz="2800" dirty="0">
                <a:solidFill>
                  <a:schemeClr val="bg1"/>
                </a:solidFill>
                <a:latin typeface="Mangal" panose="02040503050203030202" pitchFamily="18" charset="0"/>
                <a:cs typeface="Mangal" panose="02040503050203030202" pitchFamily="18" charset="0"/>
              </a:rPr>
              <a:t>21</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8507424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22 </a:t>
            </a:r>
            <a:r>
              <a:rPr lang="hi-IN" sz="4000" dirty="0"/>
              <a:t>परमेश्वरले जे योजना गर्नु भएकोछ त्यो मानिसको पुत्रले पुरा गर्नेछ। तर धिक्कार छ उसलाई जसले हत्याको निम्ति मानिसको पुत्रलाई सुपिन्छ।”</a:t>
            </a:r>
            <a:endParaRPr lang="en-IN" sz="4000" dirty="0"/>
          </a:p>
        </p:txBody>
      </p:sp>
      <p:sp>
        <p:nvSpPr>
          <p:cNvPr id="3" name="TextBox 2">
            <a:extLst>
              <a:ext uri="{FF2B5EF4-FFF2-40B4-BE49-F238E27FC236}">
                <a16:creationId xmlns:a16="http://schemas.microsoft.com/office/drawing/2014/main" id="{01AFBE4F-5B14-4880-86BB-399038F524B4}"/>
              </a:ext>
            </a:extLst>
          </p:cNvPr>
          <p:cNvSpPr txBox="1"/>
          <p:nvPr/>
        </p:nvSpPr>
        <p:spPr>
          <a:xfrm>
            <a:off x="6096000" y="149950"/>
            <a:ext cx="6096000" cy="6558101"/>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7" name="Audio 6">
            <a:hlinkClick r:id="" action="ppaction://media"/>
            <a:extLst>
              <a:ext uri="{FF2B5EF4-FFF2-40B4-BE49-F238E27FC236}">
                <a16:creationId xmlns:a16="http://schemas.microsoft.com/office/drawing/2014/main" id="{3D3067FD-5845-0C6F-365D-F4E2D1FBAE4C}"/>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32778949"/>
      </p:ext>
    </p:extLst>
  </p:cSld>
  <p:clrMapOvr>
    <a:masterClrMapping/>
  </p:clrMapOvr>
  <mc:AlternateContent xmlns:mc="http://schemas.openxmlformats.org/markup-compatibility/2006" xmlns:p14="http://schemas.microsoft.com/office/powerpoint/2010/main">
    <mc:Choice Requires="p14">
      <p:transition spd="slow" p14:dur="2000" advTm="9813"/>
    </mc:Choice>
    <mc:Fallback xmlns="">
      <p:transition spd="slow" advTm="98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582C69B-215F-75BA-D10C-4AB03FAC7332}"/>
              </a:ext>
            </a:extLst>
          </p:cNvPr>
          <p:cNvPicPr>
            <a:picLocks noChangeAspect="1"/>
          </p:cNvPicPr>
          <p:nvPr/>
        </p:nvPicPr>
        <p:blipFill>
          <a:blip r:embed="rId2"/>
          <a:stretch>
            <a:fillRect/>
          </a:stretch>
        </p:blipFill>
        <p:spPr>
          <a:xfrm>
            <a:off x="0" y="-80765"/>
            <a:ext cx="12192000" cy="6938765"/>
          </a:xfrm>
          <a:prstGeom prst="rect">
            <a:avLst/>
          </a:prstGeom>
        </p:spPr>
      </p:pic>
      <p:sp>
        <p:nvSpPr>
          <p:cNvPr id="4" name="TextBox 3">
            <a:extLst>
              <a:ext uri="{FF2B5EF4-FFF2-40B4-BE49-F238E27FC236}">
                <a16:creationId xmlns:a16="http://schemas.microsoft.com/office/drawing/2014/main" id="{2AC9C705-D108-C96B-AFF1-DB1A1EDDEB8E}"/>
              </a:ext>
            </a:extLst>
          </p:cNvPr>
          <p:cNvSpPr txBox="1"/>
          <p:nvPr/>
        </p:nvSpPr>
        <p:spPr>
          <a:xfrm>
            <a:off x="240576" y="242953"/>
            <a:ext cx="2853917" cy="646331"/>
          </a:xfrm>
          <a:prstGeom prst="rect">
            <a:avLst/>
          </a:prstGeom>
          <a:noFill/>
        </p:spPr>
        <p:txBody>
          <a:bodyPr wrap="square" rtlCol="0">
            <a:spAutoFit/>
          </a:bodyPr>
          <a:lstStyle/>
          <a:p>
            <a:r>
              <a:rPr lang="hi-IN" sz="3600" dirty="0">
                <a:solidFill>
                  <a:schemeClr val="bg1"/>
                </a:solidFill>
                <a:latin typeface="Mangal" panose="02040503050203030202" pitchFamily="18" charset="0"/>
                <a:cs typeface="Mangal" panose="02040503050203030202" pitchFamily="18" charset="0"/>
              </a:rPr>
              <a:t>लूका</a:t>
            </a:r>
            <a:r>
              <a:rPr lang="hi-IN" sz="2800" dirty="0">
                <a:solidFill>
                  <a:schemeClr val="bg1"/>
                </a:solidFill>
                <a:latin typeface="Mangal" panose="02040503050203030202" pitchFamily="18" charset="0"/>
                <a:cs typeface="Mangal" panose="02040503050203030202" pitchFamily="18" charset="0"/>
              </a:rPr>
              <a:t> 22:</a:t>
            </a:r>
            <a:r>
              <a:rPr lang="en-US" sz="2800" dirty="0">
                <a:solidFill>
                  <a:schemeClr val="bg1"/>
                </a:solidFill>
                <a:latin typeface="Mangal" panose="02040503050203030202" pitchFamily="18" charset="0"/>
                <a:cs typeface="Mangal" panose="02040503050203030202" pitchFamily="18" charset="0"/>
              </a:rPr>
              <a:t>22</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8288722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latin typeface="Mangal" panose="02040503050203030202" pitchFamily="18" charset="0"/>
                <a:cs typeface="Mangal" panose="02040503050203030202" pitchFamily="18" charset="0"/>
              </a:rPr>
              <a:t>यूहन्ना 13:26</a:t>
            </a:r>
            <a:r>
              <a:rPr lang="en-GB" sz="4000" dirty="0">
                <a:latin typeface="Mangal" panose="02040503050203030202" pitchFamily="18" charset="0"/>
                <a:cs typeface="Mangal" panose="02040503050203030202" pitchFamily="18" charset="0"/>
              </a:rPr>
              <a:t> </a:t>
            </a:r>
            <a:r>
              <a:rPr lang="hi-IN" sz="4000" dirty="0">
                <a:latin typeface="Mangal" panose="02040503050203030202" pitchFamily="18" charset="0"/>
                <a:cs typeface="Mangal" panose="02040503050203030202" pitchFamily="18" charset="0"/>
              </a:rPr>
              <a:t>येशूले जवाफ दिनुभयो, “म यो रोटी प्यालामा चोब्नेछु र जसलाई म त्यो चोबेको रोटी दिन्छु ऊ नै मेरो विरुद्ध हुनेछ।” यसर्थ येशूले रोटीको एक टुक्रा लिनु भयो। उहाँले त्यो चोब्नु भयो र शिमोनको छोरो यहूदा इस्करियोतलाई दिनुभयो। </a:t>
            </a:r>
            <a:endParaRPr lang="en-IN" sz="4000" dirty="0">
              <a:latin typeface="Mangal" panose="02040503050203030202" pitchFamily="18" charset="0"/>
              <a:cs typeface="Mangal" panose="02040503050203030202" pitchFamily="18" charset="0"/>
            </a:endParaRPr>
          </a:p>
        </p:txBody>
      </p:sp>
      <p:sp>
        <p:nvSpPr>
          <p:cNvPr id="3" name="TextBox 2">
            <a:extLst>
              <a:ext uri="{FF2B5EF4-FFF2-40B4-BE49-F238E27FC236}">
                <a16:creationId xmlns:a16="http://schemas.microsoft.com/office/drawing/2014/main" id="{6A5474E6-7D3E-3826-59AD-CB2CDE9E1512}"/>
              </a:ext>
            </a:extLst>
          </p:cNvPr>
          <p:cNvSpPr txBox="1"/>
          <p:nvPr/>
        </p:nvSpPr>
        <p:spPr>
          <a:xfrm>
            <a:off x="6096000" y="149950"/>
            <a:ext cx="6096000" cy="6558101"/>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18" name="Audio 17">
            <a:hlinkClick r:id="" action="ppaction://media"/>
            <a:extLst>
              <a:ext uri="{FF2B5EF4-FFF2-40B4-BE49-F238E27FC236}">
                <a16:creationId xmlns:a16="http://schemas.microsoft.com/office/drawing/2014/main" id="{24DA5CE7-FA66-8890-AFAB-D60C3399AE91}"/>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283331505"/>
      </p:ext>
    </p:extLst>
  </p:cSld>
  <p:clrMapOvr>
    <a:masterClrMapping/>
  </p:clrMapOvr>
  <mc:AlternateContent xmlns:mc="http://schemas.openxmlformats.org/markup-compatibility/2006" xmlns:p14="http://schemas.microsoft.com/office/powerpoint/2010/main">
    <mc:Choice Requires="p14">
      <p:transition spd="slow" p14:dur="2000" advTm="19000"/>
    </mc:Choice>
    <mc:Fallback xmlns="">
      <p:transition spd="slow" advTm="19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BC6E721-FFBD-A635-9477-0230016D7FF3}"/>
              </a:ext>
            </a:extLst>
          </p:cNvPr>
          <p:cNvPicPr>
            <a:picLocks noChangeAspect="1"/>
          </p:cNvPicPr>
          <p:nvPr/>
        </p:nvPicPr>
        <p:blipFill>
          <a:blip r:embed="rId2"/>
          <a:stretch>
            <a:fillRect/>
          </a:stretch>
        </p:blipFill>
        <p:spPr>
          <a:xfrm>
            <a:off x="0" y="-43507"/>
            <a:ext cx="12192000" cy="6901507"/>
          </a:xfrm>
          <a:prstGeom prst="rect">
            <a:avLst/>
          </a:prstGeom>
        </p:spPr>
      </p:pic>
      <p:sp>
        <p:nvSpPr>
          <p:cNvPr id="4" name="TextBox 3">
            <a:extLst>
              <a:ext uri="{FF2B5EF4-FFF2-40B4-BE49-F238E27FC236}">
                <a16:creationId xmlns:a16="http://schemas.microsoft.com/office/drawing/2014/main" id="{C77A8197-BF40-BB89-DFE5-2D7E31518DAB}"/>
              </a:ext>
            </a:extLst>
          </p:cNvPr>
          <p:cNvSpPr txBox="1"/>
          <p:nvPr/>
        </p:nvSpPr>
        <p:spPr>
          <a:xfrm>
            <a:off x="240576" y="242953"/>
            <a:ext cx="2853917" cy="646331"/>
          </a:xfrm>
          <a:prstGeom prst="rect">
            <a:avLst/>
          </a:prstGeom>
          <a:noFill/>
        </p:spPr>
        <p:txBody>
          <a:bodyPr wrap="square" rtlCol="0">
            <a:spAutoFit/>
          </a:bodyPr>
          <a:lstStyle/>
          <a:p>
            <a:pPr>
              <a:buNone/>
            </a:pPr>
            <a:r>
              <a:rPr lang="hi-IN" sz="3600" i="0" cap="all" dirty="0">
                <a:solidFill>
                  <a:schemeClr val="bg1"/>
                </a:solidFill>
                <a:effectLst/>
                <a:latin typeface="ArialMT"/>
              </a:rPr>
              <a:t>यूहन्‍ना</a:t>
            </a:r>
            <a:r>
              <a:rPr lang="en-IN" sz="3600" i="0" cap="all" dirty="0">
                <a:solidFill>
                  <a:schemeClr val="bg1"/>
                </a:solidFill>
                <a:effectLst/>
                <a:latin typeface="ArialMT"/>
              </a:rPr>
              <a:t> </a:t>
            </a:r>
            <a:r>
              <a:rPr lang="hi-IN" sz="2800" dirty="0">
                <a:solidFill>
                  <a:schemeClr val="bg1"/>
                </a:solidFill>
                <a:latin typeface="Mangal" panose="02040503050203030202" pitchFamily="18" charset="0"/>
                <a:cs typeface="Mangal" panose="02040503050203030202" pitchFamily="18" charset="0"/>
              </a:rPr>
              <a:t> </a:t>
            </a:r>
            <a:r>
              <a:rPr lang="en-US" sz="2800" dirty="0">
                <a:solidFill>
                  <a:schemeClr val="bg1"/>
                </a:solidFill>
                <a:latin typeface="Mangal" panose="02040503050203030202" pitchFamily="18" charset="0"/>
                <a:cs typeface="Mangal" panose="02040503050203030202" pitchFamily="18" charset="0"/>
              </a:rPr>
              <a:t>13</a:t>
            </a:r>
            <a:r>
              <a:rPr lang="hi-IN" sz="2800" dirty="0">
                <a:solidFill>
                  <a:schemeClr val="bg1"/>
                </a:solidFill>
                <a:latin typeface="Mangal" panose="02040503050203030202" pitchFamily="18" charset="0"/>
                <a:cs typeface="Mangal" panose="02040503050203030202" pitchFamily="18" charset="0"/>
              </a:rPr>
              <a:t>:</a:t>
            </a:r>
            <a:r>
              <a:rPr lang="en-US" sz="2800" dirty="0">
                <a:solidFill>
                  <a:schemeClr val="bg1"/>
                </a:solidFill>
                <a:latin typeface="Mangal" panose="02040503050203030202" pitchFamily="18" charset="0"/>
                <a:cs typeface="Mangal" panose="02040503050203030202" pitchFamily="18" charset="0"/>
              </a:rPr>
              <a:t>26</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0618522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200" b="1" dirty="0"/>
              <a:t>27 </a:t>
            </a:r>
            <a:r>
              <a:rPr lang="hi-IN" sz="3200" dirty="0"/>
              <a:t>जब यहूदाले त्यो रोटीको टुक्रा लियो शैतान उसकोभित्र पस्यो, येशूले यहूदालाई भन्नु भयो, “तिमीले जे गर्नु छ त्यो झट्टै गरिहाल!” </a:t>
            </a:r>
            <a:r>
              <a:rPr lang="hi-IN" sz="3200" b="1" dirty="0"/>
              <a:t>28 </a:t>
            </a:r>
            <a:r>
              <a:rPr lang="hi-IN" sz="3200" dirty="0"/>
              <a:t>भोजनमा बसिरहेकाहरू कसैले येशूले यहूदालाई त्यसो भन्नुभएको तात्पर्य बुझेनन्। </a:t>
            </a:r>
            <a:r>
              <a:rPr lang="hi-IN" sz="3200" b="1" dirty="0"/>
              <a:t>30 </a:t>
            </a:r>
            <a:r>
              <a:rPr lang="hi-IN" sz="3200" dirty="0"/>
              <a:t>यहूदाले येशूले दिनुभएको त्यो रोटीको टुक्रा ग्रहण गर्यो र तुरुन्तै बाहिर निस्की हाल्यो। त्यसबेला रात परिसकेको थियो। </a:t>
            </a:r>
            <a:endParaRPr lang="en-US" sz="5400" b="0" i="0" dirty="0">
              <a:solidFill>
                <a:srgbClr val="121212"/>
              </a:solidFill>
              <a:effectLst/>
              <a:latin typeface="ArialMT"/>
            </a:endParaRPr>
          </a:p>
        </p:txBody>
      </p:sp>
      <p:sp>
        <p:nvSpPr>
          <p:cNvPr id="3" name="TextBox 2">
            <a:extLst>
              <a:ext uri="{FF2B5EF4-FFF2-40B4-BE49-F238E27FC236}">
                <a16:creationId xmlns:a16="http://schemas.microsoft.com/office/drawing/2014/main" id="{8A607E35-FD55-B36F-5D59-A8FC325E5406}"/>
              </a:ext>
            </a:extLst>
          </p:cNvPr>
          <p:cNvSpPr txBox="1"/>
          <p:nvPr/>
        </p:nvSpPr>
        <p:spPr>
          <a:xfrm>
            <a:off x="6096000" y="149950"/>
            <a:ext cx="6096000" cy="6558101"/>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i-IN" sz="3200" b="0" i="0" u="none" strike="noStrike" kern="1200" cap="none" spc="0" normalizeH="0" baseline="0" noProof="0" dirty="0">
              <a:ln>
                <a:noFill/>
              </a:ln>
              <a:solidFill>
                <a:srgbClr val="121212"/>
              </a:solidFill>
              <a:effectLst/>
              <a:uLnTx/>
              <a:uFillTx/>
              <a:latin typeface="Inter" panose="020B0502030000000004" pitchFamily="34" charset="0"/>
              <a:ea typeface="+mn-ea"/>
              <a:cs typeface="Mangal" panose="02040503050203030202" pitchFamily="18" charset="0"/>
            </a:endParaRPr>
          </a:p>
        </p:txBody>
      </p:sp>
      <p:pic>
        <p:nvPicPr>
          <p:cNvPr id="20" name="Audio 19">
            <a:hlinkClick r:id="" action="ppaction://media"/>
            <a:extLst>
              <a:ext uri="{FF2B5EF4-FFF2-40B4-BE49-F238E27FC236}">
                <a16:creationId xmlns:a16="http://schemas.microsoft.com/office/drawing/2014/main" id="{C3C6181D-F790-776B-DA64-9B3542B7C9B8}"/>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991300377"/>
      </p:ext>
    </p:extLst>
  </p:cSld>
  <p:clrMapOvr>
    <a:masterClrMapping/>
  </p:clrMapOvr>
  <mc:AlternateContent xmlns:mc="http://schemas.openxmlformats.org/markup-compatibility/2006" xmlns:p14="http://schemas.microsoft.com/office/powerpoint/2010/main">
    <mc:Choice Requires="p14">
      <p:transition spd="slow" p14:dur="2000" advTm="23268"/>
    </mc:Choice>
    <mc:Fallback xmlns="">
      <p:transition spd="slow" advTm="232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4B9936-DD8C-131B-ED56-BDB5D3813F24}"/>
              </a:ext>
            </a:extLst>
          </p:cNvPr>
          <p:cNvPicPr>
            <a:picLocks noChangeAspect="1"/>
          </p:cNvPicPr>
          <p:nvPr/>
        </p:nvPicPr>
        <p:blipFill>
          <a:blip r:embed="rId2"/>
          <a:stretch>
            <a:fillRect/>
          </a:stretch>
        </p:blipFill>
        <p:spPr>
          <a:xfrm>
            <a:off x="0" y="0"/>
            <a:ext cx="12192000" cy="7198794"/>
          </a:xfrm>
          <a:prstGeom prst="rect">
            <a:avLst/>
          </a:prstGeom>
        </p:spPr>
      </p:pic>
      <p:sp>
        <p:nvSpPr>
          <p:cNvPr id="4" name="TextBox 3">
            <a:extLst>
              <a:ext uri="{FF2B5EF4-FFF2-40B4-BE49-F238E27FC236}">
                <a16:creationId xmlns:a16="http://schemas.microsoft.com/office/drawing/2014/main" id="{6BB4CAD3-A7D0-7994-0AD6-752825099E6B}"/>
              </a:ext>
            </a:extLst>
          </p:cNvPr>
          <p:cNvSpPr txBox="1"/>
          <p:nvPr/>
        </p:nvSpPr>
        <p:spPr>
          <a:xfrm>
            <a:off x="240576" y="242953"/>
            <a:ext cx="3840357" cy="646331"/>
          </a:xfrm>
          <a:prstGeom prst="rect">
            <a:avLst/>
          </a:prstGeom>
          <a:noFill/>
        </p:spPr>
        <p:txBody>
          <a:bodyPr wrap="square" rtlCol="0">
            <a:spAutoFit/>
          </a:bodyPr>
          <a:lstStyle/>
          <a:p>
            <a:r>
              <a:rPr lang="hi-IN" sz="3600" dirty="0">
                <a:solidFill>
                  <a:schemeClr val="bg1"/>
                </a:solidFill>
                <a:latin typeface="Mangal" panose="02040503050203030202" pitchFamily="18" charset="0"/>
                <a:cs typeface="Mangal" panose="02040503050203030202" pitchFamily="18" charset="0"/>
              </a:rPr>
              <a:t>यूहन्ना</a:t>
            </a:r>
            <a:r>
              <a:rPr lang="hi-IN" sz="2800" dirty="0">
                <a:solidFill>
                  <a:schemeClr val="bg1"/>
                </a:solidFill>
                <a:latin typeface="Mangal" panose="02040503050203030202" pitchFamily="18" charset="0"/>
                <a:cs typeface="Mangal" panose="02040503050203030202" pitchFamily="18" charset="0"/>
              </a:rPr>
              <a:t> </a:t>
            </a:r>
            <a:r>
              <a:rPr lang="en-US" sz="2800" dirty="0">
                <a:solidFill>
                  <a:schemeClr val="bg1"/>
                </a:solidFill>
                <a:latin typeface="Mangal" panose="02040503050203030202" pitchFamily="18" charset="0"/>
                <a:cs typeface="Mangal" panose="02040503050203030202" pitchFamily="18" charset="0"/>
              </a:rPr>
              <a:t>13</a:t>
            </a:r>
            <a:r>
              <a:rPr lang="hi-IN" sz="2800" dirty="0">
                <a:solidFill>
                  <a:schemeClr val="bg1"/>
                </a:solidFill>
                <a:latin typeface="Mangal" panose="02040503050203030202" pitchFamily="18" charset="0"/>
                <a:cs typeface="Mangal" panose="02040503050203030202" pitchFamily="18" charset="0"/>
              </a:rPr>
              <a:t>:</a:t>
            </a:r>
            <a:r>
              <a:rPr lang="en-US" sz="2800" dirty="0">
                <a:solidFill>
                  <a:schemeClr val="bg1"/>
                </a:solidFill>
                <a:latin typeface="Mangal" panose="02040503050203030202" pitchFamily="18" charset="0"/>
                <a:cs typeface="Mangal" panose="02040503050203030202" pitchFamily="18" charset="0"/>
              </a:rPr>
              <a:t>27,28,30</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6689004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33 </a:t>
            </a:r>
            <a:r>
              <a:rPr lang="hi-IN" sz="4000" dirty="0"/>
              <a:t>येशूले भन्नुभयो, “मेरा छोरा-छोरीहो, अब म तिमीहरूसँग केही समय सम्म मात्र रहनेछु। तिमीहरूले मलाई खोज्नेछौ। अनि यहूदीहरूलाई मैले जे भने त्यो तिमीहरूलाई भन्नेछु, अब जहाँ म गइरहेछु त्यहाँ तिमीहरू जान सक्तैनौ।</a:t>
            </a:r>
            <a:endParaRPr lang="en-IN" sz="8000" dirty="0"/>
          </a:p>
        </p:txBody>
      </p:sp>
      <p:sp>
        <p:nvSpPr>
          <p:cNvPr id="3" name="TextBox 2">
            <a:extLst>
              <a:ext uri="{FF2B5EF4-FFF2-40B4-BE49-F238E27FC236}">
                <a16:creationId xmlns:a16="http://schemas.microsoft.com/office/drawing/2014/main" id="{9E8814E2-05F4-795E-2313-DF0CAC561598}"/>
              </a:ext>
            </a:extLst>
          </p:cNvPr>
          <p:cNvSpPr txBox="1"/>
          <p:nvPr/>
        </p:nvSpPr>
        <p:spPr>
          <a:xfrm>
            <a:off x="6096000" y="149950"/>
            <a:ext cx="6096000" cy="6558101"/>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9" name="Audio 8">
            <a:hlinkClick r:id="" action="ppaction://media"/>
            <a:extLst>
              <a:ext uri="{FF2B5EF4-FFF2-40B4-BE49-F238E27FC236}">
                <a16:creationId xmlns:a16="http://schemas.microsoft.com/office/drawing/2014/main" id="{01E9F14B-ACA5-00E7-7C4F-A2A8E88A3F5B}"/>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069810825"/>
      </p:ext>
    </p:extLst>
  </p:cSld>
  <p:clrMapOvr>
    <a:masterClrMapping/>
  </p:clrMapOvr>
  <mc:AlternateContent xmlns:mc="http://schemas.openxmlformats.org/markup-compatibility/2006" xmlns:p14="http://schemas.microsoft.com/office/powerpoint/2010/main">
    <mc:Choice Requires="p14">
      <p:transition spd="slow" p14:dur="2000" advTm="15709"/>
    </mc:Choice>
    <mc:Fallback xmlns="">
      <p:transition spd="slow" advTm="157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6C1842-8E2D-D877-03AE-BBA0393788BE}"/>
              </a:ext>
            </a:extLst>
          </p:cNvPr>
          <p:cNvPicPr>
            <a:picLocks noChangeAspect="1"/>
          </p:cNvPicPr>
          <p:nvPr/>
        </p:nvPicPr>
        <p:blipFill>
          <a:blip r:embed="rId2"/>
          <a:stretch>
            <a:fillRect/>
          </a:stretch>
        </p:blipFill>
        <p:spPr>
          <a:xfrm>
            <a:off x="0" y="0"/>
            <a:ext cx="12192000" cy="7035070"/>
          </a:xfrm>
          <a:prstGeom prst="rect">
            <a:avLst/>
          </a:prstGeom>
        </p:spPr>
      </p:pic>
      <p:sp>
        <p:nvSpPr>
          <p:cNvPr id="4" name="TextBox 3">
            <a:extLst>
              <a:ext uri="{FF2B5EF4-FFF2-40B4-BE49-F238E27FC236}">
                <a16:creationId xmlns:a16="http://schemas.microsoft.com/office/drawing/2014/main" id="{190E55B9-1F87-A26A-A611-3816734ED009}"/>
              </a:ext>
            </a:extLst>
          </p:cNvPr>
          <p:cNvSpPr txBox="1"/>
          <p:nvPr/>
        </p:nvSpPr>
        <p:spPr>
          <a:xfrm>
            <a:off x="240576" y="242953"/>
            <a:ext cx="2853917" cy="646331"/>
          </a:xfrm>
          <a:prstGeom prst="rect">
            <a:avLst/>
          </a:prstGeom>
          <a:noFill/>
        </p:spPr>
        <p:txBody>
          <a:bodyPr wrap="square" rtlCol="0">
            <a:spAutoFit/>
          </a:bodyPr>
          <a:lstStyle/>
          <a:p>
            <a:r>
              <a:rPr lang="hi-IN" sz="3600" dirty="0">
                <a:solidFill>
                  <a:schemeClr val="bg1"/>
                </a:solidFill>
                <a:latin typeface="Mangal" panose="02040503050203030202" pitchFamily="18" charset="0"/>
                <a:cs typeface="Mangal" panose="02040503050203030202" pitchFamily="18" charset="0"/>
              </a:rPr>
              <a:t>यूहन्ना</a:t>
            </a:r>
            <a:r>
              <a:rPr lang="hi-IN" sz="2800" dirty="0">
                <a:solidFill>
                  <a:schemeClr val="bg1"/>
                </a:solidFill>
                <a:latin typeface="Mangal" panose="02040503050203030202" pitchFamily="18" charset="0"/>
                <a:cs typeface="Mangal" panose="02040503050203030202" pitchFamily="18" charset="0"/>
              </a:rPr>
              <a:t> </a:t>
            </a:r>
            <a:r>
              <a:rPr lang="en-US" sz="2800" dirty="0">
                <a:solidFill>
                  <a:schemeClr val="bg1"/>
                </a:solidFill>
                <a:latin typeface="Mangal" panose="02040503050203030202" pitchFamily="18" charset="0"/>
                <a:cs typeface="Mangal" panose="02040503050203030202" pitchFamily="18" charset="0"/>
              </a:rPr>
              <a:t>13</a:t>
            </a:r>
            <a:r>
              <a:rPr lang="hi-IN" sz="2800" dirty="0">
                <a:solidFill>
                  <a:schemeClr val="bg1"/>
                </a:solidFill>
                <a:latin typeface="Mangal" panose="02040503050203030202" pitchFamily="18" charset="0"/>
                <a:cs typeface="Mangal" panose="02040503050203030202" pitchFamily="18" charset="0"/>
              </a:rPr>
              <a:t>:</a:t>
            </a:r>
            <a:r>
              <a:rPr lang="en-US" sz="2800" dirty="0">
                <a:solidFill>
                  <a:schemeClr val="bg1"/>
                </a:solidFill>
                <a:latin typeface="Mangal" panose="02040503050203030202" pitchFamily="18" charset="0"/>
                <a:cs typeface="Mangal" panose="02040503050203030202" pitchFamily="18" charset="0"/>
              </a:rPr>
              <a:t>33</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0754393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37 </a:t>
            </a:r>
            <a:r>
              <a:rPr lang="hi-IN" sz="4000" dirty="0"/>
              <a:t>पत्रुसले सोधे, “प्रभु, अहिले म तपाईंलाई किन पछ्यान सक्तिन? म तपाईंका निम्ति मर्न तयार छु!” </a:t>
            </a:r>
            <a:endParaRPr lang="en-IN" sz="4000" dirty="0"/>
          </a:p>
        </p:txBody>
      </p:sp>
      <p:sp>
        <p:nvSpPr>
          <p:cNvPr id="3" name="TextBox 2">
            <a:extLst>
              <a:ext uri="{FF2B5EF4-FFF2-40B4-BE49-F238E27FC236}">
                <a16:creationId xmlns:a16="http://schemas.microsoft.com/office/drawing/2014/main" id="{EA9A3E83-C9EE-D3BC-297E-2144D9004CD8}"/>
              </a:ext>
            </a:extLst>
          </p:cNvPr>
          <p:cNvSpPr txBox="1"/>
          <p:nvPr/>
        </p:nvSpPr>
        <p:spPr>
          <a:xfrm>
            <a:off x="6096000" y="149950"/>
            <a:ext cx="6096000" cy="6558101"/>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18" name="Audio 17">
            <a:hlinkClick r:id="" action="ppaction://media"/>
            <a:extLst>
              <a:ext uri="{FF2B5EF4-FFF2-40B4-BE49-F238E27FC236}">
                <a16:creationId xmlns:a16="http://schemas.microsoft.com/office/drawing/2014/main" id="{A55D229D-74AA-92C6-161F-55E214C9411D}"/>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245013568"/>
      </p:ext>
    </p:extLst>
  </p:cSld>
  <p:clrMapOvr>
    <a:masterClrMapping/>
  </p:clrMapOvr>
  <mc:AlternateContent xmlns:mc="http://schemas.openxmlformats.org/markup-compatibility/2006" xmlns:p14="http://schemas.microsoft.com/office/powerpoint/2010/main">
    <mc:Choice Requires="p14">
      <p:transition spd="slow" p14:dur="2000" advTm="9379"/>
    </mc:Choice>
    <mc:Fallback xmlns="">
      <p:transition spd="slow" advTm="93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EC97A-CB1B-A257-831D-0825B05130A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86FE6ED-B63B-EBFF-9BAA-685E1B5AA64C}"/>
              </a:ext>
            </a:extLst>
          </p:cNvPr>
          <p:cNvPicPr>
            <a:picLocks noChangeAspect="1"/>
          </p:cNvPicPr>
          <p:nvPr/>
        </p:nvPicPr>
        <p:blipFill>
          <a:blip r:embed="rId2"/>
          <a:stretch>
            <a:fillRect/>
          </a:stretch>
        </p:blipFill>
        <p:spPr>
          <a:xfrm>
            <a:off x="0" y="-21701"/>
            <a:ext cx="12192000" cy="6879701"/>
          </a:xfrm>
          <a:prstGeom prst="rect">
            <a:avLst/>
          </a:prstGeom>
        </p:spPr>
      </p:pic>
      <p:sp>
        <p:nvSpPr>
          <p:cNvPr id="2" name="TextBox 1">
            <a:extLst>
              <a:ext uri="{FF2B5EF4-FFF2-40B4-BE49-F238E27FC236}">
                <a16:creationId xmlns:a16="http://schemas.microsoft.com/office/drawing/2014/main" id="{EF902E81-0474-796E-CFD0-5E5FA37833F3}"/>
              </a:ext>
            </a:extLst>
          </p:cNvPr>
          <p:cNvSpPr txBox="1"/>
          <p:nvPr/>
        </p:nvSpPr>
        <p:spPr>
          <a:xfrm>
            <a:off x="0" y="3849565"/>
            <a:ext cx="12192000" cy="2776567"/>
          </a:xfrm>
          <a:prstGeom prst="rect">
            <a:avLst/>
          </a:prstGeom>
          <a:noFill/>
        </p:spPr>
        <p:txBody>
          <a:bodyPr wrap="square" rtlCol="0">
            <a:noAutofit/>
          </a:bodyPr>
          <a:lstStyle/>
          <a:p>
            <a:pPr lvl="0">
              <a:defRPr/>
            </a:pPr>
            <a:r>
              <a:rPr lang="hi-IN" sz="5400" dirty="0">
                <a:solidFill>
                  <a:schemeClr val="bg1"/>
                </a:solidFill>
                <a:latin typeface="Inter" panose="020B0502030000000004"/>
              </a:rPr>
              <a:t>अन्तिम भोज</a:t>
            </a:r>
            <a:endParaRPr lang="en-GB" sz="5400" dirty="0">
              <a:solidFill>
                <a:schemeClr val="bg1"/>
              </a:solidFill>
              <a:latin typeface="Inter" panose="020B0502030000000004"/>
            </a:endParaRPr>
          </a:p>
          <a:p>
            <a:pPr lvl="0">
              <a:defRPr/>
            </a:pPr>
            <a:r>
              <a:rPr kumimoji="0" lang="hi-IN" sz="44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लूका 22:7-27</a:t>
            </a:r>
            <a:r>
              <a:rPr kumimoji="0" lang="en-IN" sz="44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 </a:t>
            </a:r>
            <a:r>
              <a:rPr kumimoji="0" lang="hi-IN" sz="44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यूहन्ना 13:1-17:26</a:t>
            </a:r>
            <a:r>
              <a:rPr kumimoji="0" lang="en-US" sz="4400" b="0" i="0" u="none" strike="noStrike" kern="1200" cap="none" spc="0" normalizeH="0" baseline="0" noProof="0" dirty="0">
                <a:ln>
                  <a:noFill/>
                </a:ln>
                <a:solidFill>
                  <a:schemeClr val="bg1"/>
                </a:solidFill>
                <a:effectLst/>
                <a:uLnTx/>
                <a:uFillTx/>
                <a:latin typeface="TimesNewRomanPSMT"/>
                <a:ea typeface="+mn-ea"/>
                <a:cs typeface="+mn-cs"/>
              </a:rPr>
              <a:t> </a:t>
            </a:r>
            <a:r>
              <a:rPr kumimoji="0" lang="hi-IN" sz="44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लूका</a:t>
            </a:r>
            <a:r>
              <a:rPr kumimoji="0" lang="en-IN" sz="44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 </a:t>
            </a:r>
            <a:r>
              <a:rPr kumimoji="0" lang="hi-IN" sz="44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22:31-39</a:t>
            </a:r>
            <a:endParaRPr kumimoji="0" lang="en-IN" sz="44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CD5D7BCA-907B-8839-0057-CF880FCD6EBB}"/>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33258566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474C69F-3343-FED0-6110-B3E2923CCF87}"/>
              </a:ext>
            </a:extLst>
          </p:cNvPr>
          <p:cNvPicPr>
            <a:picLocks noChangeAspect="1"/>
          </p:cNvPicPr>
          <p:nvPr/>
        </p:nvPicPr>
        <p:blipFill>
          <a:blip r:embed="rId2"/>
          <a:stretch>
            <a:fillRect/>
          </a:stretch>
        </p:blipFill>
        <p:spPr>
          <a:xfrm>
            <a:off x="-304800" y="0"/>
            <a:ext cx="13985347" cy="6858000"/>
          </a:xfrm>
          <a:prstGeom prst="rect">
            <a:avLst/>
          </a:prstGeom>
        </p:spPr>
      </p:pic>
      <p:sp>
        <p:nvSpPr>
          <p:cNvPr id="4" name="TextBox 3">
            <a:extLst>
              <a:ext uri="{FF2B5EF4-FFF2-40B4-BE49-F238E27FC236}">
                <a16:creationId xmlns:a16="http://schemas.microsoft.com/office/drawing/2014/main" id="{1F9D344A-FF1F-FA19-FBC7-F4C7B511321E}"/>
              </a:ext>
            </a:extLst>
          </p:cNvPr>
          <p:cNvSpPr txBox="1"/>
          <p:nvPr/>
        </p:nvSpPr>
        <p:spPr>
          <a:xfrm>
            <a:off x="240576" y="242953"/>
            <a:ext cx="2853917" cy="646331"/>
          </a:xfrm>
          <a:prstGeom prst="rect">
            <a:avLst/>
          </a:prstGeom>
          <a:noFill/>
        </p:spPr>
        <p:txBody>
          <a:bodyPr wrap="square" rtlCol="0">
            <a:spAutoFit/>
          </a:bodyPr>
          <a:lstStyle/>
          <a:p>
            <a:r>
              <a:rPr lang="hi-IN" sz="3600" dirty="0">
                <a:solidFill>
                  <a:schemeClr val="bg1"/>
                </a:solidFill>
                <a:latin typeface="Mangal" panose="02040503050203030202" pitchFamily="18" charset="0"/>
                <a:cs typeface="Mangal" panose="02040503050203030202" pitchFamily="18" charset="0"/>
              </a:rPr>
              <a:t>यूहन्ना</a:t>
            </a:r>
            <a:r>
              <a:rPr lang="hi-IN" sz="2800" dirty="0">
                <a:solidFill>
                  <a:schemeClr val="bg1"/>
                </a:solidFill>
                <a:latin typeface="Mangal" panose="02040503050203030202" pitchFamily="18" charset="0"/>
                <a:cs typeface="Mangal" panose="02040503050203030202" pitchFamily="18" charset="0"/>
              </a:rPr>
              <a:t> </a:t>
            </a:r>
            <a:r>
              <a:rPr lang="en-US" sz="2800" dirty="0">
                <a:solidFill>
                  <a:schemeClr val="bg1"/>
                </a:solidFill>
                <a:latin typeface="Mangal" panose="02040503050203030202" pitchFamily="18" charset="0"/>
                <a:cs typeface="Mangal" panose="02040503050203030202" pitchFamily="18" charset="0"/>
              </a:rPr>
              <a:t>13</a:t>
            </a:r>
            <a:r>
              <a:rPr lang="hi-IN" sz="2800" dirty="0">
                <a:solidFill>
                  <a:schemeClr val="bg1"/>
                </a:solidFill>
                <a:latin typeface="Mangal" panose="02040503050203030202" pitchFamily="18" charset="0"/>
                <a:cs typeface="Mangal" panose="02040503050203030202" pitchFamily="18" charset="0"/>
              </a:rPr>
              <a:t>:</a:t>
            </a:r>
            <a:r>
              <a:rPr lang="en-US" sz="2800" dirty="0">
                <a:solidFill>
                  <a:schemeClr val="bg1"/>
                </a:solidFill>
                <a:latin typeface="Mangal" panose="02040503050203030202" pitchFamily="18" charset="0"/>
                <a:cs typeface="Mangal" panose="02040503050203030202" pitchFamily="18" charset="0"/>
              </a:rPr>
              <a:t>37</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6818158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38 </a:t>
            </a:r>
            <a:r>
              <a:rPr lang="hi-IN" sz="4000" dirty="0"/>
              <a:t>येशूले जवाफ दिनुभयो, “साँचि नै तिमी आफ्नो जीवन मेरा निम्ति त्याग्न सक्नेछौ? म साँचो भन्छु। भाले बास्नु अघि, तिमीले तिनपल्ट भन्नेछौ कि तिमीले मलाई चिन्दैनौ।”</a:t>
            </a:r>
            <a:endParaRPr lang="en-IN" sz="4000" dirty="0"/>
          </a:p>
        </p:txBody>
      </p:sp>
      <p:sp>
        <p:nvSpPr>
          <p:cNvPr id="3" name="TextBox 2">
            <a:extLst>
              <a:ext uri="{FF2B5EF4-FFF2-40B4-BE49-F238E27FC236}">
                <a16:creationId xmlns:a16="http://schemas.microsoft.com/office/drawing/2014/main" id="{B35FD914-00B0-E163-BDD9-26EA604C1654}"/>
              </a:ext>
            </a:extLst>
          </p:cNvPr>
          <p:cNvSpPr txBox="1"/>
          <p:nvPr/>
        </p:nvSpPr>
        <p:spPr>
          <a:xfrm>
            <a:off x="6096000" y="149950"/>
            <a:ext cx="6096000" cy="6558101"/>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6" name="Audio 5">
            <a:hlinkClick r:id="" action="ppaction://media"/>
            <a:extLst>
              <a:ext uri="{FF2B5EF4-FFF2-40B4-BE49-F238E27FC236}">
                <a16:creationId xmlns:a16="http://schemas.microsoft.com/office/drawing/2014/main" id="{D414046D-EDD9-704A-92F2-EAA79792967A}"/>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798550184"/>
      </p:ext>
    </p:extLst>
  </p:cSld>
  <p:clrMapOvr>
    <a:masterClrMapping/>
  </p:clrMapOvr>
  <mc:AlternateContent xmlns:mc="http://schemas.openxmlformats.org/markup-compatibility/2006" xmlns:p14="http://schemas.microsoft.com/office/powerpoint/2010/main">
    <mc:Choice Requires="p14">
      <p:transition spd="slow" p14:dur="2000" advTm="12965"/>
    </mc:Choice>
    <mc:Fallback xmlns="">
      <p:transition spd="slow" advTm="129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8090C6-FA10-B7CB-74D9-B33660E283CB}"/>
              </a:ext>
            </a:extLst>
          </p:cNvPr>
          <p:cNvPicPr>
            <a:picLocks noChangeAspect="1"/>
          </p:cNvPicPr>
          <p:nvPr/>
        </p:nvPicPr>
        <p:blipFill>
          <a:blip r:embed="rId2"/>
          <a:stretch>
            <a:fillRect/>
          </a:stretch>
        </p:blipFill>
        <p:spPr>
          <a:xfrm>
            <a:off x="0" y="-111904"/>
            <a:ext cx="12385183" cy="6969904"/>
          </a:xfrm>
          <a:prstGeom prst="rect">
            <a:avLst/>
          </a:prstGeom>
        </p:spPr>
      </p:pic>
      <p:sp>
        <p:nvSpPr>
          <p:cNvPr id="4" name="TextBox 3">
            <a:extLst>
              <a:ext uri="{FF2B5EF4-FFF2-40B4-BE49-F238E27FC236}">
                <a16:creationId xmlns:a16="http://schemas.microsoft.com/office/drawing/2014/main" id="{6FD2D6DE-CF98-4C6D-0362-A7CD73D1D4FF}"/>
              </a:ext>
            </a:extLst>
          </p:cNvPr>
          <p:cNvSpPr txBox="1"/>
          <p:nvPr/>
        </p:nvSpPr>
        <p:spPr>
          <a:xfrm>
            <a:off x="240576" y="242953"/>
            <a:ext cx="2853917" cy="646331"/>
          </a:xfrm>
          <a:prstGeom prst="rect">
            <a:avLst/>
          </a:prstGeom>
          <a:noFill/>
        </p:spPr>
        <p:txBody>
          <a:bodyPr wrap="square" rtlCol="0">
            <a:spAutoFit/>
          </a:bodyPr>
          <a:lstStyle/>
          <a:p>
            <a:r>
              <a:rPr lang="hi-IN" sz="3600" dirty="0">
                <a:solidFill>
                  <a:schemeClr val="bg1"/>
                </a:solidFill>
                <a:latin typeface="Mangal" panose="02040503050203030202" pitchFamily="18" charset="0"/>
                <a:cs typeface="Mangal" panose="02040503050203030202" pitchFamily="18" charset="0"/>
              </a:rPr>
              <a:t>यूहन्ना</a:t>
            </a:r>
            <a:r>
              <a:rPr lang="hi-IN" sz="2800" dirty="0">
                <a:solidFill>
                  <a:schemeClr val="bg1"/>
                </a:solidFill>
                <a:latin typeface="Mangal" panose="02040503050203030202" pitchFamily="18" charset="0"/>
                <a:cs typeface="Mangal" panose="02040503050203030202" pitchFamily="18" charset="0"/>
              </a:rPr>
              <a:t> </a:t>
            </a:r>
            <a:r>
              <a:rPr lang="en-US" sz="2800" dirty="0">
                <a:solidFill>
                  <a:schemeClr val="bg1"/>
                </a:solidFill>
                <a:latin typeface="Mangal" panose="02040503050203030202" pitchFamily="18" charset="0"/>
                <a:cs typeface="Mangal" panose="02040503050203030202" pitchFamily="18" charset="0"/>
              </a:rPr>
              <a:t>13</a:t>
            </a:r>
            <a:r>
              <a:rPr lang="hi-IN" sz="2800" dirty="0">
                <a:solidFill>
                  <a:schemeClr val="bg1"/>
                </a:solidFill>
                <a:latin typeface="Mangal" panose="02040503050203030202" pitchFamily="18" charset="0"/>
                <a:cs typeface="Mangal" panose="02040503050203030202" pitchFamily="18" charset="0"/>
              </a:rPr>
              <a:t>:</a:t>
            </a:r>
            <a:r>
              <a:rPr lang="en-US" sz="2800" dirty="0">
                <a:solidFill>
                  <a:schemeClr val="bg1"/>
                </a:solidFill>
                <a:latin typeface="Mangal" panose="02040503050203030202" pitchFamily="18" charset="0"/>
                <a:cs typeface="Mangal" panose="02040503050203030202" pitchFamily="18" charset="0"/>
              </a:rPr>
              <a:t>38</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725893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solidFill>
                  <a:srgbClr val="000000"/>
                </a:solidFill>
                <a:latin typeface="Mangal" panose="02040503050203030202" pitchFamily="18" charset="0"/>
                <a:cs typeface="Mangal" panose="02040503050203030202" pitchFamily="18" charset="0"/>
              </a:rPr>
              <a:t>लूका 22:32</a:t>
            </a:r>
            <a:r>
              <a:rPr lang="en-GB" sz="4000" dirty="0">
                <a:solidFill>
                  <a:srgbClr val="000000"/>
                </a:solidFill>
                <a:latin typeface="Mangal" panose="02040503050203030202" pitchFamily="18" charset="0"/>
                <a:cs typeface="Mangal" panose="02040503050203030202" pitchFamily="18" charset="0"/>
              </a:rPr>
              <a:t> </a:t>
            </a:r>
            <a:r>
              <a:rPr lang="hi-IN" sz="4000" dirty="0">
                <a:latin typeface="Mangal" panose="02040503050203030202" pitchFamily="18" charset="0"/>
                <a:cs typeface="Mangal" panose="02040503050203030202" pitchFamily="18" charset="0"/>
              </a:rPr>
              <a:t>मैले प्रार्थना गरेको छु कि तिमीहरूले विश्वास गुमाउने छैनौ। म कहाँ फर्के पछि तिमीहरूको दाज्यू-भाइहरूलाई अझ सामर्थ बनाउन मद्दत गर।”</a:t>
            </a:r>
            <a:endParaRPr lang="hi-IN" sz="4000" dirty="0">
              <a:solidFill>
                <a:srgbClr val="000000"/>
              </a:solidFill>
              <a:latin typeface="Mangal" panose="02040503050203030202" pitchFamily="18" charset="0"/>
              <a:cs typeface="Mangal" panose="02040503050203030202" pitchFamily="18" charset="0"/>
            </a:endParaRPr>
          </a:p>
        </p:txBody>
      </p:sp>
      <p:sp>
        <p:nvSpPr>
          <p:cNvPr id="3" name="TextBox 2">
            <a:extLst>
              <a:ext uri="{FF2B5EF4-FFF2-40B4-BE49-F238E27FC236}">
                <a16:creationId xmlns:a16="http://schemas.microsoft.com/office/drawing/2014/main" id="{848DCB21-869A-15AC-24F3-AFFFD5346170}"/>
              </a:ext>
            </a:extLst>
          </p:cNvPr>
          <p:cNvSpPr txBox="1"/>
          <p:nvPr/>
        </p:nvSpPr>
        <p:spPr>
          <a:xfrm>
            <a:off x="6096000" y="149950"/>
            <a:ext cx="6096000" cy="6558101"/>
          </a:xfrm>
          <a:prstGeom prst="rect">
            <a:avLst/>
          </a:prstGeom>
          <a:noFill/>
        </p:spPr>
        <p:txBody>
          <a:bodyPr wrap="square" rtlCol="0">
            <a:noAutofit/>
          </a:bodyPr>
          <a:lstStyle/>
          <a:p>
            <a:endParaRPr lang="hi-IN" sz="3600" b="0" i="0" dirty="0">
              <a:solidFill>
                <a:srgbClr val="000000"/>
              </a:solidFill>
              <a:effectLst/>
              <a:latin typeface="Inter" panose="020B0502030000000004" pitchFamily="34" charset="0"/>
            </a:endParaRPr>
          </a:p>
        </p:txBody>
      </p:sp>
      <p:pic>
        <p:nvPicPr>
          <p:cNvPr id="15" name="Audio 14">
            <a:hlinkClick r:id="" action="ppaction://media"/>
            <a:extLst>
              <a:ext uri="{FF2B5EF4-FFF2-40B4-BE49-F238E27FC236}">
                <a16:creationId xmlns:a16="http://schemas.microsoft.com/office/drawing/2014/main" id="{2592DB9D-3DC5-EBE6-2942-E3ACEBE70416}"/>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219299321"/>
      </p:ext>
    </p:extLst>
  </p:cSld>
  <p:clrMapOvr>
    <a:masterClrMapping/>
  </p:clrMapOvr>
  <mc:AlternateContent xmlns:mc="http://schemas.openxmlformats.org/markup-compatibility/2006" xmlns:p14="http://schemas.microsoft.com/office/powerpoint/2010/main">
    <mc:Choice Requires="p14">
      <p:transition spd="slow" p14:dur="2000" advTm="12146"/>
    </mc:Choice>
    <mc:Fallback xmlns="">
      <p:transition spd="slow" advTm="121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E3CE359-421C-EE65-C30B-ECED15D8E0A0}"/>
              </a:ext>
            </a:extLst>
          </p:cNvPr>
          <p:cNvPicPr>
            <a:picLocks noChangeAspect="1"/>
          </p:cNvPicPr>
          <p:nvPr/>
        </p:nvPicPr>
        <p:blipFill>
          <a:blip r:embed="rId2"/>
          <a:stretch>
            <a:fillRect/>
          </a:stretch>
        </p:blipFill>
        <p:spPr>
          <a:xfrm>
            <a:off x="0" y="0"/>
            <a:ext cx="15194386" cy="8319752"/>
          </a:xfrm>
          <a:prstGeom prst="rect">
            <a:avLst/>
          </a:prstGeom>
        </p:spPr>
      </p:pic>
      <p:sp>
        <p:nvSpPr>
          <p:cNvPr id="4" name="TextBox 3">
            <a:extLst>
              <a:ext uri="{FF2B5EF4-FFF2-40B4-BE49-F238E27FC236}">
                <a16:creationId xmlns:a16="http://schemas.microsoft.com/office/drawing/2014/main" id="{0D9B71A3-95A5-CEE5-AFFE-8D445B7C74DD}"/>
              </a:ext>
            </a:extLst>
          </p:cNvPr>
          <p:cNvSpPr txBox="1"/>
          <p:nvPr/>
        </p:nvSpPr>
        <p:spPr>
          <a:xfrm>
            <a:off x="240576" y="242953"/>
            <a:ext cx="2853917" cy="646331"/>
          </a:xfrm>
          <a:prstGeom prst="rect">
            <a:avLst/>
          </a:prstGeom>
          <a:noFill/>
        </p:spPr>
        <p:txBody>
          <a:bodyPr wrap="square" rtlCol="0">
            <a:spAutoFit/>
          </a:bodyPr>
          <a:lstStyle/>
          <a:p>
            <a:r>
              <a:rPr lang="hi-IN" sz="3600" dirty="0">
                <a:solidFill>
                  <a:schemeClr val="bg1"/>
                </a:solidFill>
                <a:latin typeface="Mangal" panose="02040503050203030202" pitchFamily="18" charset="0"/>
                <a:cs typeface="Mangal" panose="02040503050203030202" pitchFamily="18" charset="0"/>
              </a:rPr>
              <a:t>लूका</a:t>
            </a:r>
            <a:r>
              <a:rPr lang="hi-IN" sz="2800" dirty="0">
                <a:solidFill>
                  <a:schemeClr val="bg1"/>
                </a:solidFill>
                <a:latin typeface="Mangal" panose="02040503050203030202" pitchFamily="18" charset="0"/>
                <a:cs typeface="Mangal" panose="02040503050203030202" pitchFamily="18" charset="0"/>
              </a:rPr>
              <a:t> 22:</a:t>
            </a:r>
            <a:r>
              <a:rPr lang="en-US" sz="2800" dirty="0">
                <a:solidFill>
                  <a:schemeClr val="bg1"/>
                </a:solidFill>
                <a:latin typeface="Mangal" panose="02040503050203030202" pitchFamily="18" charset="0"/>
                <a:cs typeface="Mangal" panose="02040503050203030202" pitchFamily="18" charset="0"/>
              </a:rPr>
              <a:t>32</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8259065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latin typeface="Mangal" panose="02040503050203030202" pitchFamily="18" charset="0"/>
                <a:cs typeface="Mangal" panose="02040503050203030202" pitchFamily="18" charset="0"/>
              </a:rPr>
              <a:t>यूहन्ना 15:12</a:t>
            </a:r>
            <a:r>
              <a:rPr lang="en-GB" sz="4000" dirty="0">
                <a:latin typeface="Mangal" panose="02040503050203030202" pitchFamily="18" charset="0"/>
                <a:cs typeface="Mangal" panose="02040503050203030202" pitchFamily="18" charset="0"/>
              </a:rPr>
              <a:t> </a:t>
            </a:r>
            <a:r>
              <a:rPr lang="hi-IN" sz="4000" dirty="0">
                <a:latin typeface="Mangal" panose="02040503050203030202" pitchFamily="18" charset="0"/>
                <a:cs typeface="Mangal" panose="02040503050203030202" pitchFamily="18" charset="0"/>
              </a:rPr>
              <a:t>यसैकारणले म तिमीहरूलाई आज्ञा गर्दछुः एकअर्कामा प्रेम गर जसरी मैले तिमीहरूलाई प्रेम गरें। </a:t>
            </a:r>
            <a:r>
              <a:rPr lang="hi-IN" sz="4000" b="1" dirty="0">
                <a:latin typeface="Mangal" panose="02040503050203030202" pitchFamily="18" charset="0"/>
                <a:cs typeface="Mangal" panose="02040503050203030202" pitchFamily="18" charset="0"/>
              </a:rPr>
              <a:t>13 </a:t>
            </a:r>
            <a:r>
              <a:rPr lang="hi-IN" sz="4000" dirty="0">
                <a:latin typeface="Mangal" panose="02040503050203030202" pitchFamily="18" charset="0"/>
                <a:cs typeface="Mangal" panose="02040503050203030202" pitchFamily="18" charset="0"/>
              </a:rPr>
              <a:t>महान प्रेम त्यस मानिसले देखाउन सक्छ जसले आफ्नो मित्रको लागि आफ्नो जीवन बलिदान दिनसक्छ। </a:t>
            </a:r>
            <a:endParaRPr lang="en-IN" sz="4000" dirty="0">
              <a:latin typeface="Mangal" panose="02040503050203030202" pitchFamily="18" charset="0"/>
              <a:cs typeface="Mangal" panose="02040503050203030202" pitchFamily="18" charset="0"/>
            </a:endParaRPr>
          </a:p>
        </p:txBody>
      </p:sp>
      <p:sp>
        <p:nvSpPr>
          <p:cNvPr id="3" name="TextBox 2">
            <a:extLst>
              <a:ext uri="{FF2B5EF4-FFF2-40B4-BE49-F238E27FC236}">
                <a16:creationId xmlns:a16="http://schemas.microsoft.com/office/drawing/2014/main" id="{7EB8BFB9-4909-555D-6E29-0763BCD6CC63}"/>
              </a:ext>
            </a:extLst>
          </p:cNvPr>
          <p:cNvSpPr txBox="1"/>
          <p:nvPr/>
        </p:nvSpPr>
        <p:spPr>
          <a:xfrm>
            <a:off x="6096000" y="149950"/>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33" name="Audio 32">
            <a:hlinkClick r:id="" action="ppaction://media"/>
            <a:extLst>
              <a:ext uri="{FF2B5EF4-FFF2-40B4-BE49-F238E27FC236}">
                <a16:creationId xmlns:a16="http://schemas.microsoft.com/office/drawing/2014/main" id="{0D0FA178-D8A4-82B8-B48D-84700398893B}"/>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843739401"/>
      </p:ext>
    </p:extLst>
  </p:cSld>
  <p:clrMapOvr>
    <a:masterClrMapping/>
  </p:clrMapOvr>
  <mc:AlternateContent xmlns:mc="http://schemas.openxmlformats.org/markup-compatibility/2006" xmlns:p14="http://schemas.microsoft.com/office/powerpoint/2010/main">
    <mc:Choice Requires="p14">
      <p:transition spd="slow" p14:dur="2000" advTm="15040"/>
    </mc:Choice>
    <mc:Fallback xmlns="">
      <p:transition spd="slow" advTm="150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3"/>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E3CE359-421C-EE65-C30B-ECED15D8E0A0}"/>
              </a:ext>
            </a:extLst>
          </p:cNvPr>
          <p:cNvPicPr>
            <a:picLocks noChangeAspect="1"/>
          </p:cNvPicPr>
          <p:nvPr/>
        </p:nvPicPr>
        <p:blipFill>
          <a:blip r:embed="rId2"/>
          <a:stretch>
            <a:fillRect/>
          </a:stretch>
        </p:blipFill>
        <p:spPr>
          <a:xfrm>
            <a:off x="0" y="1"/>
            <a:ext cx="12524784" cy="6858000"/>
          </a:xfrm>
          <a:prstGeom prst="rect">
            <a:avLst/>
          </a:prstGeom>
        </p:spPr>
      </p:pic>
      <p:sp>
        <p:nvSpPr>
          <p:cNvPr id="5" name="TextBox 4">
            <a:extLst>
              <a:ext uri="{FF2B5EF4-FFF2-40B4-BE49-F238E27FC236}">
                <a16:creationId xmlns:a16="http://schemas.microsoft.com/office/drawing/2014/main" id="{067DBDB5-B505-9B02-30D5-641851501625}"/>
              </a:ext>
            </a:extLst>
          </p:cNvPr>
          <p:cNvSpPr txBox="1"/>
          <p:nvPr/>
        </p:nvSpPr>
        <p:spPr>
          <a:xfrm>
            <a:off x="240576" y="242953"/>
            <a:ext cx="2853917" cy="646331"/>
          </a:xfrm>
          <a:prstGeom prst="rect">
            <a:avLst/>
          </a:prstGeom>
          <a:noFill/>
        </p:spPr>
        <p:txBody>
          <a:bodyPr wrap="square" rtlCol="0">
            <a:spAutoFit/>
          </a:bodyPr>
          <a:lstStyle/>
          <a:p>
            <a:r>
              <a:rPr lang="hi-IN" sz="3600" dirty="0">
                <a:solidFill>
                  <a:schemeClr val="bg1"/>
                </a:solidFill>
                <a:latin typeface="Mangal" panose="02040503050203030202" pitchFamily="18" charset="0"/>
                <a:cs typeface="Mangal" panose="02040503050203030202" pitchFamily="18" charset="0"/>
              </a:rPr>
              <a:t>यूहन्ना</a:t>
            </a:r>
            <a:r>
              <a:rPr lang="hi-IN" sz="2800" dirty="0">
                <a:solidFill>
                  <a:schemeClr val="bg1"/>
                </a:solidFill>
                <a:latin typeface="Mangal" panose="02040503050203030202" pitchFamily="18" charset="0"/>
                <a:cs typeface="Mangal" panose="02040503050203030202" pitchFamily="18" charset="0"/>
              </a:rPr>
              <a:t> </a:t>
            </a:r>
            <a:r>
              <a:rPr lang="en-US" sz="2800" dirty="0">
                <a:solidFill>
                  <a:schemeClr val="bg1"/>
                </a:solidFill>
                <a:latin typeface="Mangal" panose="02040503050203030202" pitchFamily="18" charset="0"/>
                <a:cs typeface="Mangal" panose="02040503050203030202" pitchFamily="18" charset="0"/>
              </a:rPr>
              <a:t>14</a:t>
            </a:r>
            <a:r>
              <a:rPr lang="hi-IN" sz="2800" dirty="0">
                <a:solidFill>
                  <a:schemeClr val="bg1"/>
                </a:solidFill>
                <a:latin typeface="Mangal" panose="02040503050203030202" pitchFamily="18" charset="0"/>
                <a:cs typeface="Mangal" panose="02040503050203030202" pitchFamily="18" charset="0"/>
              </a:rPr>
              <a:t>:</a:t>
            </a:r>
            <a:r>
              <a:rPr lang="en-US" sz="2800" dirty="0">
                <a:solidFill>
                  <a:schemeClr val="bg1"/>
                </a:solidFill>
                <a:latin typeface="Mangal" panose="02040503050203030202" pitchFamily="18" charset="0"/>
                <a:cs typeface="Mangal" panose="02040503050203030202" pitchFamily="18" charset="0"/>
              </a:rPr>
              <a:t>12</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8594075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en-IN" sz="4000" dirty="0">
                <a:solidFill>
                  <a:schemeClr val="bg1">
                    <a:lumMod val="50000"/>
                  </a:schemeClr>
                </a:solidFill>
                <a:latin typeface="Mangal" panose="02040503050203030202" pitchFamily="18" charset="0"/>
                <a:cs typeface="Mangal" panose="02040503050203030202" pitchFamily="18" charset="0"/>
              </a:rPr>
              <a:t> </a:t>
            </a:r>
            <a:r>
              <a:rPr lang="hi-IN" sz="4000" dirty="0">
                <a:latin typeface="Mangal" panose="02040503050203030202" pitchFamily="18" charset="0"/>
                <a:cs typeface="Mangal" panose="02040503050203030202" pitchFamily="18" charset="0"/>
              </a:rPr>
              <a:t>लूका 22:37</a:t>
            </a:r>
            <a:r>
              <a:rPr lang="en-GB" sz="4000" dirty="0">
                <a:latin typeface="Mangal" panose="02040503050203030202" pitchFamily="18" charset="0"/>
                <a:cs typeface="Mangal" panose="02040503050203030202" pitchFamily="18" charset="0"/>
              </a:rPr>
              <a:t> </a:t>
            </a:r>
            <a:r>
              <a:rPr lang="hi-IN" sz="4000" dirty="0">
                <a:latin typeface="Mangal" panose="02040503050203030202" pitchFamily="18" charset="0"/>
                <a:cs typeface="Mangal" panose="02040503050203030202" pitchFamily="18" charset="0"/>
              </a:rPr>
              <a:t>यो धर्मशास्त्रले भन्छ। मानिसहरूले भने उनी अपराधी हुन्।</a:t>
            </a:r>
            <a:r>
              <a:rPr lang="en-GB" sz="4000" dirty="0">
                <a:latin typeface="Mangal" panose="02040503050203030202" pitchFamily="18" charset="0"/>
                <a:cs typeface="Mangal" panose="02040503050203030202" pitchFamily="18" charset="0"/>
              </a:rPr>
              <a:t> </a:t>
            </a:r>
            <a:r>
              <a:rPr lang="hi-IN" sz="4000" dirty="0">
                <a:latin typeface="Mangal" panose="02040503050203030202" pitchFamily="18" charset="0"/>
                <a:cs typeface="Mangal" panose="02040503050203030202" pitchFamily="18" charset="0"/>
              </a:rPr>
              <a:t>धर्मशास्त्रमा लेखिएका कुरा साँचो हुनै पर्छ। यो मेरै विषयमा लेखिएको थियो, अनि अहिले साँचो भइरहेछ।” </a:t>
            </a:r>
            <a:endParaRPr lang="en-IN" sz="4000" dirty="0">
              <a:latin typeface="Mangal" panose="02040503050203030202" pitchFamily="18" charset="0"/>
              <a:cs typeface="Mangal" panose="02040503050203030202" pitchFamily="18" charset="0"/>
            </a:endParaRPr>
          </a:p>
        </p:txBody>
      </p:sp>
      <p:sp>
        <p:nvSpPr>
          <p:cNvPr id="3" name="TextBox 2">
            <a:extLst>
              <a:ext uri="{FF2B5EF4-FFF2-40B4-BE49-F238E27FC236}">
                <a16:creationId xmlns:a16="http://schemas.microsoft.com/office/drawing/2014/main" id="{48EF8CF3-7D7B-D2C8-2949-2D973951B666}"/>
              </a:ext>
            </a:extLst>
          </p:cNvPr>
          <p:cNvSpPr txBox="1"/>
          <p:nvPr/>
        </p:nvSpPr>
        <p:spPr>
          <a:xfrm>
            <a:off x="6096000" y="-192950"/>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14" name="Audio 13">
            <a:hlinkClick r:id="" action="ppaction://media"/>
            <a:extLst>
              <a:ext uri="{FF2B5EF4-FFF2-40B4-BE49-F238E27FC236}">
                <a16:creationId xmlns:a16="http://schemas.microsoft.com/office/drawing/2014/main" id="{DBFB5FA3-242A-FDFC-7E76-BA0D401EAD62}"/>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570388082"/>
      </p:ext>
    </p:extLst>
  </p:cSld>
  <p:clrMapOvr>
    <a:masterClrMapping/>
  </p:clrMapOvr>
  <mc:AlternateContent xmlns:mc="http://schemas.openxmlformats.org/markup-compatibility/2006" xmlns:p14="http://schemas.microsoft.com/office/powerpoint/2010/main">
    <mc:Choice Requires="p14">
      <p:transition spd="slow" p14:dur="2000" advTm="12718"/>
    </mc:Choice>
    <mc:Fallback xmlns="">
      <p:transition spd="slow" advTm="127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4C3AB1-2124-72DD-6068-7D90E12AFF16}"/>
              </a:ext>
            </a:extLst>
          </p:cNvPr>
          <p:cNvPicPr>
            <a:picLocks noChangeAspect="1"/>
          </p:cNvPicPr>
          <p:nvPr/>
        </p:nvPicPr>
        <p:blipFill>
          <a:blip r:embed="rId2"/>
          <a:stretch>
            <a:fillRect/>
          </a:stretch>
        </p:blipFill>
        <p:spPr>
          <a:xfrm>
            <a:off x="0" y="-21701"/>
            <a:ext cx="12192000" cy="6879701"/>
          </a:xfrm>
          <a:prstGeom prst="rect">
            <a:avLst/>
          </a:prstGeom>
        </p:spPr>
      </p:pic>
      <p:sp>
        <p:nvSpPr>
          <p:cNvPr id="4" name="TextBox 3">
            <a:extLst>
              <a:ext uri="{FF2B5EF4-FFF2-40B4-BE49-F238E27FC236}">
                <a16:creationId xmlns:a16="http://schemas.microsoft.com/office/drawing/2014/main" id="{1D8FF487-6E22-7063-D623-B3E74A5DB894}"/>
              </a:ext>
            </a:extLst>
          </p:cNvPr>
          <p:cNvSpPr txBox="1"/>
          <p:nvPr/>
        </p:nvSpPr>
        <p:spPr>
          <a:xfrm>
            <a:off x="240576" y="242953"/>
            <a:ext cx="2853917" cy="646331"/>
          </a:xfrm>
          <a:prstGeom prst="rect">
            <a:avLst/>
          </a:prstGeom>
          <a:noFill/>
        </p:spPr>
        <p:txBody>
          <a:bodyPr wrap="square" rtlCol="0">
            <a:spAutoFit/>
          </a:bodyPr>
          <a:lstStyle/>
          <a:p>
            <a:r>
              <a:rPr lang="hi-IN" sz="3600" dirty="0">
                <a:solidFill>
                  <a:schemeClr val="bg1"/>
                </a:solidFill>
                <a:latin typeface="Mangal" panose="02040503050203030202" pitchFamily="18" charset="0"/>
                <a:cs typeface="Mangal" panose="02040503050203030202" pitchFamily="18" charset="0"/>
              </a:rPr>
              <a:t>लूका</a:t>
            </a:r>
            <a:r>
              <a:rPr lang="hi-IN" sz="2800" dirty="0">
                <a:solidFill>
                  <a:schemeClr val="bg1"/>
                </a:solidFill>
                <a:latin typeface="Mangal" panose="02040503050203030202" pitchFamily="18" charset="0"/>
                <a:cs typeface="Mangal" panose="02040503050203030202" pitchFamily="18" charset="0"/>
              </a:rPr>
              <a:t> 22:</a:t>
            </a:r>
            <a:r>
              <a:rPr lang="en-US" sz="2800" dirty="0">
                <a:solidFill>
                  <a:schemeClr val="bg1"/>
                </a:solidFill>
                <a:latin typeface="Mangal" panose="02040503050203030202" pitchFamily="18" charset="0"/>
                <a:cs typeface="Mangal" panose="02040503050203030202" pitchFamily="18" charset="0"/>
              </a:rPr>
              <a:t>37</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643307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latin typeface="Mangal" panose="02040503050203030202" pitchFamily="18" charset="0"/>
                <a:cs typeface="Mangal" panose="02040503050203030202" pitchFamily="18" charset="0"/>
              </a:rPr>
              <a:t>लूका 22:7</a:t>
            </a:r>
            <a:r>
              <a:rPr lang="en-GB" sz="4000" dirty="0">
                <a:latin typeface="Mangal" panose="02040503050203030202" pitchFamily="18" charset="0"/>
                <a:cs typeface="Mangal" panose="02040503050203030202" pitchFamily="18" charset="0"/>
              </a:rPr>
              <a:t> </a:t>
            </a:r>
            <a:r>
              <a:rPr lang="hi-IN" sz="4000" dirty="0">
                <a:latin typeface="Mangal" panose="02040503050203030202" pitchFamily="18" charset="0"/>
                <a:cs typeface="Mangal" panose="02040503050203030202" pitchFamily="18" charset="0"/>
              </a:rPr>
              <a:t>यो अखमीरी रोटी खाने दिन थियो। त्यो दिन यहूदीहरूले निस्तारको पाठाहरू बलिदान गरे।</a:t>
            </a:r>
          </a:p>
        </p:txBody>
      </p:sp>
      <p:sp>
        <p:nvSpPr>
          <p:cNvPr id="3" name="TextBox 2">
            <a:extLst>
              <a:ext uri="{FF2B5EF4-FFF2-40B4-BE49-F238E27FC236}">
                <a16:creationId xmlns:a16="http://schemas.microsoft.com/office/drawing/2014/main" id="{A95C23BE-1D79-F002-C574-7D82FD247ADE}"/>
              </a:ext>
            </a:extLst>
          </p:cNvPr>
          <p:cNvSpPr txBox="1"/>
          <p:nvPr/>
        </p:nvSpPr>
        <p:spPr>
          <a:xfrm>
            <a:off x="6096000" y="149950"/>
            <a:ext cx="6096000" cy="6558101"/>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24" name="Audio 23">
            <a:hlinkClick r:id="" action="ppaction://media"/>
            <a:extLst>
              <a:ext uri="{FF2B5EF4-FFF2-40B4-BE49-F238E27FC236}">
                <a16:creationId xmlns:a16="http://schemas.microsoft.com/office/drawing/2014/main" id="{50FB81AE-367A-99D5-DA1C-F6DA34A8A93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46136586"/>
      </p:ext>
    </p:extLst>
  </p:cSld>
  <p:clrMapOvr>
    <a:masterClrMapping/>
  </p:clrMapOvr>
  <mc:AlternateContent xmlns:mc="http://schemas.openxmlformats.org/markup-compatibility/2006" xmlns:p14="http://schemas.microsoft.com/office/powerpoint/2010/main">
    <mc:Choice Requires="p14">
      <p:transition spd="slow" p14:dur="2000" advTm="7582"/>
    </mc:Choice>
    <mc:Fallback xmlns="">
      <p:transition spd="slow" advTm="75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4632C41-9913-0C32-8963-AAAE5C418BAE}"/>
              </a:ext>
            </a:extLst>
          </p:cNvPr>
          <p:cNvPicPr>
            <a:picLocks noChangeAspect="1"/>
          </p:cNvPicPr>
          <p:nvPr/>
        </p:nvPicPr>
        <p:blipFill>
          <a:blip r:embed="rId2"/>
          <a:stretch>
            <a:fillRect/>
          </a:stretch>
        </p:blipFill>
        <p:spPr>
          <a:xfrm>
            <a:off x="0" y="-1159099"/>
            <a:ext cx="14470532" cy="8017099"/>
          </a:xfrm>
          <a:prstGeom prst="rect">
            <a:avLst/>
          </a:prstGeom>
        </p:spPr>
      </p:pic>
      <p:sp>
        <p:nvSpPr>
          <p:cNvPr id="2" name="TextBox 1">
            <a:extLst>
              <a:ext uri="{FF2B5EF4-FFF2-40B4-BE49-F238E27FC236}">
                <a16:creationId xmlns:a16="http://schemas.microsoft.com/office/drawing/2014/main" id="{90161149-93B0-3252-B33D-A36FD2AC4C9A}"/>
              </a:ext>
            </a:extLst>
          </p:cNvPr>
          <p:cNvSpPr txBox="1"/>
          <p:nvPr/>
        </p:nvSpPr>
        <p:spPr>
          <a:xfrm>
            <a:off x="240576" y="242953"/>
            <a:ext cx="2853917" cy="646331"/>
          </a:xfrm>
          <a:prstGeom prst="rect">
            <a:avLst/>
          </a:prstGeom>
          <a:noFill/>
        </p:spPr>
        <p:txBody>
          <a:bodyPr wrap="square" rtlCol="0">
            <a:spAutoFit/>
          </a:bodyPr>
          <a:lstStyle/>
          <a:p>
            <a:r>
              <a:rPr lang="hi-IN" sz="3600" dirty="0">
                <a:solidFill>
                  <a:schemeClr val="bg1"/>
                </a:solidFill>
                <a:latin typeface="Mangal" panose="02040503050203030202" pitchFamily="18" charset="0"/>
                <a:cs typeface="Mangal" panose="02040503050203030202" pitchFamily="18" charset="0"/>
              </a:rPr>
              <a:t>लूका</a:t>
            </a:r>
            <a:r>
              <a:rPr lang="hi-IN" sz="2800" dirty="0">
                <a:solidFill>
                  <a:schemeClr val="bg1"/>
                </a:solidFill>
                <a:latin typeface="Mangal" panose="02040503050203030202" pitchFamily="18" charset="0"/>
                <a:cs typeface="Mangal" panose="02040503050203030202" pitchFamily="18" charset="0"/>
              </a:rPr>
              <a:t> 22:7</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939110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8 </a:t>
            </a:r>
            <a:r>
              <a:rPr lang="hi-IN" sz="4000" dirty="0"/>
              <a:t>येशूले पत्रुस र यूहन्नालाई भन्नुभयो, “जाऊ अनि हाम्रो लागि निस्तार खाना तयार पार।” </a:t>
            </a:r>
            <a:r>
              <a:rPr lang="hi-IN" sz="4000" b="1" dirty="0"/>
              <a:t>9 </a:t>
            </a:r>
            <a:r>
              <a:rPr lang="hi-IN" sz="4000" dirty="0"/>
              <a:t>पत्रुस र यूहन्नाले येशूलाई सोधे, “तपाईं हामीले कहाँ खाना तयार पारेको रूचाउनु हुन्छ?”येशूले तिनीहरूलाई भने,</a:t>
            </a:r>
            <a:endParaRPr lang="en-IN" sz="4000" dirty="0"/>
          </a:p>
        </p:txBody>
      </p:sp>
      <p:sp>
        <p:nvSpPr>
          <p:cNvPr id="3" name="TextBox 2">
            <a:extLst>
              <a:ext uri="{FF2B5EF4-FFF2-40B4-BE49-F238E27FC236}">
                <a16:creationId xmlns:a16="http://schemas.microsoft.com/office/drawing/2014/main" id="{E0363634-93BC-9A21-4620-C47191C633C0}"/>
              </a:ext>
            </a:extLst>
          </p:cNvPr>
          <p:cNvSpPr txBox="1"/>
          <p:nvPr/>
        </p:nvSpPr>
        <p:spPr>
          <a:xfrm>
            <a:off x="6096000" y="149950"/>
            <a:ext cx="6096000" cy="6558101"/>
          </a:xfrm>
          <a:prstGeom prst="rect">
            <a:avLst/>
          </a:prstGeom>
          <a:noFill/>
        </p:spPr>
        <p:txBody>
          <a:bodyPr wrap="square" rtlCol="0">
            <a:noAutofit/>
          </a:bodyPr>
          <a:lstStyle/>
          <a:p>
            <a:endParaRPr lang="en-IN" sz="3200" dirty="0"/>
          </a:p>
        </p:txBody>
      </p:sp>
      <p:pic>
        <p:nvPicPr>
          <p:cNvPr id="8" name="Audio 7">
            <a:hlinkClick r:id="" action="ppaction://media"/>
            <a:extLst>
              <a:ext uri="{FF2B5EF4-FFF2-40B4-BE49-F238E27FC236}">
                <a16:creationId xmlns:a16="http://schemas.microsoft.com/office/drawing/2014/main" id="{E46F71C1-7E7F-9E15-DE5C-762A49091931}"/>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37329247"/>
      </p:ext>
    </p:extLst>
  </p:cSld>
  <p:clrMapOvr>
    <a:masterClrMapping/>
  </p:clrMapOvr>
  <mc:AlternateContent xmlns:mc="http://schemas.openxmlformats.org/markup-compatibility/2006" xmlns:p14="http://schemas.microsoft.com/office/powerpoint/2010/main">
    <mc:Choice Requires="p14">
      <p:transition spd="slow" p14:dur="2000" advTm="15016"/>
    </mc:Choice>
    <mc:Fallback xmlns="">
      <p:transition spd="slow" advTm="150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BB46B26-C301-4795-D987-616590B05CA9}"/>
              </a:ext>
            </a:extLst>
          </p:cNvPr>
          <p:cNvPicPr>
            <a:picLocks noChangeAspect="1"/>
          </p:cNvPicPr>
          <p:nvPr/>
        </p:nvPicPr>
        <p:blipFill>
          <a:blip r:embed="rId2"/>
          <a:stretch>
            <a:fillRect/>
          </a:stretch>
        </p:blipFill>
        <p:spPr>
          <a:xfrm>
            <a:off x="0" y="-501467"/>
            <a:ext cx="12192000" cy="7359467"/>
          </a:xfrm>
          <a:prstGeom prst="rect">
            <a:avLst/>
          </a:prstGeom>
        </p:spPr>
      </p:pic>
      <p:sp>
        <p:nvSpPr>
          <p:cNvPr id="4" name="TextBox 3">
            <a:extLst>
              <a:ext uri="{FF2B5EF4-FFF2-40B4-BE49-F238E27FC236}">
                <a16:creationId xmlns:a16="http://schemas.microsoft.com/office/drawing/2014/main" id="{76CFD297-8A65-FF53-71FF-780464C3208A}"/>
              </a:ext>
            </a:extLst>
          </p:cNvPr>
          <p:cNvSpPr txBox="1"/>
          <p:nvPr/>
        </p:nvSpPr>
        <p:spPr>
          <a:xfrm>
            <a:off x="240576" y="242953"/>
            <a:ext cx="2853917" cy="646331"/>
          </a:xfrm>
          <a:prstGeom prst="rect">
            <a:avLst/>
          </a:prstGeom>
          <a:noFill/>
        </p:spPr>
        <p:txBody>
          <a:bodyPr wrap="square" rtlCol="0">
            <a:spAutoFit/>
          </a:bodyPr>
          <a:lstStyle/>
          <a:p>
            <a:r>
              <a:rPr lang="hi-IN" sz="3600" dirty="0">
                <a:solidFill>
                  <a:schemeClr val="bg1"/>
                </a:solidFill>
                <a:latin typeface="Mangal" panose="02040503050203030202" pitchFamily="18" charset="0"/>
                <a:cs typeface="Mangal" panose="02040503050203030202" pitchFamily="18" charset="0"/>
              </a:rPr>
              <a:t>लूका</a:t>
            </a:r>
            <a:r>
              <a:rPr lang="hi-IN" sz="2800" dirty="0">
                <a:solidFill>
                  <a:schemeClr val="bg1"/>
                </a:solidFill>
                <a:latin typeface="Mangal" panose="02040503050203030202" pitchFamily="18" charset="0"/>
                <a:cs typeface="Mangal" panose="02040503050203030202" pitchFamily="18" charset="0"/>
              </a:rPr>
              <a:t> 22:</a:t>
            </a:r>
            <a:r>
              <a:rPr lang="en-US" sz="2800" dirty="0">
                <a:solidFill>
                  <a:schemeClr val="bg1"/>
                </a:solidFill>
                <a:latin typeface="Mangal" panose="02040503050203030202" pitchFamily="18" charset="0"/>
                <a:cs typeface="Mangal" panose="02040503050203030202" pitchFamily="18" charset="0"/>
              </a:rPr>
              <a:t>8,9</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024569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10 </a:t>
            </a:r>
            <a:r>
              <a:rPr lang="hi-IN" sz="4000" dirty="0"/>
              <a:t>“सुन! जब तिमीहरू शहर जान्छौं, त्यहाँ तिमीहरूले एउटा मानिसलाई एक जार पानी ल्याँउदै गरेको भेट्नेछौ। त्यलाई पछ्याऊ। त्यो त्यहीं एउटा घरमा पस्नेछ। त्यसकै पछि तिमीहरू लाग।</a:t>
            </a:r>
            <a:endParaRPr lang="en-IN" sz="8000" dirty="0"/>
          </a:p>
        </p:txBody>
      </p:sp>
      <p:sp>
        <p:nvSpPr>
          <p:cNvPr id="3" name="TextBox 2">
            <a:extLst>
              <a:ext uri="{FF2B5EF4-FFF2-40B4-BE49-F238E27FC236}">
                <a16:creationId xmlns:a16="http://schemas.microsoft.com/office/drawing/2014/main" id="{B54B8E85-3F2F-366C-E5A7-548C7CDF34B1}"/>
              </a:ext>
            </a:extLst>
          </p:cNvPr>
          <p:cNvSpPr txBox="1"/>
          <p:nvPr/>
        </p:nvSpPr>
        <p:spPr>
          <a:xfrm>
            <a:off x="6096000" y="149950"/>
            <a:ext cx="6096000" cy="6558101"/>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10" name="Audio 9">
            <a:hlinkClick r:id="" action="ppaction://media"/>
            <a:extLst>
              <a:ext uri="{FF2B5EF4-FFF2-40B4-BE49-F238E27FC236}">
                <a16:creationId xmlns:a16="http://schemas.microsoft.com/office/drawing/2014/main" id="{18894472-6E98-D610-385A-6FB400069676}"/>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09638311"/>
      </p:ext>
    </p:extLst>
  </p:cSld>
  <p:clrMapOvr>
    <a:masterClrMapping/>
  </p:clrMapOvr>
  <mc:AlternateContent xmlns:mc="http://schemas.openxmlformats.org/markup-compatibility/2006" xmlns:p14="http://schemas.microsoft.com/office/powerpoint/2010/main">
    <mc:Choice Requires="p14">
      <p:transition spd="slow" p14:dur="2000" advTm="16639"/>
    </mc:Choice>
    <mc:Fallback xmlns="">
      <p:transition spd="slow" advTm="166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734</TotalTime>
  <Words>880</Words>
  <Application>Microsoft Office PowerPoint</Application>
  <PresentationFormat>Widescreen</PresentationFormat>
  <Paragraphs>63</Paragraphs>
  <Slides>48</Slides>
  <Notes>2</Notes>
  <HiddenSlides>0</HiddenSlides>
  <MMClips>24</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48</vt:i4>
      </vt:variant>
    </vt:vector>
  </HeadingPairs>
  <TitlesOfParts>
    <vt:vector size="59" baseType="lpstr">
      <vt:lpstr>Aptos</vt:lpstr>
      <vt:lpstr>Arial</vt:lpstr>
      <vt:lpstr>ArialMT</vt:lpstr>
      <vt:lpstr>Calibri</vt:lpstr>
      <vt:lpstr>Calibri Light</vt:lpstr>
      <vt:lpstr>Inter</vt:lpstr>
      <vt:lpstr>Mangal</vt:lpstr>
      <vt:lpstr>PT Serif</vt:lpstr>
      <vt:lpstr>Symbol</vt:lpstr>
      <vt:lpstr>TimesNewRomanPSMT</vt:lpstr>
      <vt:lpstr>Office Theme</vt:lpstr>
      <vt:lpstr>42-4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Leonie Smith</dc:creator>
  <cp:lastModifiedBy>Alfred Smith</cp:lastModifiedBy>
  <cp:revision>66</cp:revision>
  <dcterms:created xsi:type="dcterms:W3CDTF">2022-09-30T06:26:14Z</dcterms:created>
  <dcterms:modified xsi:type="dcterms:W3CDTF">2026-07-16T11:15:37Z</dcterms:modified>
</cp:coreProperties>
</file>