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69" r:id="rId2"/>
    <p:sldId id="283" r:id="rId3"/>
    <p:sldId id="284" r:id="rId4"/>
    <p:sldId id="287" r:id="rId5"/>
    <p:sldId id="286" r:id="rId6"/>
    <p:sldId id="256" r:id="rId7"/>
    <p:sldId id="270" r:id="rId8"/>
    <p:sldId id="257" r:id="rId9"/>
    <p:sldId id="271" r:id="rId10"/>
    <p:sldId id="258" r:id="rId11"/>
    <p:sldId id="272" r:id="rId12"/>
    <p:sldId id="259" r:id="rId13"/>
    <p:sldId id="273" r:id="rId14"/>
    <p:sldId id="260" r:id="rId15"/>
    <p:sldId id="274" r:id="rId16"/>
    <p:sldId id="268" r:id="rId17"/>
    <p:sldId id="275" r:id="rId18"/>
    <p:sldId id="261" r:id="rId19"/>
    <p:sldId id="276" r:id="rId20"/>
    <p:sldId id="262" r:id="rId21"/>
    <p:sldId id="277" r:id="rId22"/>
    <p:sldId id="263" r:id="rId23"/>
    <p:sldId id="278" r:id="rId24"/>
    <p:sldId id="265" r:id="rId25"/>
    <p:sldId id="280" r:id="rId26"/>
    <p:sldId id="266" r:id="rId27"/>
    <p:sldId id="281" r:id="rId28"/>
    <p:sldId id="267"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91520A2-7191-48E0-9614-39E8CCC79F5D}" v="1" dt="2026-07-16T11:18:15.04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85831" autoAdjust="0"/>
  </p:normalViewPr>
  <p:slideViewPr>
    <p:cSldViewPr snapToGrid="0">
      <p:cViewPr varScale="1">
        <p:scale>
          <a:sx n="117" d="100"/>
          <a:sy n="117" d="100"/>
        </p:scale>
        <p:origin x="354" y="102"/>
      </p:cViewPr>
      <p:guideLst/>
    </p:cSldViewPr>
  </p:slideViewPr>
  <p:notesTextViewPr>
    <p:cViewPr>
      <p:scale>
        <a:sx n="200" d="100"/>
        <a:sy n="2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microsoft.com/office/2016/11/relationships/changesInfo" Target="changesInfos/changesInfo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fred Smith" userId="3c60a3631c0db8ad" providerId="LiveId" clId="{0761BD21-EAD3-491D-B74D-BFB938B236DA}"/>
    <pc:docChg chg="undo redo custSel modSld">
      <pc:chgData name="Alfred Smith" userId="3c60a3631c0db8ad" providerId="LiveId" clId="{0761BD21-EAD3-491D-B74D-BFB938B236DA}" dt="2026-07-16T11:18:15.042" v="98"/>
      <pc:docMkLst>
        <pc:docMk/>
      </pc:docMkLst>
      <pc:sldChg chg="modSp mod modNotesTx">
        <pc:chgData name="Alfred Smith" userId="3c60a3631c0db8ad" providerId="LiveId" clId="{0761BD21-EAD3-491D-B74D-BFB938B236DA}" dt="2026-07-16T11:18:15.042" v="98"/>
        <pc:sldMkLst>
          <pc:docMk/>
          <pc:sldMk cId="3047370546" sldId="269"/>
        </pc:sldMkLst>
        <pc:spChg chg="mod">
          <ac:chgData name="Alfred Smith" userId="3c60a3631c0db8ad" providerId="LiveId" clId="{0761BD21-EAD3-491D-B74D-BFB938B236DA}" dt="2026-07-16T11:18:15.042" v="98"/>
          <ac:spMkLst>
            <pc:docMk/>
            <pc:sldMk cId="3047370546" sldId="269"/>
            <ac:spMk id="3" creationId="{0D7AFF9B-30F3-9711-7EFF-B7FB87ED59B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E58EEB-2214-4D48-AAFF-3707D0347FBB}" type="datetimeFigureOut">
              <a:rPr lang="en-ZA" smtClean="0"/>
              <a:t>2026/07/16</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A692AD-04AD-4C56-9FFE-7940ABAE3ECE}" type="slidenum">
              <a:rPr lang="en-ZA" smtClean="0"/>
              <a:t>‹#›</a:t>
            </a:fld>
            <a:endParaRPr lang="en-ZA"/>
          </a:p>
        </p:txBody>
      </p:sp>
    </p:spTree>
    <p:extLst>
      <p:ext uri="{BB962C8B-B14F-4D97-AF65-F5344CB8AC3E}">
        <p14:creationId xmlns:p14="http://schemas.microsoft.com/office/powerpoint/2010/main" val="18944084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IN" dirty="0"/>
          </a:p>
        </p:txBody>
      </p:sp>
      <p:sp>
        <p:nvSpPr>
          <p:cNvPr id="4" name="Slide Number Placeholder 3"/>
          <p:cNvSpPr>
            <a:spLocks noGrp="1"/>
          </p:cNvSpPr>
          <p:nvPr>
            <p:ph type="sldNum" sz="quarter" idx="5"/>
          </p:nvPr>
        </p:nvSpPr>
        <p:spPr/>
        <p:txBody>
          <a:bodyPr/>
          <a:lstStyle/>
          <a:p>
            <a:fld id="{A6A692AD-04AD-4C56-9FFE-7940ABAE3ECE}" type="slidenum">
              <a:rPr lang="en-ZA" smtClean="0"/>
              <a:t>1</a:t>
            </a:fld>
            <a:endParaRPr lang="en-ZA"/>
          </a:p>
        </p:txBody>
      </p:sp>
    </p:spTree>
    <p:extLst>
      <p:ext uri="{BB962C8B-B14F-4D97-AF65-F5344CB8AC3E}">
        <p14:creationId xmlns:p14="http://schemas.microsoft.com/office/powerpoint/2010/main" val="26199590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A6A692AD-04AD-4C56-9FFE-7940ABAE3ECE}" type="slidenum">
              <a:rPr lang="en-ZA" smtClean="0"/>
              <a:t>22</a:t>
            </a:fld>
            <a:endParaRPr lang="en-ZA"/>
          </a:p>
        </p:txBody>
      </p:sp>
    </p:spTree>
    <p:extLst>
      <p:ext uri="{BB962C8B-B14F-4D97-AF65-F5344CB8AC3E}">
        <p14:creationId xmlns:p14="http://schemas.microsoft.com/office/powerpoint/2010/main" val="29150174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A6A692AD-04AD-4C56-9FFE-7940ABAE3ECE}" type="slidenum">
              <a:rPr lang="en-ZA" smtClean="0"/>
              <a:t>24</a:t>
            </a:fld>
            <a:endParaRPr lang="en-ZA"/>
          </a:p>
        </p:txBody>
      </p:sp>
    </p:spTree>
    <p:extLst>
      <p:ext uri="{BB962C8B-B14F-4D97-AF65-F5344CB8AC3E}">
        <p14:creationId xmlns:p14="http://schemas.microsoft.com/office/powerpoint/2010/main" val="25520560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A6A692AD-04AD-4C56-9FFE-7940ABAE3ECE}" type="slidenum">
              <a:rPr lang="en-ZA" smtClean="0"/>
              <a:t>26</a:t>
            </a:fld>
            <a:endParaRPr lang="en-ZA"/>
          </a:p>
        </p:txBody>
      </p:sp>
    </p:spTree>
    <p:extLst>
      <p:ext uri="{BB962C8B-B14F-4D97-AF65-F5344CB8AC3E}">
        <p14:creationId xmlns:p14="http://schemas.microsoft.com/office/powerpoint/2010/main" val="9197025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A6A692AD-04AD-4C56-9FFE-7940ABAE3ECE}" type="slidenum">
              <a:rPr lang="en-ZA" smtClean="0"/>
              <a:t>28</a:t>
            </a:fld>
            <a:endParaRPr lang="en-ZA"/>
          </a:p>
        </p:txBody>
      </p:sp>
    </p:spTree>
    <p:extLst>
      <p:ext uri="{BB962C8B-B14F-4D97-AF65-F5344CB8AC3E}">
        <p14:creationId xmlns:p14="http://schemas.microsoft.com/office/powerpoint/2010/main" val="5853064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sz="1800" dirty="0">
              <a:effectLst/>
              <a:latin typeface="Calibri" panose="020F0502020204030204" pitchFamily="34" charset="0"/>
              <a:ea typeface="Calibri" panose="020F0502020204030204" pitchFamily="34" charset="0"/>
              <a:cs typeface="Microsoft Himalaya" panose="01010100010101010101" pitchFamily="2" charset="0"/>
            </a:endParaRPr>
          </a:p>
        </p:txBody>
      </p:sp>
      <p:sp>
        <p:nvSpPr>
          <p:cNvPr id="4" name="Slide Number Placeholder 3"/>
          <p:cNvSpPr>
            <a:spLocks noGrp="1"/>
          </p:cNvSpPr>
          <p:nvPr>
            <p:ph type="sldNum" sz="quarter" idx="5"/>
          </p:nvPr>
        </p:nvSpPr>
        <p:spPr/>
        <p:txBody>
          <a:bodyPr/>
          <a:lstStyle/>
          <a:p>
            <a:fld id="{A6A692AD-04AD-4C56-9FFE-7940ABAE3ECE}" type="slidenum">
              <a:rPr lang="en-ZA" smtClean="0"/>
              <a:t>6</a:t>
            </a:fld>
            <a:endParaRPr lang="en-ZA"/>
          </a:p>
        </p:txBody>
      </p:sp>
    </p:spTree>
    <p:extLst>
      <p:ext uri="{BB962C8B-B14F-4D97-AF65-F5344CB8AC3E}">
        <p14:creationId xmlns:p14="http://schemas.microsoft.com/office/powerpoint/2010/main" val="20821457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A6A692AD-04AD-4C56-9FFE-7940ABAE3ECE}" type="slidenum">
              <a:rPr lang="en-ZA" smtClean="0"/>
              <a:t>8</a:t>
            </a:fld>
            <a:endParaRPr lang="en-ZA"/>
          </a:p>
        </p:txBody>
      </p:sp>
    </p:spTree>
    <p:extLst>
      <p:ext uri="{BB962C8B-B14F-4D97-AF65-F5344CB8AC3E}">
        <p14:creationId xmlns:p14="http://schemas.microsoft.com/office/powerpoint/2010/main" val="18877942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A6A692AD-04AD-4C56-9FFE-7940ABAE3ECE}" type="slidenum">
              <a:rPr lang="en-ZA" smtClean="0"/>
              <a:t>10</a:t>
            </a:fld>
            <a:endParaRPr lang="en-ZA"/>
          </a:p>
        </p:txBody>
      </p:sp>
    </p:spTree>
    <p:extLst>
      <p:ext uri="{BB962C8B-B14F-4D97-AF65-F5344CB8AC3E}">
        <p14:creationId xmlns:p14="http://schemas.microsoft.com/office/powerpoint/2010/main" val="920996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A6A692AD-04AD-4C56-9FFE-7940ABAE3ECE}" type="slidenum">
              <a:rPr lang="en-ZA" smtClean="0"/>
              <a:t>12</a:t>
            </a:fld>
            <a:endParaRPr lang="en-ZA"/>
          </a:p>
        </p:txBody>
      </p:sp>
    </p:spTree>
    <p:extLst>
      <p:ext uri="{BB962C8B-B14F-4D97-AF65-F5344CB8AC3E}">
        <p14:creationId xmlns:p14="http://schemas.microsoft.com/office/powerpoint/2010/main" val="31085499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A6A692AD-04AD-4C56-9FFE-7940ABAE3ECE}" type="slidenum">
              <a:rPr lang="en-ZA" smtClean="0"/>
              <a:t>14</a:t>
            </a:fld>
            <a:endParaRPr lang="en-ZA"/>
          </a:p>
        </p:txBody>
      </p:sp>
    </p:spTree>
    <p:extLst>
      <p:ext uri="{BB962C8B-B14F-4D97-AF65-F5344CB8AC3E}">
        <p14:creationId xmlns:p14="http://schemas.microsoft.com/office/powerpoint/2010/main" val="1386817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6A692AD-04AD-4C56-9FFE-7940ABAE3ECE}" type="slidenum">
              <a:rPr lang="en-ZA" smtClean="0"/>
              <a:t>16</a:t>
            </a:fld>
            <a:endParaRPr lang="en-ZA"/>
          </a:p>
        </p:txBody>
      </p:sp>
    </p:spTree>
    <p:extLst>
      <p:ext uri="{BB962C8B-B14F-4D97-AF65-F5344CB8AC3E}">
        <p14:creationId xmlns:p14="http://schemas.microsoft.com/office/powerpoint/2010/main" val="2754813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A6A692AD-04AD-4C56-9FFE-7940ABAE3ECE}" type="slidenum">
              <a:rPr lang="en-ZA" smtClean="0"/>
              <a:t>18</a:t>
            </a:fld>
            <a:endParaRPr lang="en-ZA"/>
          </a:p>
        </p:txBody>
      </p:sp>
    </p:spTree>
    <p:extLst>
      <p:ext uri="{BB962C8B-B14F-4D97-AF65-F5344CB8AC3E}">
        <p14:creationId xmlns:p14="http://schemas.microsoft.com/office/powerpoint/2010/main" val="12404518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A6A692AD-04AD-4C56-9FFE-7940ABAE3ECE}" type="slidenum">
              <a:rPr lang="en-ZA" smtClean="0"/>
              <a:t>20</a:t>
            </a:fld>
            <a:endParaRPr lang="en-ZA"/>
          </a:p>
        </p:txBody>
      </p:sp>
    </p:spTree>
    <p:extLst>
      <p:ext uri="{BB962C8B-B14F-4D97-AF65-F5344CB8AC3E}">
        <p14:creationId xmlns:p14="http://schemas.microsoft.com/office/powerpoint/2010/main" val="2620039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5E1A0F-AC7F-4782-ADBA-34AC29AA6A0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D63FECE1-8EBD-4261-A47B-9226BE60651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308FAAB2-0E98-40E6-8325-9DAFDD09AC2E}"/>
              </a:ext>
            </a:extLst>
          </p:cNvPr>
          <p:cNvSpPr>
            <a:spLocks noGrp="1"/>
          </p:cNvSpPr>
          <p:nvPr>
            <p:ph type="dt" sz="half" idx="10"/>
          </p:nvPr>
        </p:nvSpPr>
        <p:spPr/>
        <p:txBody>
          <a:bodyPr/>
          <a:lstStyle/>
          <a:p>
            <a:fld id="{93F46208-42D3-451E-ADFA-937AFC5284BF}" type="datetimeFigureOut">
              <a:rPr lang="en-ZA" smtClean="0"/>
              <a:t>2026/07/16</a:t>
            </a:fld>
            <a:endParaRPr lang="en-ZA"/>
          </a:p>
        </p:txBody>
      </p:sp>
      <p:sp>
        <p:nvSpPr>
          <p:cNvPr id="5" name="Footer Placeholder 4">
            <a:extLst>
              <a:ext uri="{FF2B5EF4-FFF2-40B4-BE49-F238E27FC236}">
                <a16:creationId xmlns:a16="http://schemas.microsoft.com/office/drawing/2014/main" id="{CA173430-3EEE-4FFC-ADA5-963AFD5CD2B4}"/>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B4AAE50D-C331-46C1-86DC-50BB39E2DE7B}"/>
              </a:ext>
            </a:extLst>
          </p:cNvPr>
          <p:cNvSpPr>
            <a:spLocks noGrp="1"/>
          </p:cNvSpPr>
          <p:nvPr>
            <p:ph type="sldNum" sz="quarter" idx="12"/>
          </p:nvPr>
        </p:nvSpPr>
        <p:spPr/>
        <p:txBody>
          <a:bodyPr/>
          <a:lstStyle/>
          <a:p>
            <a:fld id="{039FED1A-A1EF-48C3-BEB2-DAA207315FF6}" type="slidenum">
              <a:rPr lang="en-ZA" smtClean="0"/>
              <a:t>‹#›</a:t>
            </a:fld>
            <a:endParaRPr lang="en-ZA"/>
          </a:p>
        </p:txBody>
      </p:sp>
    </p:spTree>
    <p:extLst>
      <p:ext uri="{BB962C8B-B14F-4D97-AF65-F5344CB8AC3E}">
        <p14:creationId xmlns:p14="http://schemas.microsoft.com/office/powerpoint/2010/main" val="3893602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908CE9-0471-4876-AABD-3E21F654DFFB}"/>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EF54D0DA-0CDC-4320-A896-6105B45C105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0692A9BA-8D02-4653-8D85-2233E784A2F4}"/>
              </a:ext>
            </a:extLst>
          </p:cNvPr>
          <p:cNvSpPr>
            <a:spLocks noGrp="1"/>
          </p:cNvSpPr>
          <p:nvPr>
            <p:ph type="dt" sz="half" idx="10"/>
          </p:nvPr>
        </p:nvSpPr>
        <p:spPr/>
        <p:txBody>
          <a:bodyPr/>
          <a:lstStyle/>
          <a:p>
            <a:fld id="{93F46208-42D3-451E-ADFA-937AFC5284BF}" type="datetimeFigureOut">
              <a:rPr lang="en-ZA" smtClean="0"/>
              <a:t>2026/07/16</a:t>
            </a:fld>
            <a:endParaRPr lang="en-ZA"/>
          </a:p>
        </p:txBody>
      </p:sp>
      <p:sp>
        <p:nvSpPr>
          <p:cNvPr id="5" name="Footer Placeholder 4">
            <a:extLst>
              <a:ext uri="{FF2B5EF4-FFF2-40B4-BE49-F238E27FC236}">
                <a16:creationId xmlns:a16="http://schemas.microsoft.com/office/drawing/2014/main" id="{A921635C-8D45-4FD6-A1F8-CB3C466612E6}"/>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F1071531-AD87-4B95-ABC7-1523ADFF049F}"/>
              </a:ext>
            </a:extLst>
          </p:cNvPr>
          <p:cNvSpPr>
            <a:spLocks noGrp="1"/>
          </p:cNvSpPr>
          <p:nvPr>
            <p:ph type="sldNum" sz="quarter" idx="12"/>
          </p:nvPr>
        </p:nvSpPr>
        <p:spPr/>
        <p:txBody>
          <a:bodyPr/>
          <a:lstStyle/>
          <a:p>
            <a:fld id="{039FED1A-A1EF-48C3-BEB2-DAA207315FF6}" type="slidenum">
              <a:rPr lang="en-ZA" smtClean="0"/>
              <a:t>‹#›</a:t>
            </a:fld>
            <a:endParaRPr lang="en-ZA"/>
          </a:p>
        </p:txBody>
      </p:sp>
    </p:spTree>
    <p:extLst>
      <p:ext uri="{BB962C8B-B14F-4D97-AF65-F5344CB8AC3E}">
        <p14:creationId xmlns:p14="http://schemas.microsoft.com/office/powerpoint/2010/main" val="39564596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F091F79-0BC7-4B82-BC82-8A19042ED15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BA976A5E-0256-409F-826E-AE12DCDEEC1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8AC48A3F-0011-4F2F-9782-DA5660B2984E}"/>
              </a:ext>
            </a:extLst>
          </p:cNvPr>
          <p:cNvSpPr>
            <a:spLocks noGrp="1"/>
          </p:cNvSpPr>
          <p:nvPr>
            <p:ph type="dt" sz="half" idx="10"/>
          </p:nvPr>
        </p:nvSpPr>
        <p:spPr/>
        <p:txBody>
          <a:bodyPr/>
          <a:lstStyle/>
          <a:p>
            <a:fld id="{93F46208-42D3-451E-ADFA-937AFC5284BF}" type="datetimeFigureOut">
              <a:rPr lang="en-ZA" smtClean="0"/>
              <a:t>2026/07/16</a:t>
            </a:fld>
            <a:endParaRPr lang="en-ZA"/>
          </a:p>
        </p:txBody>
      </p:sp>
      <p:sp>
        <p:nvSpPr>
          <p:cNvPr id="5" name="Footer Placeholder 4">
            <a:extLst>
              <a:ext uri="{FF2B5EF4-FFF2-40B4-BE49-F238E27FC236}">
                <a16:creationId xmlns:a16="http://schemas.microsoft.com/office/drawing/2014/main" id="{5928323C-2369-4829-9D0C-B17AC59151E0}"/>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37F7A488-C7A0-4822-B31D-5D8FF3DA3A3A}"/>
              </a:ext>
            </a:extLst>
          </p:cNvPr>
          <p:cNvSpPr>
            <a:spLocks noGrp="1"/>
          </p:cNvSpPr>
          <p:nvPr>
            <p:ph type="sldNum" sz="quarter" idx="12"/>
          </p:nvPr>
        </p:nvSpPr>
        <p:spPr/>
        <p:txBody>
          <a:bodyPr/>
          <a:lstStyle/>
          <a:p>
            <a:fld id="{039FED1A-A1EF-48C3-BEB2-DAA207315FF6}" type="slidenum">
              <a:rPr lang="en-ZA" smtClean="0"/>
              <a:t>‹#›</a:t>
            </a:fld>
            <a:endParaRPr lang="en-ZA"/>
          </a:p>
        </p:txBody>
      </p:sp>
    </p:spTree>
    <p:extLst>
      <p:ext uri="{BB962C8B-B14F-4D97-AF65-F5344CB8AC3E}">
        <p14:creationId xmlns:p14="http://schemas.microsoft.com/office/powerpoint/2010/main" val="20756920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FDE2C0-A0A2-4D10-B516-FDF26CE1669D}"/>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C5392C4F-8BD3-4C2C-AC8B-422E23728A4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D19DBDE0-2F7B-4C10-9B32-958FF0251833}"/>
              </a:ext>
            </a:extLst>
          </p:cNvPr>
          <p:cNvSpPr>
            <a:spLocks noGrp="1"/>
          </p:cNvSpPr>
          <p:nvPr>
            <p:ph type="dt" sz="half" idx="10"/>
          </p:nvPr>
        </p:nvSpPr>
        <p:spPr/>
        <p:txBody>
          <a:bodyPr/>
          <a:lstStyle/>
          <a:p>
            <a:fld id="{93F46208-42D3-451E-ADFA-937AFC5284BF}" type="datetimeFigureOut">
              <a:rPr lang="en-ZA" smtClean="0"/>
              <a:t>2026/07/16</a:t>
            </a:fld>
            <a:endParaRPr lang="en-ZA"/>
          </a:p>
        </p:txBody>
      </p:sp>
      <p:sp>
        <p:nvSpPr>
          <p:cNvPr id="5" name="Footer Placeholder 4">
            <a:extLst>
              <a:ext uri="{FF2B5EF4-FFF2-40B4-BE49-F238E27FC236}">
                <a16:creationId xmlns:a16="http://schemas.microsoft.com/office/drawing/2014/main" id="{9B1D087F-501A-428E-AE16-E986F4860721}"/>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4E3D516F-163B-48A0-B2CB-E06DAF0C7F19}"/>
              </a:ext>
            </a:extLst>
          </p:cNvPr>
          <p:cNvSpPr>
            <a:spLocks noGrp="1"/>
          </p:cNvSpPr>
          <p:nvPr>
            <p:ph type="sldNum" sz="quarter" idx="12"/>
          </p:nvPr>
        </p:nvSpPr>
        <p:spPr/>
        <p:txBody>
          <a:bodyPr/>
          <a:lstStyle/>
          <a:p>
            <a:fld id="{039FED1A-A1EF-48C3-BEB2-DAA207315FF6}" type="slidenum">
              <a:rPr lang="en-ZA" smtClean="0"/>
              <a:t>‹#›</a:t>
            </a:fld>
            <a:endParaRPr lang="en-ZA"/>
          </a:p>
        </p:txBody>
      </p:sp>
    </p:spTree>
    <p:extLst>
      <p:ext uri="{BB962C8B-B14F-4D97-AF65-F5344CB8AC3E}">
        <p14:creationId xmlns:p14="http://schemas.microsoft.com/office/powerpoint/2010/main" val="13081750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8474F-9BB8-4285-B883-41E65A74A44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0ADC831F-164E-4700-8D91-5006E8D56BF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14804A2-DB9D-49C9-82C9-555B9A05DEAE}"/>
              </a:ext>
            </a:extLst>
          </p:cNvPr>
          <p:cNvSpPr>
            <a:spLocks noGrp="1"/>
          </p:cNvSpPr>
          <p:nvPr>
            <p:ph type="dt" sz="half" idx="10"/>
          </p:nvPr>
        </p:nvSpPr>
        <p:spPr/>
        <p:txBody>
          <a:bodyPr/>
          <a:lstStyle/>
          <a:p>
            <a:fld id="{93F46208-42D3-451E-ADFA-937AFC5284BF}" type="datetimeFigureOut">
              <a:rPr lang="en-ZA" smtClean="0"/>
              <a:t>2026/07/16</a:t>
            </a:fld>
            <a:endParaRPr lang="en-ZA"/>
          </a:p>
        </p:txBody>
      </p:sp>
      <p:sp>
        <p:nvSpPr>
          <p:cNvPr id="5" name="Footer Placeholder 4">
            <a:extLst>
              <a:ext uri="{FF2B5EF4-FFF2-40B4-BE49-F238E27FC236}">
                <a16:creationId xmlns:a16="http://schemas.microsoft.com/office/drawing/2014/main" id="{FFD78083-6211-443B-AA91-2F31886F4097}"/>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78D06DA2-07C8-4F8E-9B11-BB9A4BD7258F}"/>
              </a:ext>
            </a:extLst>
          </p:cNvPr>
          <p:cNvSpPr>
            <a:spLocks noGrp="1"/>
          </p:cNvSpPr>
          <p:nvPr>
            <p:ph type="sldNum" sz="quarter" idx="12"/>
          </p:nvPr>
        </p:nvSpPr>
        <p:spPr/>
        <p:txBody>
          <a:bodyPr/>
          <a:lstStyle/>
          <a:p>
            <a:fld id="{039FED1A-A1EF-48C3-BEB2-DAA207315FF6}" type="slidenum">
              <a:rPr lang="en-ZA" smtClean="0"/>
              <a:t>‹#›</a:t>
            </a:fld>
            <a:endParaRPr lang="en-ZA"/>
          </a:p>
        </p:txBody>
      </p:sp>
    </p:spTree>
    <p:extLst>
      <p:ext uri="{BB962C8B-B14F-4D97-AF65-F5344CB8AC3E}">
        <p14:creationId xmlns:p14="http://schemas.microsoft.com/office/powerpoint/2010/main" val="20440910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054FD3-C2FD-40B5-AF88-8A85641860F2}"/>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0C60F8E4-CBCC-4A94-AE75-52F0521190E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B579A07B-6B05-4433-AB74-DAC33B345E5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EDB166EB-D6EE-4F8C-BBE1-90654B25C536}"/>
              </a:ext>
            </a:extLst>
          </p:cNvPr>
          <p:cNvSpPr>
            <a:spLocks noGrp="1"/>
          </p:cNvSpPr>
          <p:nvPr>
            <p:ph type="dt" sz="half" idx="10"/>
          </p:nvPr>
        </p:nvSpPr>
        <p:spPr/>
        <p:txBody>
          <a:bodyPr/>
          <a:lstStyle/>
          <a:p>
            <a:fld id="{93F46208-42D3-451E-ADFA-937AFC5284BF}" type="datetimeFigureOut">
              <a:rPr lang="en-ZA" smtClean="0"/>
              <a:t>2026/07/16</a:t>
            </a:fld>
            <a:endParaRPr lang="en-ZA"/>
          </a:p>
        </p:txBody>
      </p:sp>
      <p:sp>
        <p:nvSpPr>
          <p:cNvPr id="6" name="Footer Placeholder 5">
            <a:extLst>
              <a:ext uri="{FF2B5EF4-FFF2-40B4-BE49-F238E27FC236}">
                <a16:creationId xmlns:a16="http://schemas.microsoft.com/office/drawing/2014/main" id="{ACA88BE8-FD11-4711-A3CA-5BB659EB71B8}"/>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72C219B8-A701-4463-96A7-D5746639C414}"/>
              </a:ext>
            </a:extLst>
          </p:cNvPr>
          <p:cNvSpPr>
            <a:spLocks noGrp="1"/>
          </p:cNvSpPr>
          <p:nvPr>
            <p:ph type="sldNum" sz="quarter" idx="12"/>
          </p:nvPr>
        </p:nvSpPr>
        <p:spPr/>
        <p:txBody>
          <a:bodyPr/>
          <a:lstStyle/>
          <a:p>
            <a:fld id="{039FED1A-A1EF-48C3-BEB2-DAA207315FF6}" type="slidenum">
              <a:rPr lang="en-ZA" smtClean="0"/>
              <a:t>‹#›</a:t>
            </a:fld>
            <a:endParaRPr lang="en-ZA"/>
          </a:p>
        </p:txBody>
      </p:sp>
    </p:spTree>
    <p:extLst>
      <p:ext uri="{BB962C8B-B14F-4D97-AF65-F5344CB8AC3E}">
        <p14:creationId xmlns:p14="http://schemas.microsoft.com/office/powerpoint/2010/main" val="16441660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069DBB-B215-4770-9A1A-74780A6F3759}"/>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0455C9A1-C107-43BD-BEFF-20B3CDA30DF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A7E91F6-5578-4FAE-8F75-B95D5A9A891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331BCC6D-72C2-4E64-B79F-25705282BE4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D62752C-3A2F-4B63-A5C5-841208DE9CE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519C82B5-D512-4934-B371-B4012D61C228}"/>
              </a:ext>
            </a:extLst>
          </p:cNvPr>
          <p:cNvSpPr>
            <a:spLocks noGrp="1"/>
          </p:cNvSpPr>
          <p:nvPr>
            <p:ph type="dt" sz="half" idx="10"/>
          </p:nvPr>
        </p:nvSpPr>
        <p:spPr/>
        <p:txBody>
          <a:bodyPr/>
          <a:lstStyle/>
          <a:p>
            <a:fld id="{93F46208-42D3-451E-ADFA-937AFC5284BF}" type="datetimeFigureOut">
              <a:rPr lang="en-ZA" smtClean="0"/>
              <a:t>2026/07/16</a:t>
            </a:fld>
            <a:endParaRPr lang="en-ZA"/>
          </a:p>
        </p:txBody>
      </p:sp>
      <p:sp>
        <p:nvSpPr>
          <p:cNvPr id="8" name="Footer Placeholder 7">
            <a:extLst>
              <a:ext uri="{FF2B5EF4-FFF2-40B4-BE49-F238E27FC236}">
                <a16:creationId xmlns:a16="http://schemas.microsoft.com/office/drawing/2014/main" id="{4EA1E38C-1972-44F1-ACA7-5A26CA1C9851}"/>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id="{509D0FB3-3B73-412A-8F72-E8F363385463}"/>
              </a:ext>
            </a:extLst>
          </p:cNvPr>
          <p:cNvSpPr>
            <a:spLocks noGrp="1"/>
          </p:cNvSpPr>
          <p:nvPr>
            <p:ph type="sldNum" sz="quarter" idx="12"/>
          </p:nvPr>
        </p:nvSpPr>
        <p:spPr/>
        <p:txBody>
          <a:bodyPr/>
          <a:lstStyle/>
          <a:p>
            <a:fld id="{039FED1A-A1EF-48C3-BEB2-DAA207315FF6}" type="slidenum">
              <a:rPr lang="en-ZA" smtClean="0"/>
              <a:t>‹#›</a:t>
            </a:fld>
            <a:endParaRPr lang="en-ZA"/>
          </a:p>
        </p:txBody>
      </p:sp>
    </p:spTree>
    <p:extLst>
      <p:ext uri="{BB962C8B-B14F-4D97-AF65-F5344CB8AC3E}">
        <p14:creationId xmlns:p14="http://schemas.microsoft.com/office/powerpoint/2010/main" val="17508266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A6BB7-C9B9-4EA6-92A6-155482994A22}"/>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58DF5B33-18A1-4F04-ACD4-CEFBE61EA117}"/>
              </a:ext>
            </a:extLst>
          </p:cNvPr>
          <p:cNvSpPr>
            <a:spLocks noGrp="1"/>
          </p:cNvSpPr>
          <p:nvPr>
            <p:ph type="dt" sz="half" idx="10"/>
          </p:nvPr>
        </p:nvSpPr>
        <p:spPr/>
        <p:txBody>
          <a:bodyPr/>
          <a:lstStyle/>
          <a:p>
            <a:fld id="{93F46208-42D3-451E-ADFA-937AFC5284BF}" type="datetimeFigureOut">
              <a:rPr lang="en-ZA" smtClean="0"/>
              <a:t>2026/07/16</a:t>
            </a:fld>
            <a:endParaRPr lang="en-ZA"/>
          </a:p>
        </p:txBody>
      </p:sp>
      <p:sp>
        <p:nvSpPr>
          <p:cNvPr id="4" name="Footer Placeholder 3">
            <a:extLst>
              <a:ext uri="{FF2B5EF4-FFF2-40B4-BE49-F238E27FC236}">
                <a16:creationId xmlns:a16="http://schemas.microsoft.com/office/drawing/2014/main" id="{76F5C163-827C-4F96-8A98-6658F3178F48}"/>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9592B14E-B643-4E83-A503-6745F3BABC82}"/>
              </a:ext>
            </a:extLst>
          </p:cNvPr>
          <p:cNvSpPr>
            <a:spLocks noGrp="1"/>
          </p:cNvSpPr>
          <p:nvPr>
            <p:ph type="sldNum" sz="quarter" idx="12"/>
          </p:nvPr>
        </p:nvSpPr>
        <p:spPr/>
        <p:txBody>
          <a:bodyPr/>
          <a:lstStyle/>
          <a:p>
            <a:fld id="{039FED1A-A1EF-48C3-BEB2-DAA207315FF6}" type="slidenum">
              <a:rPr lang="en-ZA" smtClean="0"/>
              <a:t>‹#›</a:t>
            </a:fld>
            <a:endParaRPr lang="en-ZA"/>
          </a:p>
        </p:txBody>
      </p:sp>
    </p:spTree>
    <p:extLst>
      <p:ext uri="{BB962C8B-B14F-4D97-AF65-F5344CB8AC3E}">
        <p14:creationId xmlns:p14="http://schemas.microsoft.com/office/powerpoint/2010/main" val="37665088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4E2BA34-DA47-4195-A302-014A27EF101A}"/>
              </a:ext>
            </a:extLst>
          </p:cNvPr>
          <p:cNvSpPr>
            <a:spLocks noGrp="1"/>
          </p:cNvSpPr>
          <p:nvPr>
            <p:ph type="dt" sz="half" idx="10"/>
          </p:nvPr>
        </p:nvSpPr>
        <p:spPr/>
        <p:txBody>
          <a:bodyPr/>
          <a:lstStyle/>
          <a:p>
            <a:fld id="{93F46208-42D3-451E-ADFA-937AFC5284BF}" type="datetimeFigureOut">
              <a:rPr lang="en-ZA" smtClean="0"/>
              <a:t>2026/07/16</a:t>
            </a:fld>
            <a:endParaRPr lang="en-ZA"/>
          </a:p>
        </p:txBody>
      </p:sp>
      <p:sp>
        <p:nvSpPr>
          <p:cNvPr id="3" name="Footer Placeholder 2">
            <a:extLst>
              <a:ext uri="{FF2B5EF4-FFF2-40B4-BE49-F238E27FC236}">
                <a16:creationId xmlns:a16="http://schemas.microsoft.com/office/drawing/2014/main" id="{E68AE31B-9F42-4BC4-896D-C553BD4E3E0D}"/>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7D72C64A-9CDE-4061-B8B2-2BCCC4B47074}"/>
              </a:ext>
            </a:extLst>
          </p:cNvPr>
          <p:cNvSpPr>
            <a:spLocks noGrp="1"/>
          </p:cNvSpPr>
          <p:nvPr>
            <p:ph type="sldNum" sz="quarter" idx="12"/>
          </p:nvPr>
        </p:nvSpPr>
        <p:spPr/>
        <p:txBody>
          <a:bodyPr/>
          <a:lstStyle/>
          <a:p>
            <a:fld id="{039FED1A-A1EF-48C3-BEB2-DAA207315FF6}" type="slidenum">
              <a:rPr lang="en-ZA" smtClean="0"/>
              <a:t>‹#›</a:t>
            </a:fld>
            <a:endParaRPr lang="en-ZA"/>
          </a:p>
        </p:txBody>
      </p:sp>
    </p:spTree>
    <p:extLst>
      <p:ext uri="{BB962C8B-B14F-4D97-AF65-F5344CB8AC3E}">
        <p14:creationId xmlns:p14="http://schemas.microsoft.com/office/powerpoint/2010/main" val="26765309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688EA-FC32-4247-B7A1-6634209C546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B165F908-89B9-4CDA-8B39-B8A5F11E60D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2721011E-ED8B-4F3D-8EC8-F0E5C25B5E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5FBA20D-2461-41AE-A4FF-76D1C6CE7683}"/>
              </a:ext>
            </a:extLst>
          </p:cNvPr>
          <p:cNvSpPr>
            <a:spLocks noGrp="1"/>
          </p:cNvSpPr>
          <p:nvPr>
            <p:ph type="dt" sz="half" idx="10"/>
          </p:nvPr>
        </p:nvSpPr>
        <p:spPr/>
        <p:txBody>
          <a:bodyPr/>
          <a:lstStyle/>
          <a:p>
            <a:fld id="{93F46208-42D3-451E-ADFA-937AFC5284BF}" type="datetimeFigureOut">
              <a:rPr lang="en-ZA" smtClean="0"/>
              <a:t>2026/07/16</a:t>
            </a:fld>
            <a:endParaRPr lang="en-ZA"/>
          </a:p>
        </p:txBody>
      </p:sp>
      <p:sp>
        <p:nvSpPr>
          <p:cNvPr id="6" name="Footer Placeholder 5">
            <a:extLst>
              <a:ext uri="{FF2B5EF4-FFF2-40B4-BE49-F238E27FC236}">
                <a16:creationId xmlns:a16="http://schemas.microsoft.com/office/drawing/2014/main" id="{48DD2E9C-B094-41B8-9DB7-066874498C22}"/>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4F46A024-88D3-4DA8-AEB2-BA52920A230C}"/>
              </a:ext>
            </a:extLst>
          </p:cNvPr>
          <p:cNvSpPr>
            <a:spLocks noGrp="1"/>
          </p:cNvSpPr>
          <p:nvPr>
            <p:ph type="sldNum" sz="quarter" idx="12"/>
          </p:nvPr>
        </p:nvSpPr>
        <p:spPr/>
        <p:txBody>
          <a:bodyPr/>
          <a:lstStyle/>
          <a:p>
            <a:fld id="{039FED1A-A1EF-48C3-BEB2-DAA207315FF6}" type="slidenum">
              <a:rPr lang="en-ZA" smtClean="0"/>
              <a:t>‹#›</a:t>
            </a:fld>
            <a:endParaRPr lang="en-ZA"/>
          </a:p>
        </p:txBody>
      </p:sp>
    </p:spTree>
    <p:extLst>
      <p:ext uri="{BB962C8B-B14F-4D97-AF65-F5344CB8AC3E}">
        <p14:creationId xmlns:p14="http://schemas.microsoft.com/office/powerpoint/2010/main" val="8683117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6D682C-DFA8-4933-BA83-68CDBAE1476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E85CCEA7-F704-47CE-A498-7559118C607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78E22CD1-1860-4BFD-92CD-4BC616D083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6534D8A-BE14-4001-BDB9-71AB9F1EA705}"/>
              </a:ext>
            </a:extLst>
          </p:cNvPr>
          <p:cNvSpPr>
            <a:spLocks noGrp="1"/>
          </p:cNvSpPr>
          <p:nvPr>
            <p:ph type="dt" sz="half" idx="10"/>
          </p:nvPr>
        </p:nvSpPr>
        <p:spPr/>
        <p:txBody>
          <a:bodyPr/>
          <a:lstStyle/>
          <a:p>
            <a:fld id="{93F46208-42D3-451E-ADFA-937AFC5284BF}" type="datetimeFigureOut">
              <a:rPr lang="en-ZA" smtClean="0"/>
              <a:t>2026/07/16</a:t>
            </a:fld>
            <a:endParaRPr lang="en-ZA"/>
          </a:p>
        </p:txBody>
      </p:sp>
      <p:sp>
        <p:nvSpPr>
          <p:cNvPr id="6" name="Footer Placeholder 5">
            <a:extLst>
              <a:ext uri="{FF2B5EF4-FFF2-40B4-BE49-F238E27FC236}">
                <a16:creationId xmlns:a16="http://schemas.microsoft.com/office/drawing/2014/main" id="{D447208F-8ADC-4DA7-B72A-8108DFA14032}"/>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81035C95-C142-4D49-8E8A-6FD1B33F3A58}"/>
              </a:ext>
            </a:extLst>
          </p:cNvPr>
          <p:cNvSpPr>
            <a:spLocks noGrp="1"/>
          </p:cNvSpPr>
          <p:nvPr>
            <p:ph type="sldNum" sz="quarter" idx="12"/>
          </p:nvPr>
        </p:nvSpPr>
        <p:spPr/>
        <p:txBody>
          <a:bodyPr/>
          <a:lstStyle/>
          <a:p>
            <a:fld id="{039FED1A-A1EF-48C3-BEB2-DAA207315FF6}" type="slidenum">
              <a:rPr lang="en-ZA" smtClean="0"/>
              <a:t>‹#›</a:t>
            </a:fld>
            <a:endParaRPr lang="en-ZA"/>
          </a:p>
        </p:txBody>
      </p:sp>
    </p:spTree>
    <p:extLst>
      <p:ext uri="{BB962C8B-B14F-4D97-AF65-F5344CB8AC3E}">
        <p14:creationId xmlns:p14="http://schemas.microsoft.com/office/powerpoint/2010/main" val="35481477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77C374-9C5F-4A52-AD06-7D90EC55B36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5BB84FC9-BCDD-4EC9-B2F0-A7B7CA534A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DDA25E59-079F-4EC6-82D6-D6FEB2C858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F46208-42D3-451E-ADFA-937AFC5284BF}" type="datetimeFigureOut">
              <a:rPr lang="en-ZA" smtClean="0"/>
              <a:t>2026/07/16</a:t>
            </a:fld>
            <a:endParaRPr lang="en-ZA"/>
          </a:p>
        </p:txBody>
      </p:sp>
      <p:sp>
        <p:nvSpPr>
          <p:cNvPr id="5" name="Footer Placeholder 4">
            <a:extLst>
              <a:ext uri="{FF2B5EF4-FFF2-40B4-BE49-F238E27FC236}">
                <a16:creationId xmlns:a16="http://schemas.microsoft.com/office/drawing/2014/main" id="{B2739CF9-BDD9-4FA5-8281-8D9D690A215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a:extLst>
              <a:ext uri="{FF2B5EF4-FFF2-40B4-BE49-F238E27FC236}">
                <a16:creationId xmlns:a16="http://schemas.microsoft.com/office/drawing/2014/main" id="{2593CA39-9D5E-4D20-8A04-4FE3725512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9FED1A-A1EF-48C3-BEB2-DAA207315FF6}" type="slidenum">
              <a:rPr lang="en-ZA" smtClean="0"/>
              <a:t>‹#›</a:t>
            </a:fld>
            <a:endParaRPr lang="en-ZA"/>
          </a:p>
        </p:txBody>
      </p:sp>
    </p:spTree>
    <p:extLst>
      <p:ext uri="{BB962C8B-B14F-4D97-AF65-F5344CB8AC3E}">
        <p14:creationId xmlns:p14="http://schemas.microsoft.com/office/powerpoint/2010/main" val="12229195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3.m4a"/><Relationship Id="rId1" Type="http://schemas.microsoft.com/office/2007/relationships/media" Target="../media/media13.m4a"/><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4.m4a"/><Relationship Id="rId1" Type="http://schemas.microsoft.com/office/2007/relationships/media" Target="../media/media14.m4a"/><Relationship Id="rId4" Type="http://schemas.openxmlformats.org/officeDocument/2006/relationships/image" Target="../media/image1.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06E640-3888-2901-D153-F1F50ADA600C}"/>
              </a:ext>
            </a:extLst>
          </p:cNvPr>
          <p:cNvSpPr>
            <a:spLocks noGrp="1"/>
          </p:cNvSpPr>
          <p:nvPr>
            <p:ph type="title"/>
          </p:nvPr>
        </p:nvSpPr>
        <p:spPr/>
        <p:txBody>
          <a:bodyPr/>
          <a:lstStyle/>
          <a:p>
            <a:r>
              <a:rPr lang="en-IN" dirty="0"/>
              <a:t>43-1</a:t>
            </a:r>
          </a:p>
        </p:txBody>
      </p:sp>
      <p:sp>
        <p:nvSpPr>
          <p:cNvPr id="3" name="Content Placeholder 2">
            <a:extLst>
              <a:ext uri="{FF2B5EF4-FFF2-40B4-BE49-F238E27FC236}">
                <a16:creationId xmlns:a16="http://schemas.microsoft.com/office/drawing/2014/main" id="{0D7AFF9B-30F3-9711-7EFF-B7FB87ED59B7}"/>
              </a:ext>
            </a:extLst>
          </p:cNvPr>
          <p:cNvSpPr>
            <a:spLocks noGrp="1"/>
          </p:cNvSpPr>
          <p:nvPr>
            <p:ph idx="1"/>
          </p:nvPr>
        </p:nvSpPr>
        <p:spPr/>
        <p:txBody>
          <a:bodyPr>
            <a:normAutofit fontScale="77500" lnSpcReduction="20000"/>
          </a:bodyPr>
          <a:lstStyle/>
          <a:p>
            <a:pPr marL="0" indent="0">
              <a:lnSpc>
                <a:spcPct val="107000"/>
              </a:lnSpc>
              <a:spcAft>
                <a:spcPts val="800"/>
              </a:spcAft>
              <a:buNone/>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These materials are by the Kongki Ka Project and are made available to you under the terms of the Creative Commons Attribution </a:t>
            </a:r>
            <a:r>
              <a:rPr lang="en-IN" kern="100" dirty="0" err="1">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ShareAlike</a:t>
            </a: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 license 4.0.</a:t>
            </a:r>
          </a:p>
          <a:p>
            <a:pPr marL="0" indent="0">
              <a:lnSpc>
                <a:spcPct val="107000"/>
              </a:lnSpc>
              <a:spcAft>
                <a:spcPts val="800"/>
              </a:spcAft>
              <a:buNone/>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You have permission to share and redistribute these materials in any format and to make reasonable revisions and adaptations of this translation, provided that:</a:t>
            </a:r>
            <a:endParaRPr lang="en-US" kern="100" dirty="0">
              <a:highlight>
                <a:srgbClr val="FFFFFF"/>
              </a:highlight>
              <a:latin typeface="PT Serif" panose="020A0603040505020204" pitchFamily="18"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You include the above licence and source information.</a:t>
            </a:r>
            <a:endParaRPr lang="en-US" kern="100" dirty="0">
              <a:highlight>
                <a:srgbClr val="FFFFFF"/>
              </a:highlight>
              <a:latin typeface="PT Serif" panose="020A0603040505020204" pitchFamily="18"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If you redistribute these materials or create derivatives, you must distribute your contributions under the same license as the original.</a:t>
            </a:r>
          </a:p>
          <a:p>
            <a:pPr marL="0" indent="0">
              <a:lnSpc>
                <a:spcPct val="107000"/>
              </a:lnSpc>
              <a:spcAft>
                <a:spcPts val="800"/>
              </a:spcAft>
              <a:buNone/>
            </a:pPr>
            <a:r>
              <a:rPr lang="en-US" kern="100" dirty="0">
                <a:solidFill>
                  <a:srgbClr val="2C3943"/>
                </a:solidFill>
                <a:highlight>
                  <a:srgbClr val="FFFFFF"/>
                </a:highlight>
                <a:latin typeface="PT Serif" panose="020A0603040505020204" pitchFamily="18" charset="0"/>
                <a:cs typeface="Times New Roman" panose="02020603050405020304" pitchFamily="18" charset="0"/>
              </a:rPr>
              <a:t>Nepali text is from </a:t>
            </a:r>
            <a:r>
              <a:rPr lang="en-GB" kern="100" dirty="0">
                <a:solidFill>
                  <a:srgbClr val="2C3943"/>
                </a:solidFill>
                <a:highlight>
                  <a:srgbClr val="FFFFFF"/>
                </a:highlight>
                <a:latin typeface="PT Serif" panose="020A0603040505020204" pitchFamily="18" charset="0"/>
                <a:cs typeface="Times New Roman" panose="02020603050405020304" pitchFamily="18" charset="0"/>
              </a:rPr>
              <a:t>Nepali Holy Bible: Easy-to-Read Version</a:t>
            </a:r>
          </a:p>
          <a:p>
            <a:pPr marL="0" indent="0">
              <a:lnSpc>
                <a:spcPct val="107000"/>
              </a:lnSpc>
              <a:spcAft>
                <a:spcPts val="800"/>
              </a:spcAft>
              <a:buNone/>
            </a:pPr>
            <a:r>
              <a:rPr lang="en-GB" kern="100" dirty="0">
                <a:solidFill>
                  <a:srgbClr val="2C3943"/>
                </a:solidFill>
                <a:highlight>
                  <a:srgbClr val="FFFFFF"/>
                </a:highlight>
                <a:latin typeface="PT Serif" panose="020A0603040505020204" pitchFamily="18" charset="0"/>
                <a:cs typeface="Times New Roman" panose="02020603050405020304" pitchFamily="18" charset="0"/>
              </a:rPr>
              <a:t>All rights reserved.</a:t>
            </a:r>
          </a:p>
          <a:p>
            <a:pPr marL="0" indent="0">
              <a:lnSpc>
                <a:spcPct val="107000"/>
              </a:lnSpc>
              <a:spcAft>
                <a:spcPts val="800"/>
              </a:spcAft>
              <a:buNone/>
            </a:pPr>
            <a:r>
              <a:rPr lang="en-GB" kern="100">
                <a:solidFill>
                  <a:srgbClr val="2C3943"/>
                </a:solidFill>
                <a:highlight>
                  <a:srgbClr val="FFFFFF"/>
                </a:highlight>
                <a:latin typeface="PT Serif" panose="020A0603040505020204" pitchFamily="18" charset="0"/>
                <a:cs typeface="Times New Roman" panose="02020603050405020304" pitchFamily="18" charset="0"/>
              </a:rPr>
              <a:t>© 2004 Bible League International</a:t>
            </a:r>
            <a:endParaRPr lang="en-IN" kern="100" dirty="0">
              <a:solidFill>
                <a:srgbClr val="2C3943"/>
              </a:solidFill>
              <a:highlight>
                <a:srgbClr val="FFFFFF"/>
              </a:highlight>
              <a:latin typeface="PT Serif" panose="020A0603040505020204" pitchFamily="18" charset="0"/>
              <a:cs typeface="Times New Roman" panose="02020603050405020304" pitchFamily="18" charset="0"/>
            </a:endParaRPr>
          </a:p>
        </p:txBody>
      </p:sp>
      <p:pic>
        <p:nvPicPr>
          <p:cNvPr id="7" name="Audio 6">
            <a:hlinkClick r:id="" action="ppaction://media"/>
            <a:extLst>
              <a:ext uri="{FF2B5EF4-FFF2-40B4-BE49-F238E27FC236}">
                <a16:creationId xmlns:a16="http://schemas.microsoft.com/office/drawing/2014/main" id="{A3C37600-AE34-F4B7-E566-5FD694E23251}"/>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047370546"/>
      </p:ext>
    </p:extLst>
  </p:cSld>
  <p:clrMapOvr>
    <a:masterClrMapping/>
  </p:clrMapOvr>
  <mc:AlternateContent xmlns:mc="http://schemas.openxmlformats.org/markup-compatibility/2006" xmlns:p14="http://schemas.microsoft.com/office/powerpoint/2010/main">
    <mc:Choice Requires="p14">
      <p:transition spd="slow" p14:dur="2000" advTm="2785"/>
    </mc:Choice>
    <mc:Fallback xmlns="">
      <p:transition spd="slow" advTm="27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9F2BE1E-F2AB-41AA-B541-F271FC983460}"/>
              </a:ext>
            </a:extLst>
          </p:cNvPr>
          <p:cNvPicPr>
            <a:picLocks noChangeAspect="1"/>
          </p:cNvPicPr>
          <p:nvPr/>
        </p:nvPicPr>
        <p:blipFill>
          <a:blip r:embed="rId3"/>
          <a:stretch>
            <a:fillRect/>
          </a:stretch>
        </p:blipFill>
        <p:spPr>
          <a:xfrm>
            <a:off x="-1" y="0"/>
            <a:ext cx="13623533" cy="6858000"/>
          </a:xfrm>
          <a:prstGeom prst="rect">
            <a:avLst/>
          </a:prstGeom>
        </p:spPr>
      </p:pic>
      <p:sp>
        <p:nvSpPr>
          <p:cNvPr id="4" name="TextBox 3">
            <a:extLst>
              <a:ext uri="{FF2B5EF4-FFF2-40B4-BE49-F238E27FC236}">
                <a16:creationId xmlns:a16="http://schemas.microsoft.com/office/drawing/2014/main" id="{DD48709A-AEDE-A17B-DD8D-86B718C97398}"/>
              </a:ext>
            </a:extLst>
          </p:cNvPr>
          <p:cNvSpPr txBox="1"/>
          <p:nvPr/>
        </p:nvSpPr>
        <p:spPr>
          <a:xfrm>
            <a:off x="291378" y="242953"/>
            <a:ext cx="3474956"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मत्ती</a:t>
            </a:r>
            <a:r>
              <a:rPr lang="hi-IN" sz="2800" b="0" i="0" u="none" strike="noStrike" baseline="0" dirty="0">
                <a:solidFill>
                  <a:schemeClr val="bg1"/>
                </a:solidFill>
                <a:latin typeface="Mangal" panose="02040503050203030202" pitchFamily="18" charset="0"/>
                <a:cs typeface="Mangal" panose="02040503050203030202" pitchFamily="18" charset="0"/>
              </a:rPr>
              <a:t> 26:3</a:t>
            </a:r>
            <a:r>
              <a:rPr lang="en-US" sz="2800" b="0" i="0" u="none" strike="noStrike" baseline="0" dirty="0">
                <a:solidFill>
                  <a:schemeClr val="bg1"/>
                </a:solidFill>
                <a:latin typeface="Mangal" panose="02040503050203030202" pitchFamily="18" charset="0"/>
                <a:cs typeface="Mangal" panose="02040503050203030202" pitchFamily="18" charset="0"/>
              </a:rPr>
              <a:t>8</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8444435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pPr lvl="0">
              <a:defRPr/>
            </a:pPr>
            <a:r>
              <a:rPr lang="hi-IN" sz="4000" b="1" dirty="0">
                <a:solidFill>
                  <a:srgbClr val="333333"/>
                </a:solidFill>
                <a:latin typeface="avenir"/>
              </a:rPr>
              <a:t>39 </a:t>
            </a:r>
            <a:r>
              <a:rPr lang="hi-IN" sz="4000" dirty="0">
                <a:solidFill>
                  <a:srgbClr val="000000"/>
                </a:solidFill>
                <a:latin typeface="Cambria" panose="02040503050406030204" pitchFamily="18" charset="0"/>
              </a:rPr>
              <a:t>अनि येशू तिनीहरू देखि केही पर जानुभयो। येशू भूईमा घोप्टो परेर प्रार्थना गर्न लाग्नुभयो, “मेरा पिता, सम्भव भए मलाई यातनाको यो प्याला नदिनुहोस्। तर यो मैले ईच्छा गरे अनुसार होइन तपाईंको ईच्छा अनुसार होस्।”</a:t>
            </a:r>
            <a:endParaRPr lang="en-ZA" sz="4000" dirty="0">
              <a:effectLst/>
              <a:latin typeface="Calibri" panose="020F0502020204030204" pitchFamily="34" charset="0"/>
              <a:ea typeface="Calibri" panose="020F0502020204030204" pitchFamily="34" charset="0"/>
              <a:cs typeface="Microsoft Himalaya" panose="01010100010101010101" pitchFamily="2" charset="0"/>
            </a:endParaRPr>
          </a:p>
        </p:txBody>
      </p:sp>
      <p:sp>
        <p:nvSpPr>
          <p:cNvPr id="3" name="TextBox 2">
            <a:extLst>
              <a:ext uri="{FF2B5EF4-FFF2-40B4-BE49-F238E27FC236}">
                <a16:creationId xmlns:a16="http://schemas.microsoft.com/office/drawing/2014/main" id="{4A0AC544-267C-9FCB-FD49-5BCB4E0978CF}"/>
              </a:ext>
            </a:extLst>
          </p:cNvPr>
          <p:cNvSpPr txBox="1"/>
          <p:nvPr/>
        </p:nvSpPr>
        <p:spPr>
          <a:xfrm>
            <a:off x="6096000" y="149950"/>
            <a:ext cx="6096000" cy="6558101"/>
          </a:xfrm>
          <a:prstGeom prst="rect">
            <a:avLst/>
          </a:prstGeom>
          <a:noFill/>
        </p:spPr>
        <p:txBody>
          <a:bodyPr wrap="square" rtlCol="0">
            <a:noAutofit/>
          </a:bodyPr>
          <a:lstStyle/>
          <a:p>
            <a:endParaRPr lang="hi-IN" sz="3200" b="0" i="0" dirty="0">
              <a:solidFill>
                <a:srgbClr val="777A7B"/>
              </a:solidFill>
              <a:effectLst/>
              <a:latin typeface="Inter" panose="020B0502030000000004" pitchFamily="34" charset="0"/>
            </a:endParaRPr>
          </a:p>
        </p:txBody>
      </p:sp>
      <p:pic>
        <p:nvPicPr>
          <p:cNvPr id="13" name="Audio 12">
            <a:hlinkClick r:id="" action="ppaction://media"/>
            <a:extLst>
              <a:ext uri="{FF2B5EF4-FFF2-40B4-BE49-F238E27FC236}">
                <a16:creationId xmlns:a16="http://schemas.microsoft.com/office/drawing/2014/main" id="{AA178E65-9714-F681-4712-BFCBB3B4485B}"/>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650288230"/>
      </p:ext>
    </p:extLst>
  </p:cSld>
  <p:clrMapOvr>
    <a:masterClrMapping/>
  </p:clrMapOvr>
  <mc:AlternateContent xmlns:mc="http://schemas.openxmlformats.org/markup-compatibility/2006" xmlns:p14="http://schemas.microsoft.com/office/powerpoint/2010/main">
    <mc:Choice Requires="p14">
      <p:transition spd="slow" p14:dur="2000" advTm="18796"/>
    </mc:Choice>
    <mc:Fallback xmlns="">
      <p:transition spd="slow" advTm="187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18D99C9-6379-4A2F-BACE-CF10E88CB1F6}"/>
              </a:ext>
            </a:extLst>
          </p:cNvPr>
          <p:cNvPicPr>
            <a:picLocks noChangeAspect="1"/>
          </p:cNvPicPr>
          <p:nvPr/>
        </p:nvPicPr>
        <p:blipFill>
          <a:blip r:embed="rId3"/>
          <a:stretch>
            <a:fillRect/>
          </a:stretch>
        </p:blipFill>
        <p:spPr>
          <a:xfrm>
            <a:off x="0" y="-500018"/>
            <a:ext cx="12192000" cy="7358018"/>
          </a:xfrm>
          <a:prstGeom prst="rect">
            <a:avLst/>
          </a:prstGeom>
        </p:spPr>
      </p:pic>
      <p:sp>
        <p:nvSpPr>
          <p:cNvPr id="4" name="TextBox 3">
            <a:extLst>
              <a:ext uri="{FF2B5EF4-FFF2-40B4-BE49-F238E27FC236}">
                <a16:creationId xmlns:a16="http://schemas.microsoft.com/office/drawing/2014/main" id="{13B35236-EC01-6750-FA89-0BFC786F3239}"/>
              </a:ext>
            </a:extLst>
          </p:cNvPr>
          <p:cNvSpPr txBox="1"/>
          <p:nvPr/>
        </p:nvSpPr>
        <p:spPr>
          <a:xfrm>
            <a:off x="291378" y="242953"/>
            <a:ext cx="3474956"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मत्ती</a:t>
            </a:r>
            <a:r>
              <a:rPr lang="hi-IN" sz="2800" b="0" i="0" u="none" strike="noStrike" baseline="0" dirty="0">
                <a:solidFill>
                  <a:schemeClr val="bg1"/>
                </a:solidFill>
                <a:latin typeface="Mangal" panose="02040503050203030202" pitchFamily="18" charset="0"/>
                <a:cs typeface="Mangal" panose="02040503050203030202" pitchFamily="18" charset="0"/>
              </a:rPr>
              <a:t> 26:3</a:t>
            </a:r>
            <a:r>
              <a:rPr lang="en-US" sz="2800" b="0" i="0" u="none" strike="noStrike" baseline="0" dirty="0">
                <a:solidFill>
                  <a:schemeClr val="bg1"/>
                </a:solidFill>
                <a:latin typeface="Mangal" panose="02040503050203030202" pitchFamily="18" charset="0"/>
                <a:cs typeface="Mangal" panose="02040503050203030202" pitchFamily="18" charset="0"/>
              </a:rPr>
              <a:t>9</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35912119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dirty="0">
                <a:latin typeface="Mangal" panose="02040503050203030202" pitchFamily="18" charset="0"/>
                <a:cs typeface="Mangal" panose="02040503050203030202" pitchFamily="18" charset="0"/>
              </a:rPr>
              <a:t>लूका 2</a:t>
            </a:r>
            <a:r>
              <a:rPr lang="en-US" sz="4000" dirty="0">
                <a:latin typeface="Mangal" panose="02040503050203030202" pitchFamily="18" charset="0"/>
                <a:cs typeface="Mangal" panose="02040503050203030202" pitchFamily="18" charset="0"/>
              </a:rPr>
              <a:t>2</a:t>
            </a:r>
            <a:r>
              <a:rPr lang="hi-IN" sz="4000" dirty="0">
                <a:latin typeface="Mangal" panose="02040503050203030202" pitchFamily="18" charset="0"/>
                <a:cs typeface="Mangal" panose="02040503050203030202" pitchFamily="18" charset="0"/>
              </a:rPr>
              <a:t>:</a:t>
            </a:r>
            <a:r>
              <a:rPr lang="en-US" sz="4000" dirty="0">
                <a:latin typeface="Mangal" panose="02040503050203030202" pitchFamily="18" charset="0"/>
                <a:cs typeface="Mangal" panose="02040503050203030202" pitchFamily="18" charset="0"/>
              </a:rPr>
              <a:t>43</a:t>
            </a:r>
            <a:r>
              <a:rPr lang="en-GB" sz="4000" b="1" cap="all" dirty="0">
                <a:latin typeface="Mangal" panose="02040503050203030202" pitchFamily="18" charset="0"/>
                <a:ea typeface="Microsoft Himalaya" panose="01010100010101010101" pitchFamily="2" charset="0"/>
                <a:cs typeface="Mangal" panose="02040503050203030202" pitchFamily="18" charset="0"/>
              </a:rPr>
              <a:t> </a:t>
            </a:r>
            <a:r>
              <a:rPr lang="hi-IN" sz="4000" dirty="0">
                <a:solidFill>
                  <a:srgbClr val="000000"/>
                </a:solidFill>
                <a:latin typeface="Cambria" panose="02040503050406030204" pitchFamily="18" charset="0"/>
              </a:rPr>
              <a:t>त्यसपछि स्वर्गबाट एउटा दूत देखा परयो अनि येशूलाई दृढ बनायो।</a:t>
            </a:r>
            <a:endParaRPr lang="en-ZA" sz="4000" dirty="0">
              <a:latin typeface="Mangal" panose="02040503050203030202" pitchFamily="18" charset="0"/>
              <a:cs typeface="Mangal" panose="02040503050203030202" pitchFamily="18" charset="0"/>
            </a:endParaRPr>
          </a:p>
        </p:txBody>
      </p:sp>
      <p:sp>
        <p:nvSpPr>
          <p:cNvPr id="3" name="TextBox 2">
            <a:extLst>
              <a:ext uri="{FF2B5EF4-FFF2-40B4-BE49-F238E27FC236}">
                <a16:creationId xmlns:a16="http://schemas.microsoft.com/office/drawing/2014/main" id="{007DB6F0-D76A-F070-AF08-154324D25591}"/>
              </a:ext>
            </a:extLst>
          </p:cNvPr>
          <p:cNvSpPr txBox="1"/>
          <p:nvPr/>
        </p:nvSpPr>
        <p:spPr>
          <a:xfrm>
            <a:off x="6096000" y="149950"/>
            <a:ext cx="6096000" cy="6558101"/>
          </a:xfrm>
          <a:prstGeom prst="rect">
            <a:avLst/>
          </a:prstGeom>
          <a:noFill/>
        </p:spPr>
        <p:txBody>
          <a:bodyPr wrap="square" rtlCol="0">
            <a:noAutofit/>
          </a:bodyPr>
          <a:lstStyle/>
          <a:p>
            <a:endParaRPr lang="en-IN" sz="3600" dirty="0"/>
          </a:p>
        </p:txBody>
      </p:sp>
      <p:pic>
        <p:nvPicPr>
          <p:cNvPr id="8" name="Audio 7">
            <a:hlinkClick r:id="" action="ppaction://media"/>
            <a:extLst>
              <a:ext uri="{FF2B5EF4-FFF2-40B4-BE49-F238E27FC236}">
                <a16:creationId xmlns:a16="http://schemas.microsoft.com/office/drawing/2014/main" id="{EAC35F3A-10CA-6765-0B67-989FA0635CAE}"/>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899346231"/>
      </p:ext>
    </p:extLst>
  </p:cSld>
  <p:clrMapOvr>
    <a:masterClrMapping/>
  </p:clrMapOvr>
  <mc:AlternateContent xmlns:mc="http://schemas.openxmlformats.org/markup-compatibility/2006" xmlns:p14="http://schemas.microsoft.com/office/powerpoint/2010/main">
    <mc:Choice Requires="p14">
      <p:transition spd="slow" p14:dur="2000" advTm="7596"/>
    </mc:Choice>
    <mc:Fallback xmlns="">
      <p:transition spd="slow" advTm="75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F04CC2C-956F-449E-878C-F4E10D8031F7}"/>
              </a:ext>
            </a:extLst>
          </p:cNvPr>
          <p:cNvPicPr>
            <a:picLocks noChangeAspect="1"/>
          </p:cNvPicPr>
          <p:nvPr/>
        </p:nvPicPr>
        <p:blipFill>
          <a:blip r:embed="rId3"/>
          <a:stretch>
            <a:fillRect/>
          </a:stretch>
        </p:blipFill>
        <p:spPr>
          <a:xfrm>
            <a:off x="-1" y="0"/>
            <a:ext cx="12368463" cy="7981001"/>
          </a:xfrm>
          <a:prstGeom prst="rect">
            <a:avLst/>
          </a:prstGeom>
        </p:spPr>
      </p:pic>
      <p:sp>
        <p:nvSpPr>
          <p:cNvPr id="2" name="TextBox 1">
            <a:extLst>
              <a:ext uri="{FF2B5EF4-FFF2-40B4-BE49-F238E27FC236}">
                <a16:creationId xmlns:a16="http://schemas.microsoft.com/office/drawing/2014/main" id="{B779D62C-A763-77CD-3429-F1AFF110252C}"/>
              </a:ext>
            </a:extLst>
          </p:cNvPr>
          <p:cNvSpPr txBox="1"/>
          <p:nvPr/>
        </p:nvSpPr>
        <p:spPr>
          <a:xfrm>
            <a:off x="9824844" y="242953"/>
            <a:ext cx="3474956"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लूका</a:t>
            </a:r>
            <a:r>
              <a:rPr lang="hi-IN" sz="2800" b="0" i="0" u="none" strike="noStrike" baseline="0" dirty="0">
                <a:solidFill>
                  <a:schemeClr val="bg1"/>
                </a:solidFill>
                <a:latin typeface="Mangal" panose="02040503050203030202" pitchFamily="18" charset="0"/>
                <a:cs typeface="Mangal" panose="02040503050203030202" pitchFamily="18" charset="0"/>
              </a:rPr>
              <a:t> 2</a:t>
            </a:r>
            <a:r>
              <a:rPr lang="en-US" sz="2800" b="0" i="0" u="none" strike="noStrike" baseline="0" dirty="0">
                <a:solidFill>
                  <a:schemeClr val="bg1"/>
                </a:solidFill>
                <a:latin typeface="Mangal" panose="02040503050203030202" pitchFamily="18" charset="0"/>
                <a:cs typeface="Mangal" panose="02040503050203030202" pitchFamily="18" charset="0"/>
              </a:rPr>
              <a:t>2</a:t>
            </a:r>
            <a:r>
              <a:rPr lang="hi-IN" sz="2800" b="0" i="0" u="none" strike="noStrike" baseline="0" dirty="0">
                <a:solidFill>
                  <a:schemeClr val="bg1"/>
                </a:solidFill>
                <a:latin typeface="Mangal" panose="02040503050203030202" pitchFamily="18" charset="0"/>
                <a:cs typeface="Mangal" panose="02040503050203030202" pitchFamily="18" charset="0"/>
              </a:rPr>
              <a:t>:</a:t>
            </a:r>
            <a:r>
              <a:rPr lang="en-US" sz="2800" b="0" i="0" u="none" strike="noStrike" baseline="0" dirty="0">
                <a:solidFill>
                  <a:schemeClr val="bg1"/>
                </a:solidFill>
                <a:latin typeface="Mangal" panose="02040503050203030202" pitchFamily="18" charset="0"/>
                <a:cs typeface="Mangal" panose="02040503050203030202" pitchFamily="18" charset="0"/>
              </a:rPr>
              <a:t>43</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1995691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82296" y="149949"/>
            <a:ext cx="5818909" cy="6558102"/>
          </a:xfrm>
          <a:prstGeom prst="rect">
            <a:avLst/>
          </a:prstGeom>
          <a:noFill/>
        </p:spPr>
        <p:txBody>
          <a:bodyPr wrap="square" rtlCol="0">
            <a:noAutofit/>
          </a:bodyPr>
          <a:lstStyle/>
          <a:p>
            <a:r>
              <a:rPr lang="hi-IN" sz="4000" dirty="0">
                <a:latin typeface="Mangal" panose="02040503050203030202" pitchFamily="18" charset="0"/>
              </a:rPr>
              <a:t>लूका 2</a:t>
            </a:r>
            <a:r>
              <a:rPr lang="en-US" sz="4000" dirty="0">
                <a:latin typeface="Mangal" panose="02040503050203030202" pitchFamily="18" charset="0"/>
                <a:cs typeface="Mangal" panose="02040503050203030202" pitchFamily="18" charset="0"/>
              </a:rPr>
              <a:t>2</a:t>
            </a:r>
            <a:r>
              <a:rPr lang="hi-IN" sz="4000" dirty="0">
                <a:latin typeface="Mangal" panose="02040503050203030202" pitchFamily="18" charset="0"/>
              </a:rPr>
              <a:t>:</a:t>
            </a:r>
            <a:r>
              <a:rPr lang="en-US" sz="4000" dirty="0">
                <a:latin typeface="Mangal" panose="02040503050203030202" pitchFamily="18" charset="0"/>
                <a:cs typeface="Mangal" panose="02040503050203030202" pitchFamily="18" charset="0"/>
              </a:rPr>
              <a:t>44</a:t>
            </a:r>
            <a:r>
              <a:rPr lang="en-GB" sz="4000" b="1" cap="all">
                <a:latin typeface="Mangal" panose="02040503050203030202" pitchFamily="18" charset="0"/>
                <a:ea typeface="Microsoft Himalaya" panose="01010100010101010101" pitchFamily="2" charset="0"/>
                <a:cs typeface="Mangal" panose="02040503050203030202" pitchFamily="18" charset="0"/>
              </a:rPr>
              <a:t> </a:t>
            </a:r>
            <a:r>
              <a:rPr lang="hi-IN" sz="4000">
                <a:solidFill>
                  <a:srgbClr val="000000"/>
                </a:solidFill>
                <a:latin typeface="Cambria" panose="02040503050406030204" pitchFamily="18" charset="0"/>
              </a:rPr>
              <a:t>येशू </a:t>
            </a:r>
            <a:r>
              <a:rPr lang="hi-IN" sz="4000" dirty="0">
                <a:solidFill>
                  <a:srgbClr val="000000"/>
                </a:solidFill>
                <a:latin typeface="Cambria" panose="02040503050406030204" pitchFamily="18" charset="0"/>
              </a:rPr>
              <a:t>अति संकष्टमा पर्नुभयो; उहाँले झन् परिश्रमसंग प्रार्थना गर्नुभयो रगत बगे जस्तै उहाँका अनुहारबाट पसीना चुह्यो।</a:t>
            </a:r>
            <a:endParaRPr lang="en-ZA" sz="4000" dirty="0">
              <a:latin typeface="Mangal" panose="02040503050203030202" pitchFamily="18" charset="0"/>
              <a:cs typeface="Mangal" panose="02040503050203030202" pitchFamily="18" charset="0"/>
            </a:endParaRPr>
          </a:p>
        </p:txBody>
      </p:sp>
      <p:sp>
        <p:nvSpPr>
          <p:cNvPr id="3" name="TextBox 2">
            <a:extLst>
              <a:ext uri="{FF2B5EF4-FFF2-40B4-BE49-F238E27FC236}">
                <a16:creationId xmlns:a16="http://schemas.microsoft.com/office/drawing/2014/main" id="{DE449A06-7DF4-4B95-EB8D-8B1D7B6E2696}"/>
              </a:ext>
            </a:extLst>
          </p:cNvPr>
          <p:cNvSpPr txBox="1"/>
          <p:nvPr/>
        </p:nvSpPr>
        <p:spPr>
          <a:xfrm>
            <a:off x="6096000" y="149950"/>
            <a:ext cx="6096000" cy="6558101"/>
          </a:xfrm>
          <a:prstGeom prst="rect">
            <a:avLst/>
          </a:prstGeom>
          <a:noFill/>
        </p:spPr>
        <p:txBody>
          <a:bodyPr wrap="square" rtlCol="0">
            <a:noAutofit/>
          </a:bodyPr>
          <a:lstStyle/>
          <a:p>
            <a:endParaRPr lang="en-IN" sz="3200" dirty="0"/>
          </a:p>
        </p:txBody>
      </p:sp>
      <p:pic>
        <p:nvPicPr>
          <p:cNvPr id="14" name="Audio 13">
            <a:hlinkClick r:id="" action="ppaction://media"/>
            <a:extLst>
              <a:ext uri="{FF2B5EF4-FFF2-40B4-BE49-F238E27FC236}">
                <a16:creationId xmlns:a16="http://schemas.microsoft.com/office/drawing/2014/main" id="{3BD79917-8A31-4C3C-96E1-1E50D5B20355}"/>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622000045"/>
      </p:ext>
    </p:extLst>
  </p:cSld>
  <p:clrMapOvr>
    <a:masterClrMapping/>
  </p:clrMapOvr>
  <mc:AlternateContent xmlns:mc="http://schemas.openxmlformats.org/markup-compatibility/2006" xmlns:p14="http://schemas.microsoft.com/office/powerpoint/2010/main">
    <mc:Choice Requires="p14">
      <p:transition spd="slow" p14:dur="2000" advTm="14188"/>
    </mc:Choice>
    <mc:Fallback xmlns="">
      <p:transition spd="slow" advTm="141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45B3C48-356B-4977-95C2-4DFA592ADF90}"/>
              </a:ext>
            </a:extLst>
          </p:cNvPr>
          <p:cNvPicPr>
            <a:picLocks noChangeAspect="1"/>
          </p:cNvPicPr>
          <p:nvPr/>
        </p:nvPicPr>
        <p:blipFill>
          <a:blip r:embed="rId3"/>
          <a:stretch>
            <a:fillRect/>
          </a:stretch>
        </p:blipFill>
        <p:spPr>
          <a:xfrm>
            <a:off x="-1" y="0"/>
            <a:ext cx="12368463" cy="7981001"/>
          </a:xfrm>
          <a:prstGeom prst="rect">
            <a:avLst/>
          </a:prstGeom>
        </p:spPr>
      </p:pic>
      <p:sp>
        <p:nvSpPr>
          <p:cNvPr id="2" name="TextBox 1">
            <a:extLst>
              <a:ext uri="{FF2B5EF4-FFF2-40B4-BE49-F238E27FC236}">
                <a16:creationId xmlns:a16="http://schemas.microsoft.com/office/drawing/2014/main" id="{E240A765-37D0-769C-54FC-0B2B9AE5B0E9}"/>
              </a:ext>
            </a:extLst>
          </p:cNvPr>
          <p:cNvSpPr txBox="1"/>
          <p:nvPr/>
        </p:nvSpPr>
        <p:spPr>
          <a:xfrm>
            <a:off x="9824844" y="242953"/>
            <a:ext cx="3474956"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लूका</a:t>
            </a:r>
            <a:r>
              <a:rPr lang="hi-IN" sz="2800" b="0" i="0" u="none" strike="noStrike" baseline="0" dirty="0">
                <a:solidFill>
                  <a:schemeClr val="bg1"/>
                </a:solidFill>
                <a:latin typeface="Mangal" panose="02040503050203030202" pitchFamily="18" charset="0"/>
                <a:cs typeface="Mangal" panose="02040503050203030202" pitchFamily="18" charset="0"/>
              </a:rPr>
              <a:t> 2</a:t>
            </a:r>
            <a:r>
              <a:rPr lang="en-US" sz="2800" b="0" i="0" u="none" strike="noStrike" baseline="0" dirty="0">
                <a:solidFill>
                  <a:schemeClr val="bg1"/>
                </a:solidFill>
                <a:latin typeface="Mangal" panose="02040503050203030202" pitchFamily="18" charset="0"/>
                <a:cs typeface="Mangal" panose="02040503050203030202" pitchFamily="18" charset="0"/>
              </a:rPr>
              <a:t>2</a:t>
            </a:r>
            <a:r>
              <a:rPr lang="hi-IN" sz="2800" b="0" i="0" u="none" strike="noStrike" baseline="0" dirty="0">
                <a:solidFill>
                  <a:schemeClr val="bg1"/>
                </a:solidFill>
                <a:latin typeface="Mangal" panose="02040503050203030202" pitchFamily="18" charset="0"/>
                <a:cs typeface="Mangal" panose="02040503050203030202" pitchFamily="18" charset="0"/>
              </a:rPr>
              <a:t>:</a:t>
            </a:r>
            <a:r>
              <a:rPr lang="en-US" sz="2800" b="0" i="0" u="none" strike="noStrike" baseline="0" dirty="0">
                <a:solidFill>
                  <a:schemeClr val="bg1"/>
                </a:solidFill>
                <a:latin typeface="Mangal" panose="02040503050203030202" pitchFamily="18" charset="0"/>
                <a:cs typeface="Mangal" panose="02040503050203030202" pitchFamily="18" charset="0"/>
              </a:rPr>
              <a:t>44</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10067932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40 </a:t>
            </a:r>
            <a:r>
              <a:rPr lang="hi-IN" sz="4000" dirty="0">
                <a:solidFill>
                  <a:srgbClr val="000000"/>
                </a:solidFill>
                <a:latin typeface="Cambria" panose="02040503050406030204" pitchFamily="18" charset="0"/>
              </a:rPr>
              <a:t>त्यसपछि येशू आफ्ना चेलाहरू भएकहाँ र्फकिनुभयो। येशूले तिनीहरूलाई मस्त निदाइरहेको पाउनुभयो। येशूले पत्रुसलाई भन्नुभयो, “तिमी मेरो निम्ति एक घण्टा पनि जागा बस्न सक्दैनौ?</a:t>
            </a:r>
            <a:endParaRPr lang="en-ZA" sz="4000" dirty="0"/>
          </a:p>
        </p:txBody>
      </p:sp>
      <p:sp>
        <p:nvSpPr>
          <p:cNvPr id="3" name="TextBox 2">
            <a:extLst>
              <a:ext uri="{FF2B5EF4-FFF2-40B4-BE49-F238E27FC236}">
                <a16:creationId xmlns:a16="http://schemas.microsoft.com/office/drawing/2014/main" id="{3B8D588D-6048-6DE4-79F5-360B2CC0D689}"/>
              </a:ext>
            </a:extLst>
          </p:cNvPr>
          <p:cNvSpPr txBox="1"/>
          <p:nvPr/>
        </p:nvSpPr>
        <p:spPr>
          <a:xfrm>
            <a:off x="6096000" y="149950"/>
            <a:ext cx="6096000" cy="6558101"/>
          </a:xfrm>
          <a:prstGeom prst="rect">
            <a:avLst/>
          </a:prstGeom>
          <a:noFill/>
        </p:spPr>
        <p:txBody>
          <a:bodyPr wrap="square" rtlCol="0">
            <a:noAutofit/>
          </a:bodyPr>
          <a:lstStyle/>
          <a:p>
            <a:endParaRPr lang="hi-IN" sz="3600" b="0" i="0" dirty="0">
              <a:effectLst/>
              <a:latin typeface="Inter" panose="020B0502030000000004" pitchFamily="34" charset="0"/>
            </a:endParaRPr>
          </a:p>
        </p:txBody>
      </p:sp>
      <p:pic>
        <p:nvPicPr>
          <p:cNvPr id="7" name="Audio 6">
            <a:hlinkClick r:id="" action="ppaction://media"/>
            <a:extLst>
              <a:ext uri="{FF2B5EF4-FFF2-40B4-BE49-F238E27FC236}">
                <a16:creationId xmlns:a16="http://schemas.microsoft.com/office/drawing/2014/main" id="{80AC320F-E57C-969E-650C-8E5089079B48}"/>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252075328"/>
      </p:ext>
    </p:extLst>
  </p:cSld>
  <p:clrMapOvr>
    <a:masterClrMapping/>
  </p:clrMapOvr>
  <mc:AlternateContent xmlns:mc="http://schemas.openxmlformats.org/markup-compatibility/2006" xmlns:p14="http://schemas.microsoft.com/office/powerpoint/2010/main">
    <mc:Choice Requires="p14">
      <p:transition spd="slow" p14:dur="2000" advTm="14643"/>
    </mc:Choice>
    <mc:Fallback xmlns="">
      <p:transition spd="slow" advTm="146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9CFF15E-C8E9-48F2-8CDE-E28F43981547}"/>
              </a:ext>
            </a:extLst>
          </p:cNvPr>
          <p:cNvPicPr>
            <a:picLocks noChangeAspect="1"/>
          </p:cNvPicPr>
          <p:nvPr/>
        </p:nvPicPr>
        <p:blipFill>
          <a:blip r:embed="rId3"/>
          <a:stretch>
            <a:fillRect/>
          </a:stretch>
        </p:blipFill>
        <p:spPr>
          <a:xfrm>
            <a:off x="0" y="0"/>
            <a:ext cx="12192000" cy="6919784"/>
          </a:xfrm>
          <a:prstGeom prst="rect">
            <a:avLst/>
          </a:prstGeom>
        </p:spPr>
      </p:pic>
      <p:sp>
        <p:nvSpPr>
          <p:cNvPr id="4" name="TextBox 3">
            <a:extLst>
              <a:ext uri="{FF2B5EF4-FFF2-40B4-BE49-F238E27FC236}">
                <a16:creationId xmlns:a16="http://schemas.microsoft.com/office/drawing/2014/main" id="{2512ACB8-B645-3267-92DA-E743565078E1}"/>
              </a:ext>
            </a:extLst>
          </p:cNvPr>
          <p:cNvSpPr txBox="1"/>
          <p:nvPr/>
        </p:nvSpPr>
        <p:spPr>
          <a:xfrm>
            <a:off x="291378" y="242953"/>
            <a:ext cx="3474956"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मत्ती</a:t>
            </a:r>
            <a:r>
              <a:rPr lang="hi-IN" sz="2800" b="0" i="0" u="none" strike="noStrike" baseline="0" dirty="0">
                <a:solidFill>
                  <a:schemeClr val="bg1"/>
                </a:solidFill>
                <a:latin typeface="Mangal" panose="02040503050203030202" pitchFamily="18" charset="0"/>
                <a:cs typeface="Mangal" panose="02040503050203030202" pitchFamily="18" charset="0"/>
              </a:rPr>
              <a:t> 26:</a:t>
            </a:r>
            <a:r>
              <a:rPr lang="en-US" sz="2800" b="0" i="0" u="none" strike="noStrike" baseline="0" dirty="0">
                <a:solidFill>
                  <a:schemeClr val="bg1"/>
                </a:solidFill>
                <a:latin typeface="Mangal" panose="02040503050203030202" pitchFamily="18" charset="0"/>
                <a:cs typeface="Mangal" panose="02040503050203030202" pitchFamily="18" charset="0"/>
              </a:rPr>
              <a:t>40</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0605916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pPr lvl="0">
              <a:defRPr/>
            </a:pPr>
            <a:r>
              <a:rPr lang="hi-IN" sz="4000" b="1" dirty="0">
                <a:solidFill>
                  <a:srgbClr val="333333"/>
                </a:solidFill>
                <a:latin typeface="avenir"/>
              </a:rPr>
              <a:t>41 </a:t>
            </a:r>
            <a:r>
              <a:rPr lang="hi-IN" sz="4000" dirty="0">
                <a:solidFill>
                  <a:srgbClr val="000000"/>
                </a:solidFill>
                <a:latin typeface="Cambria" panose="02040503050406030204" pitchFamily="18" charset="0"/>
              </a:rPr>
              <a:t>जागा बस अनि प्रार्थना गर, जसद्वारा तिमी परीक्षामा पर्ने छैनौ। तिम्रो आत्मा तयार छ तर तिम्रो शरीर कमजोर छ।”</a:t>
            </a:r>
            <a:endParaRPr lang="en-ZA" sz="4000" dirty="0">
              <a:effectLst/>
              <a:latin typeface="Calibri" panose="020F0502020204030204" pitchFamily="34" charset="0"/>
              <a:ea typeface="Calibri" panose="020F0502020204030204" pitchFamily="34" charset="0"/>
              <a:cs typeface="Microsoft Himalaya" panose="01010100010101010101" pitchFamily="2" charset="0"/>
            </a:endParaRPr>
          </a:p>
        </p:txBody>
      </p:sp>
      <p:sp>
        <p:nvSpPr>
          <p:cNvPr id="3" name="TextBox 2">
            <a:extLst>
              <a:ext uri="{FF2B5EF4-FFF2-40B4-BE49-F238E27FC236}">
                <a16:creationId xmlns:a16="http://schemas.microsoft.com/office/drawing/2014/main" id="{36A36009-D2E3-676B-CC72-A8E4C22FE07B}"/>
              </a:ext>
            </a:extLst>
          </p:cNvPr>
          <p:cNvSpPr txBox="1"/>
          <p:nvPr/>
        </p:nvSpPr>
        <p:spPr>
          <a:xfrm>
            <a:off x="6096000" y="149950"/>
            <a:ext cx="6096000" cy="6558101"/>
          </a:xfrm>
          <a:prstGeom prst="rect">
            <a:avLst/>
          </a:prstGeom>
          <a:noFill/>
        </p:spPr>
        <p:txBody>
          <a:bodyPr wrap="square" rtlCol="0">
            <a:noAutofit/>
          </a:bodyPr>
          <a:lstStyle/>
          <a:p>
            <a:endParaRPr lang="en-IN" sz="3600" dirty="0"/>
          </a:p>
        </p:txBody>
      </p:sp>
      <p:pic>
        <p:nvPicPr>
          <p:cNvPr id="16" name="Audio 15">
            <a:hlinkClick r:id="" action="ppaction://media"/>
            <a:extLst>
              <a:ext uri="{FF2B5EF4-FFF2-40B4-BE49-F238E27FC236}">
                <a16:creationId xmlns:a16="http://schemas.microsoft.com/office/drawing/2014/main" id="{B925C303-9887-FD28-DA8C-C3AA5E5109F4}"/>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539448134"/>
      </p:ext>
    </p:extLst>
  </p:cSld>
  <p:clrMapOvr>
    <a:masterClrMapping/>
  </p:clrMapOvr>
  <mc:AlternateContent xmlns:mc="http://schemas.openxmlformats.org/markup-compatibility/2006" xmlns:p14="http://schemas.microsoft.com/office/powerpoint/2010/main">
    <mc:Choice Requires="p14">
      <p:transition spd="slow" p14:dur="2000" advTm="8550"/>
    </mc:Choice>
    <mc:Fallback xmlns="">
      <p:transition spd="slow" advTm="85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6"/>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C6E2002-5BC8-720D-2E01-B933327EA089}"/>
              </a:ext>
            </a:extLst>
          </p:cNvPr>
          <p:cNvPicPr>
            <a:picLocks noChangeAspect="1"/>
          </p:cNvPicPr>
          <p:nvPr/>
        </p:nvPicPr>
        <p:blipFill>
          <a:blip r:embed="rId2"/>
          <a:stretch>
            <a:fillRect/>
          </a:stretch>
        </p:blipFill>
        <p:spPr>
          <a:xfrm>
            <a:off x="-391950" y="0"/>
            <a:ext cx="12583950" cy="6858000"/>
          </a:xfrm>
          <a:prstGeom prst="rect">
            <a:avLst/>
          </a:prstGeom>
        </p:spPr>
      </p:pic>
      <p:sp>
        <p:nvSpPr>
          <p:cNvPr id="3" name="TextBox 2">
            <a:extLst>
              <a:ext uri="{FF2B5EF4-FFF2-40B4-BE49-F238E27FC236}">
                <a16:creationId xmlns:a16="http://schemas.microsoft.com/office/drawing/2014/main" id="{CCE182F0-43B1-2FF9-8AAD-2C0D6592B287}"/>
              </a:ext>
            </a:extLst>
          </p:cNvPr>
          <p:cNvSpPr txBox="1"/>
          <p:nvPr/>
        </p:nvSpPr>
        <p:spPr>
          <a:xfrm>
            <a:off x="6594764" y="172003"/>
            <a:ext cx="5597236" cy="4173734"/>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1" i="0" u="none" strike="noStrike" kern="1200" cap="none" spc="0" normalizeH="0" baseline="0" noProof="0" dirty="0">
                <a:ln>
                  <a:noFill/>
                </a:ln>
                <a:solidFill>
                  <a:schemeClr val="bg1"/>
                </a:solidFill>
                <a:effectLst/>
                <a:uLnTx/>
                <a:uFillTx/>
                <a:latin typeface="Inter" panose="020B0502030000000004"/>
                <a:ea typeface="+mn-ea"/>
                <a:cs typeface="Mangal" panose="02040503050203030202" pitchFamily="18" charset="0"/>
              </a:rPr>
              <a:t>येशू गेतसमनी बगैँचामा</a:t>
            </a:r>
            <a:endParaRPr kumimoji="0" lang="en-IN" sz="4400" b="1" i="0" u="none" strike="noStrike" kern="1200" cap="none" spc="0" normalizeH="0" baseline="0" noProof="0" dirty="0">
              <a:ln>
                <a:noFill/>
              </a:ln>
              <a:solidFill>
                <a:schemeClr val="bg1"/>
              </a:solidFill>
              <a:effectLst/>
              <a:uLnTx/>
              <a:uFillTx/>
              <a:latin typeface="Inter" panose="020B05020300000000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0" i="0" u="none" strike="noStrike" kern="1200" cap="all" spc="0" normalizeH="0" baseline="0" noProof="0" dirty="0">
                <a:ln>
                  <a:noFill/>
                </a:ln>
                <a:solidFill>
                  <a:schemeClr val="bg1"/>
                </a:solidFill>
                <a:effectLst/>
                <a:uLnTx/>
                <a:uFillTx/>
                <a:latin typeface="ArialMT"/>
                <a:ea typeface="+mn-ea"/>
                <a:cs typeface="Mangal" panose="02040503050203030202" pitchFamily="18" charset="0"/>
              </a:rPr>
              <a:t>मत्ती</a:t>
            </a:r>
            <a:r>
              <a:rPr kumimoji="0" lang="en-US" sz="4400" b="0" i="0" u="none" strike="noStrike" kern="1200" cap="none" spc="0" normalizeH="0" baseline="0" noProof="0" dirty="0">
                <a:ln>
                  <a:noFill/>
                </a:ln>
                <a:solidFill>
                  <a:schemeClr val="bg1"/>
                </a:solidFill>
                <a:effectLst/>
                <a:uLnTx/>
                <a:uFillTx/>
                <a:latin typeface="TimesNewRomanPSMT"/>
                <a:ea typeface="+mn-ea"/>
                <a:cs typeface="+mn-cs"/>
              </a:rPr>
              <a:t> 26:36-46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0" i="0" u="none" strike="noStrike" kern="1200" cap="all" spc="0" normalizeH="0" baseline="0" noProof="0" dirty="0">
                <a:ln>
                  <a:noFill/>
                </a:ln>
                <a:solidFill>
                  <a:schemeClr val="bg1"/>
                </a:solidFill>
                <a:effectLst/>
                <a:uLnTx/>
                <a:uFillTx/>
                <a:latin typeface="ArialMT"/>
                <a:ea typeface="+mn-ea"/>
                <a:cs typeface="Mangal" panose="02040503050203030202" pitchFamily="18" charset="0"/>
              </a:rPr>
              <a:t>मर्कूस</a:t>
            </a:r>
            <a:r>
              <a:rPr kumimoji="0" lang="en-US" sz="4400" b="0" i="0" u="none" strike="noStrike" kern="1200" cap="none" spc="0" normalizeH="0" baseline="0" noProof="0" dirty="0">
                <a:ln>
                  <a:noFill/>
                </a:ln>
                <a:solidFill>
                  <a:schemeClr val="bg1"/>
                </a:solidFill>
                <a:effectLst/>
                <a:uLnTx/>
                <a:uFillTx/>
                <a:latin typeface="TimesNewRomanPSMT"/>
                <a:ea typeface="+mn-ea"/>
                <a:cs typeface="+mn-cs"/>
              </a:rPr>
              <a:t> 14:32-42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0" i="0" u="none" strike="noStrike" kern="1200" cap="all" spc="0" normalizeH="0" baseline="0" noProof="0" dirty="0">
                <a:ln>
                  <a:noFill/>
                </a:ln>
                <a:solidFill>
                  <a:schemeClr val="bg1"/>
                </a:solidFill>
                <a:effectLst/>
                <a:uLnTx/>
                <a:uFillTx/>
                <a:latin typeface="ArialMT"/>
                <a:ea typeface="+mn-ea"/>
                <a:cs typeface="Mangal" panose="02040503050203030202" pitchFamily="18" charset="0"/>
              </a:rPr>
              <a:t>लूका</a:t>
            </a:r>
            <a:r>
              <a:rPr kumimoji="0" lang="en-IN" sz="4400" b="0" i="0" u="none" strike="noStrike" kern="1200" cap="all" spc="0" normalizeH="0" baseline="0" noProof="0" dirty="0">
                <a:ln>
                  <a:noFill/>
                </a:ln>
                <a:solidFill>
                  <a:schemeClr val="bg1"/>
                </a:solidFill>
                <a:effectLst/>
                <a:uLnTx/>
                <a:uFillTx/>
                <a:latin typeface="ArialMT"/>
                <a:ea typeface="+mn-ea"/>
                <a:cs typeface="+mn-cs"/>
              </a:rPr>
              <a:t> </a:t>
            </a:r>
            <a:r>
              <a:rPr kumimoji="0" lang="en-US" sz="4400" b="0" i="0" u="none" strike="noStrike" kern="1200" cap="none" spc="0" normalizeH="0" baseline="0" noProof="0" dirty="0">
                <a:ln>
                  <a:noFill/>
                </a:ln>
                <a:solidFill>
                  <a:schemeClr val="bg1"/>
                </a:solidFill>
                <a:effectLst/>
                <a:uLnTx/>
                <a:uFillTx/>
                <a:latin typeface="TimesNewRomanPSMT"/>
                <a:ea typeface="+mn-ea"/>
                <a:cs typeface="+mn-cs"/>
              </a:rPr>
              <a:t>22:39-46 </a:t>
            </a:r>
            <a:endParaRPr kumimoji="0" lang="en-IN" sz="4400" b="0" i="0" u="none" strike="noStrike" kern="1200" cap="none" spc="0" normalizeH="0" baseline="0" noProof="0" dirty="0">
              <a:ln>
                <a:noFill/>
              </a:ln>
              <a:solidFill>
                <a:schemeClr val="bg1"/>
              </a:solidFill>
              <a:effectLst/>
              <a:uLnTx/>
              <a:uFillTx/>
              <a:latin typeface="TimesNewRomanPSMT"/>
              <a:ea typeface="+mn-ea"/>
              <a:cs typeface="+mn-cs"/>
            </a:endParaRPr>
          </a:p>
        </p:txBody>
      </p:sp>
      <p:sp>
        <p:nvSpPr>
          <p:cNvPr id="2" name="TextBox 1">
            <a:extLst>
              <a:ext uri="{FF2B5EF4-FFF2-40B4-BE49-F238E27FC236}">
                <a16:creationId xmlns:a16="http://schemas.microsoft.com/office/drawing/2014/main" id="{16992164-DE9C-DA80-4B5B-FBF1ADAA56D8}"/>
              </a:ext>
            </a:extLst>
          </p:cNvPr>
          <p:cNvSpPr txBox="1"/>
          <p:nvPr/>
        </p:nvSpPr>
        <p:spPr>
          <a:xfrm>
            <a:off x="572344" y="5674145"/>
            <a:ext cx="6591992" cy="671915"/>
          </a:xfrm>
          <a:prstGeom prst="rect">
            <a:avLst/>
          </a:prstGeom>
          <a:noFill/>
        </p:spPr>
        <p:txBody>
          <a:bodyPr wrap="square">
            <a:spAutoFit/>
          </a:bodyPr>
          <a:lstStyle/>
          <a:p>
            <a:pPr marL="0" marR="0">
              <a:lnSpc>
                <a:spcPct val="107000"/>
              </a:lnSpc>
              <a:spcBef>
                <a:spcPts val="0"/>
              </a:spcBef>
              <a:spcAft>
                <a:spcPts val="800"/>
              </a:spcAft>
            </a:pPr>
            <a:r>
              <a:rPr lang="en-US" sz="1800" kern="1200" dirty="0">
                <a:solidFill>
                  <a:srgbClr val="FFFFFF"/>
                </a:solidFill>
                <a:effectLst/>
                <a:latin typeface="Aptos"/>
                <a:ea typeface="Aptos"/>
                <a:cs typeface="Arial" panose="020B0604020202020204" pitchFamily="34" charset="0"/>
              </a:rPr>
              <a:t>This work is licensed under a Creative Commons Attribution-</a:t>
            </a:r>
            <a:r>
              <a:rPr lang="en-US" sz="1800" kern="1200" dirty="0" err="1">
                <a:solidFill>
                  <a:srgbClr val="FFFFFF"/>
                </a:solidFill>
                <a:effectLst/>
                <a:latin typeface="Aptos"/>
                <a:ea typeface="Aptos"/>
                <a:cs typeface="Arial" panose="020B0604020202020204" pitchFamily="34" charset="0"/>
              </a:rPr>
              <a:t>ShareAlike</a:t>
            </a:r>
            <a:r>
              <a:rPr lang="en-US" sz="1800" kern="1200" dirty="0">
                <a:solidFill>
                  <a:srgbClr val="FFFFFF"/>
                </a:solidFill>
                <a:effectLst/>
                <a:latin typeface="Aptos"/>
                <a:ea typeface="Aptos"/>
                <a:cs typeface="Arial" panose="020B0604020202020204" pitchFamily="34" charset="0"/>
              </a:rPr>
              <a:t> 4.0 International License</a:t>
            </a:r>
            <a:endParaRPr lang="en-US" sz="2400" kern="100" dirty="0">
              <a:effectLst/>
              <a:latin typeface="Aptos"/>
              <a:ea typeface="Aptos"/>
              <a:cs typeface="Arial" panose="020B0604020202020204" pitchFamily="34" charset="0"/>
            </a:endParaRPr>
          </a:p>
        </p:txBody>
      </p:sp>
    </p:spTree>
    <p:extLst>
      <p:ext uri="{BB962C8B-B14F-4D97-AF65-F5344CB8AC3E}">
        <p14:creationId xmlns:p14="http://schemas.microsoft.com/office/powerpoint/2010/main" val="28192918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B5EF278-4BF7-42D3-A5D0-28EAF332C9FC}"/>
              </a:ext>
            </a:extLst>
          </p:cNvPr>
          <p:cNvPicPr>
            <a:picLocks noChangeAspect="1"/>
          </p:cNvPicPr>
          <p:nvPr/>
        </p:nvPicPr>
        <p:blipFill>
          <a:blip r:embed="rId3"/>
          <a:stretch>
            <a:fillRect/>
          </a:stretch>
        </p:blipFill>
        <p:spPr>
          <a:xfrm>
            <a:off x="-56712" y="-697832"/>
            <a:ext cx="12248712" cy="7555832"/>
          </a:xfrm>
          <a:prstGeom prst="rect">
            <a:avLst/>
          </a:prstGeom>
        </p:spPr>
      </p:pic>
      <p:sp>
        <p:nvSpPr>
          <p:cNvPr id="4" name="TextBox 3">
            <a:extLst>
              <a:ext uri="{FF2B5EF4-FFF2-40B4-BE49-F238E27FC236}">
                <a16:creationId xmlns:a16="http://schemas.microsoft.com/office/drawing/2014/main" id="{9CCCBFC8-FC21-6FC7-F56F-739BE10523A7}"/>
              </a:ext>
            </a:extLst>
          </p:cNvPr>
          <p:cNvSpPr txBox="1"/>
          <p:nvPr/>
        </p:nvSpPr>
        <p:spPr>
          <a:xfrm>
            <a:off x="291378" y="242953"/>
            <a:ext cx="3474956"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मत्ती</a:t>
            </a:r>
            <a:r>
              <a:rPr lang="hi-IN" sz="2800" b="0" i="0" u="none" strike="noStrike" baseline="0" dirty="0">
                <a:solidFill>
                  <a:schemeClr val="bg1"/>
                </a:solidFill>
                <a:latin typeface="Mangal" panose="02040503050203030202" pitchFamily="18" charset="0"/>
                <a:cs typeface="Mangal" panose="02040503050203030202" pitchFamily="18" charset="0"/>
              </a:rPr>
              <a:t> 26:</a:t>
            </a:r>
            <a:r>
              <a:rPr lang="en-US" sz="2800" b="0" i="0" u="none" strike="noStrike" baseline="0" dirty="0">
                <a:solidFill>
                  <a:schemeClr val="bg1"/>
                </a:solidFill>
                <a:latin typeface="Mangal" panose="02040503050203030202" pitchFamily="18" charset="0"/>
                <a:cs typeface="Mangal" panose="02040503050203030202" pitchFamily="18" charset="0"/>
              </a:rPr>
              <a:t>41</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34216159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pPr lvl="0">
              <a:defRPr/>
            </a:pPr>
            <a:r>
              <a:rPr lang="hi-IN" sz="4000" b="1" dirty="0">
                <a:solidFill>
                  <a:srgbClr val="333333"/>
                </a:solidFill>
                <a:latin typeface="avenir"/>
              </a:rPr>
              <a:t>42 </a:t>
            </a:r>
            <a:r>
              <a:rPr lang="hi-IN" sz="4000" dirty="0">
                <a:solidFill>
                  <a:srgbClr val="000000"/>
                </a:solidFill>
                <a:latin typeface="Cambria" panose="02040503050406030204" pitchFamily="18" charset="0"/>
              </a:rPr>
              <a:t>त्यसपछि येशू फेरि दोस्रोपटक जानुभयो अनि प्रार्थना गर्न लाग्नु भयो, “मेरो पिता, यदि मैले यसलाई नपिएसम्म यो यातनाको प्याला मबाट हटाइन सम्भव नभए तपाईंले चाहनु भए जस्तै हुन दिनु होस्।”</a:t>
            </a:r>
            <a:endParaRPr lang="en-ZA" sz="4000" dirty="0">
              <a:effectLst/>
              <a:latin typeface="Calibri" panose="020F0502020204030204" pitchFamily="34" charset="0"/>
              <a:ea typeface="Calibri" panose="020F0502020204030204" pitchFamily="34" charset="0"/>
              <a:cs typeface="Microsoft Himalaya" panose="01010100010101010101" pitchFamily="2" charset="0"/>
            </a:endParaRPr>
          </a:p>
        </p:txBody>
      </p:sp>
      <p:sp>
        <p:nvSpPr>
          <p:cNvPr id="3" name="TextBox 2">
            <a:extLst>
              <a:ext uri="{FF2B5EF4-FFF2-40B4-BE49-F238E27FC236}">
                <a16:creationId xmlns:a16="http://schemas.microsoft.com/office/drawing/2014/main" id="{6B6F0098-99E9-2C61-8DEB-E154B1831C3E}"/>
              </a:ext>
            </a:extLst>
          </p:cNvPr>
          <p:cNvSpPr txBox="1"/>
          <p:nvPr/>
        </p:nvSpPr>
        <p:spPr>
          <a:xfrm>
            <a:off x="6096000" y="149950"/>
            <a:ext cx="6096000" cy="6558101"/>
          </a:xfrm>
          <a:prstGeom prst="rect">
            <a:avLst/>
          </a:prstGeom>
          <a:noFill/>
        </p:spPr>
        <p:txBody>
          <a:bodyPr wrap="square" rtlCol="0">
            <a:noAutofit/>
          </a:bodyPr>
          <a:lstStyle/>
          <a:p>
            <a:endParaRPr lang="en-IN" sz="3600" dirty="0"/>
          </a:p>
        </p:txBody>
      </p:sp>
      <p:pic>
        <p:nvPicPr>
          <p:cNvPr id="13" name="Audio 12">
            <a:hlinkClick r:id="" action="ppaction://media"/>
            <a:extLst>
              <a:ext uri="{FF2B5EF4-FFF2-40B4-BE49-F238E27FC236}">
                <a16:creationId xmlns:a16="http://schemas.microsoft.com/office/drawing/2014/main" id="{BCA10967-3B11-8C1A-E54D-3BDF2CE357AE}"/>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692046515"/>
      </p:ext>
    </p:extLst>
  </p:cSld>
  <p:clrMapOvr>
    <a:masterClrMapping/>
  </p:clrMapOvr>
  <mc:AlternateContent xmlns:mc="http://schemas.openxmlformats.org/markup-compatibility/2006" xmlns:p14="http://schemas.microsoft.com/office/powerpoint/2010/main">
    <mc:Choice Requires="p14">
      <p:transition spd="slow" p14:dur="2000" advTm="11870"/>
    </mc:Choice>
    <mc:Fallback xmlns="">
      <p:transition spd="slow" advTm="118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797D729-9A6F-4D7E-BBE9-ADD074088794}"/>
              </a:ext>
            </a:extLst>
          </p:cNvPr>
          <p:cNvPicPr>
            <a:picLocks noChangeAspect="1"/>
          </p:cNvPicPr>
          <p:nvPr/>
        </p:nvPicPr>
        <p:blipFill>
          <a:blip r:embed="rId3"/>
          <a:stretch>
            <a:fillRect/>
          </a:stretch>
        </p:blipFill>
        <p:spPr>
          <a:xfrm>
            <a:off x="0" y="-215857"/>
            <a:ext cx="12192000" cy="7073857"/>
          </a:xfrm>
          <a:prstGeom prst="rect">
            <a:avLst/>
          </a:prstGeom>
        </p:spPr>
      </p:pic>
      <p:sp>
        <p:nvSpPr>
          <p:cNvPr id="4" name="TextBox 3">
            <a:extLst>
              <a:ext uri="{FF2B5EF4-FFF2-40B4-BE49-F238E27FC236}">
                <a16:creationId xmlns:a16="http://schemas.microsoft.com/office/drawing/2014/main" id="{29C937E0-328E-744D-0C4E-75140BF96054}"/>
              </a:ext>
            </a:extLst>
          </p:cNvPr>
          <p:cNvSpPr txBox="1"/>
          <p:nvPr/>
        </p:nvSpPr>
        <p:spPr>
          <a:xfrm>
            <a:off x="291378" y="242953"/>
            <a:ext cx="3474956"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मत्ती</a:t>
            </a:r>
            <a:r>
              <a:rPr lang="hi-IN" sz="2800" b="0" i="0" u="none" strike="noStrike" baseline="0" dirty="0">
                <a:solidFill>
                  <a:schemeClr val="bg1"/>
                </a:solidFill>
                <a:latin typeface="Mangal" panose="02040503050203030202" pitchFamily="18" charset="0"/>
                <a:cs typeface="Mangal" panose="02040503050203030202" pitchFamily="18" charset="0"/>
              </a:rPr>
              <a:t> 26:</a:t>
            </a:r>
            <a:r>
              <a:rPr lang="en-US" sz="2800" b="0" i="0" u="none" strike="noStrike" baseline="0" dirty="0">
                <a:solidFill>
                  <a:schemeClr val="bg1"/>
                </a:solidFill>
                <a:latin typeface="Mangal" panose="02040503050203030202" pitchFamily="18" charset="0"/>
                <a:cs typeface="Mangal" panose="02040503050203030202" pitchFamily="18" charset="0"/>
              </a:rPr>
              <a:t>42</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5955102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3600" b="1" dirty="0">
                <a:solidFill>
                  <a:srgbClr val="333333"/>
                </a:solidFill>
                <a:latin typeface="avenir"/>
              </a:rPr>
              <a:t>43 </a:t>
            </a:r>
            <a:r>
              <a:rPr lang="hi-IN" sz="3600" dirty="0">
                <a:solidFill>
                  <a:srgbClr val="000000"/>
                </a:solidFill>
                <a:latin typeface="Cambria" panose="02040503050406030204" pitchFamily="18" charset="0"/>
              </a:rPr>
              <a:t>येशू फेरि आफ्ना चेलाहरू भएको ठाउँमा आउनु भयो यसपल्ट पनि येशूले तिनीहरूलाई मस्त सुतिरहेका पाउनुभयो किनभने तिनीहरूको आँखाहरू भारी थिए। </a:t>
            </a:r>
            <a:r>
              <a:rPr lang="hi-IN" sz="3600" b="1" dirty="0">
                <a:solidFill>
                  <a:srgbClr val="333333"/>
                </a:solidFill>
                <a:latin typeface="avenir"/>
              </a:rPr>
              <a:t>44 </a:t>
            </a:r>
            <a:r>
              <a:rPr lang="hi-IN" sz="3600" dirty="0">
                <a:solidFill>
                  <a:srgbClr val="000000"/>
                </a:solidFill>
                <a:latin typeface="Cambria" panose="02040503050406030204" pitchFamily="18" charset="0"/>
              </a:rPr>
              <a:t>यसकारण तिनीहरूलाई छाडेर येशू केहीपर जानु भयो। अनि फेरि प्रार्थना गर्न लाग्नुभयो। तेस्रो पटकको प्रार्थनामा पनि उहाँले त्यही याचना गर्नुभयो। </a:t>
            </a:r>
            <a:endParaRPr lang="en-US" sz="4000" b="0" i="0" dirty="0">
              <a:solidFill>
                <a:srgbClr val="121212"/>
              </a:solidFill>
              <a:effectLst/>
              <a:latin typeface="Inter" panose="020B0502030000000004" pitchFamily="34" charset="0"/>
            </a:endParaRPr>
          </a:p>
        </p:txBody>
      </p:sp>
      <p:sp>
        <p:nvSpPr>
          <p:cNvPr id="3" name="TextBox 2">
            <a:extLst>
              <a:ext uri="{FF2B5EF4-FFF2-40B4-BE49-F238E27FC236}">
                <a16:creationId xmlns:a16="http://schemas.microsoft.com/office/drawing/2014/main" id="{A4B0E38B-56B7-59DD-E617-7612BF86B128}"/>
              </a:ext>
            </a:extLst>
          </p:cNvPr>
          <p:cNvSpPr txBox="1"/>
          <p:nvPr/>
        </p:nvSpPr>
        <p:spPr>
          <a:xfrm>
            <a:off x="6096000" y="149950"/>
            <a:ext cx="6096000" cy="6558101"/>
          </a:xfrm>
          <a:prstGeom prst="rect">
            <a:avLst/>
          </a:prstGeom>
          <a:noFill/>
        </p:spPr>
        <p:txBody>
          <a:bodyPr wrap="square" rtlCol="0">
            <a:noAutofit/>
          </a:bodyPr>
          <a:lstStyle/>
          <a:p>
            <a:endParaRPr lang="hi-IN" sz="2800" b="0" i="0" dirty="0">
              <a:effectLst/>
              <a:latin typeface="Inter" panose="020B0502030000000004" pitchFamily="34" charset="0"/>
            </a:endParaRPr>
          </a:p>
        </p:txBody>
      </p:sp>
      <p:pic>
        <p:nvPicPr>
          <p:cNvPr id="8" name="Audio 7">
            <a:hlinkClick r:id="" action="ppaction://media"/>
            <a:extLst>
              <a:ext uri="{FF2B5EF4-FFF2-40B4-BE49-F238E27FC236}">
                <a16:creationId xmlns:a16="http://schemas.microsoft.com/office/drawing/2014/main" id="{0A32C62C-C15B-D16E-6B55-0344CCC1F649}"/>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77150122"/>
      </p:ext>
    </p:extLst>
  </p:cSld>
  <p:clrMapOvr>
    <a:masterClrMapping/>
  </p:clrMapOvr>
  <mc:AlternateContent xmlns:mc="http://schemas.openxmlformats.org/markup-compatibility/2006" xmlns:p14="http://schemas.microsoft.com/office/powerpoint/2010/main">
    <mc:Choice Requires="p14">
      <p:transition spd="slow" p14:dur="2000" advTm="21580"/>
    </mc:Choice>
    <mc:Fallback xmlns="">
      <p:transition spd="slow" advTm="215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575BEBB-9B68-4FC8-99D0-405156117AAE}"/>
              </a:ext>
            </a:extLst>
          </p:cNvPr>
          <p:cNvPicPr>
            <a:picLocks noChangeAspect="1"/>
          </p:cNvPicPr>
          <p:nvPr/>
        </p:nvPicPr>
        <p:blipFill>
          <a:blip r:embed="rId3"/>
          <a:stretch>
            <a:fillRect/>
          </a:stretch>
        </p:blipFill>
        <p:spPr>
          <a:xfrm>
            <a:off x="0" y="-1"/>
            <a:ext cx="12192000" cy="7438549"/>
          </a:xfrm>
          <a:prstGeom prst="rect">
            <a:avLst/>
          </a:prstGeom>
        </p:spPr>
      </p:pic>
      <p:sp>
        <p:nvSpPr>
          <p:cNvPr id="4" name="TextBox 3">
            <a:extLst>
              <a:ext uri="{FF2B5EF4-FFF2-40B4-BE49-F238E27FC236}">
                <a16:creationId xmlns:a16="http://schemas.microsoft.com/office/drawing/2014/main" id="{192F4D75-EF7D-4783-B72E-9B9101E3ED99}"/>
              </a:ext>
            </a:extLst>
          </p:cNvPr>
          <p:cNvSpPr txBox="1"/>
          <p:nvPr/>
        </p:nvSpPr>
        <p:spPr>
          <a:xfrm>
            <a:off x="291378" y="242953"/>
            <a:ext cx="3474956"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मत्ती</a:t>
            </a:r>
            <a:r>
              <a:rPr lang="hi-IN" sz="2800" b="0" i="0" u="none" strike="noStrike" baseline="0" dirty="0">
                <a:solidFill>
                  <a:schemeClr val="bg1"/>
                </a:solidFill>
                <a:latin typeface="Mangal" panose="02040503050203030202" pitchFamily="18" charset="0"/>
                <a:cs typeface="Mangal" panose="02040503050203030202" pitchFamily="18" charset="0"/>
              </a:rPr>
              <a:t> 26:</a:t>
            </a:r>
            <a:r>
              <a:rPr lang="en-US" sz="2800" b="0" i="0" u="none" strike="noStrike" baseline="0" dirty="0">
                <a:solidFill>
                  <a:schemeClr val="bg1"/>
                </a:solidFill>
                <a:latin typeface="Mangal" panose="02040503050203030202" pitchFamily="18" charset="0"/>
                <a:cs typeface="Mangal" panose="02040503050203030202" pitchFamily="18" charset="0"/>
              </a:rPr>
              <a:t>43,44</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9465789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45 </a:t>
            </a:r>
            <a:r>
              <a:rPr lang="hi-IN" sz="4000" dirty="0">
                <a:solidFill>
                  <a:srgbClr val="000000"/>
                </a:solidFill>
                <a:latin typeface="Cambria" panose="02040503050406030204" pitchFamily="18" charset="0"/>
              </a:rPr>
              <a:t>तब येशू चेलाहरूकहाँ आएर भन्नुभयो, “तिमीहरू अझै सुतिरहेका र विश्राम गरीरहेकै छौ? मानिसको पुत्रलाई पापीहरूको हातमा सुम्पिने समय नजिक आइसकेको छ। </a:t>
            </a:r>
            <a:endParaRPr lang="en-ZA" sz="4000" dirty="0"/>
          </a:p>
        </p:txBody>
      </p:sp>
      <p:sp>
        <p:nvSpPr>
          <p:cNvPr id="3" name="TextBox 2">
            <a:extLst>
              <a:ext uri="{FF2B5EF4-FFF2-40B4-BE49-F238E27FC236}">
                <a16:creationId xmlns:a16="http://schemas.microsoft.com/office/drawing/2014/main" id="{9DCECF7D-0403-CD09-1170-7CCB000D6A18}"/>
              </a:ext>
            </a:extLst>
          </p:cNvPr>
          <p:cNvSpPr txBox="1"/>
          <p:nvPr/>
        </p:nvSpPr>
        <p:spPr>
          <a:xfrm>
            <a:off x="6096000" y="149950"/>
            <a:ext cx="6096000" cy="6558101"/>
          </a:xfrm>
          <a:prstGeom prst="rect">
            <a:avLst/>
          </a:prstGeom>
          <a:noFill/>
        </p:spPr>
        <p:txBody>
          <a:bodyPr wrap="square" rtlCol="0">
            <a:noAutofit/>
          </a:bodyPr>
          <a:lstStyle/>
          <a:p>
            <a:endParaRPr lang="hi-IN" sz="3600" b="0" i="0" dirty="0">
              <a:effectLst/>
              <a:latin typeface="Inter" panose="020B0502030000000004" pitchFamily="34" charset="0"/>
            </a:endParaRPr>
          </a:p>
        </p:txBody>
      </p:sp>
      <p:pic>
        <p:nvPicPr>
          <p:cNvPr id="17" name="Audio 16">
            <a:hlinkClick r:id="" action="ppaction://media"/>
            <a:extLst>
              <a:ext uri="{FF2B5EF4-FFF2-40B4-BE49-F238E27FC236}">
                <a16:creationId xmlns:a16="http://schemas.microsoft.com/office/drawing/2014/main" id="{D756AAC6-7899-021E-6597-9C688B04FA50}"/>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074410830"/>
      </p:ext>
    </p:extLst>
  </p:cSld>
  <p:clrMapOvr>
    <a:masterClrMapping/>
  </p:clrMapOvr>
  <mc:AlternateContent xmlns:mc="http://schemas.openxmlformats.org/markup-compatibility/2006" xmlns:p14="http://schemas.microsoft.com/office/powerpoint/2010/main">
    <mc:Choice Requires="p14">
      <p:transition spd="slow" p14:dur="2000" advTm="16935"/>
    </mc:Choice>
    <mc:Fallback xmlns="">
      <p:transition spd="slow" advTm="169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7"/>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66D901D-C5EC-4129-8225-EE309D542C55}"/>
              </a:ext>
            </a:extLst>
          </p:cNvPr>
          <p:cNvPicPr>
            <a:picLocks noChangeAspect="1"/>
          </p:cNvPicPr>
          <p:nvPr/>
        </p:nvPicPr>
        <p:blipFill>
          <a:blip r:embed="rId3"/>
          <a:stretch>
            <a:fillRect/>
          </a:stretch>
        </p:blipFill>
        <p:spPr>
          <a:xfrm>
            <a:off x="0" y="-165322"/>
            <a:ext cx="12192000" cy="7023322"/>
          </a:xfrm>
          <a:prstGeom prst="rect">
            <a:avLst/>
          </a:prstGeom>
        </p:spPr>
      </p:pic>
      <p:sp>
        <p:nvSpPr>
          <p:cNvPr id="4" name="TextBox 3">
            <a:extLst>
              <a:ext uri="{FF2B5EF4-FFF2-40B4-BE49-F238E27FC236}">
                <a16:creationId xmlns:a16="http://schemas.microsoft.com/office/drawing/2014/main" id="{E6EB0BE4-AB25-824A-BFC7-F322E7EA8A74}"/>
              </a:ext>
            </a:extLst>
          </p:cNvPr>
          <p:cNvSpPr txBox="1"/>
          <p:nvPr/>
        </p:nvSpPr>
        <p:spPr>
          <a:xfrm>
            <a:off x="291378" y="242953"/>
            <a:ext cx="3474956"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मत्ती</a:t>
            </a:r>
            <a:r>
              <a:rPr lang="hi-IN" sz="2800" b="0" i="0" u="none" strike="noStrike" baseline="0" dirty="0">
                <a:solidFill>
                  <a:schemeClr val="bg1"/>
                </a:solidFill>
                <a:latin typeface="Mangal" panose="02040503050203030202" pitchFamily="18" charset="0"/>
                <a:cs typeface="Mangal" panose="02040503050203030202" pitchFamily="18" charset="0"/>
              </a:rPr>
              <a:t> 26:</a:t>
            </a:r>
            <a:r>
              <a:rPr lang="en-US" sz="2800" b="0" i="0" u="none" strike="noStrike" baseline="0" dirty="0">
                <a:solidFill>
                  <a:schemeClr val="bg1"/>
                </a:solidFill>
                <a:latin typeface="Mangal" panose="02040503050203030202" pitchFamily="18" charset="0"/>
                <a:cs typeface="Mangal" panose="02040503050203030202" pitchFamily="18" charset="0"/>
              </a:rPr>
              <a:t>45</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18874135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t>46 </a:t>
            </a:r>
            <a:r>
              <a:rPr lang="hi-IN" sz="4000" dirty="0"/>
              <a:t>उठ! हामी गइहाल्नु पर्छ। यहाँ मलाई विश्वासधात गर्ने आउँदैछ।”</a:t>
            </a:r>
            <a:endParaRPr lang="en-ZA" sz="8000" dirty="0"/>
          </a:p>
        </p:txBody>
      </p:sp>
      <p:sp>
        <p:nvSpPr>
          <p:cNvPr id="3" name="TextBox 2">
            <a:extLst>
              <a:ext uri="{FF2B5EF4-FFF2-40B4-BE49-F238E27FC236}">
                <a16:creationId xmlns:a16="http://schemas.microsoft.com/office/drawing/2014/main" id="{82A53696-0B03-1B4D-8F4C-EBEFF4DA04BD}"/>
              </a:ext>
            </a:extLst>
          </p:cNvPr>
          <p:cNvSpPr txBox="1"/>
          <p:nvPr/>
        </p:nvSpPr>
        <p:spPr>
          <a:xfrm>
            <a:off x="6096000" y="149950"/>
            <a:ext cx="6096000" cy="6558101"/>
          </a:xfrm>
          <a:prstGeom prst="rect">
            <a:avLst/>
          </a:prstGeom>
          <a:noFill/>
        </p:spPr>
        <p:txBody>
          <a:bodyPr wrap="square" rtlCol="0">
            <a:noAutofit/>
          </a:bodyPr>
          <a:lstStyle/>
          <a:p>
            <a:endParaRPr lang="hi-IN" sz="3800" b="0" i="0" dirty="0">
              <a:solidFill>
                <a:srgbClr val="777A7B"/>
              </a:solidFill>
              <a:effectLst/>
              <a:latin typeface="Inter" panose="020B0502030000000004" pitchFamily="34" charset="0"/>
            </a:endParaRPr>
          </a:p>
        </p:txBody>
      </p:sp>
      <p:pic>
        <p:nvPicPr>
          <p:cNvPr id="23" name="Audio 22">
            <a:hlinkClick r:id="" action="ppaction://media"/>
            <a:extLst>
              <a:ext uri="{FF2B5EF4-FFF2-40B4-BE49-F238E27FC236}">
                <a16:creationId xmlns:a16="http://schemas.microsoft.com/office/drawing/2014/main" id="{BC40FC6E-CB84-51D4-8569-FE6A5FB90199}"/>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728024161"/>
      </p:ext>
    </p:extLst>
  </p:cSld>
  <p:clrMapOvr>
    <a:masterClrMapping/>
  </p:clrMapOvr>
  <mc:AlternateContent xmlns:mc="http://schemas.openxmlformats.org/markup-compatibility/2006" xmlns:p14="http://schemas.microsoft.com/office/powerpoint/2010/main">
    <mc:Choice Requires="p14">
      <p:transition spd="slow" p14:dur="2000" advTm="4554"/>
    </mc:Choice>
    <mc:Fallback xmlns="">
      <p:transition spd="slow" advTm="45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3"/>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0E0FE8B-C91A-54D9-D3EE-B0CB22AE384B}"/>
              </a:ext>
            </a:extLst>
          </p:cNvPr>
          <p:cNvPicPr>
            <a:picLocks noChangeAspect="1"/>
          </p:cNvPicPr>
          <p:nvPr/>
        </p:nvPicPr>
        <p:blipFill>
          <a:blip r:embed="rId3"/>
          <a:stretch>
            <a:fillRect/>
          </a:stretch>
        </p:blipFill>
        <p:spPr>
          <a:xfrm>
            <a:off x="-391950" y="0"/>
            <a:ext cx="12583950" cy="6858000"/>
          </a:xfrm>
          <a:prstGeom prst="rect">
            <a:avLst/>
          </a:prstGeom>
        </p:spPr>
      </p:pic>
      <p:sp>
        <p:nvSpPr>
          <p:cNvPr id="3" name="TextBox 2">
            <a:extLst>
              <a:ext uri="{FF2B5EF4-FFF2-40B4-BE49-F238E27FC236}">
                <a16:creationId xmlns:a16="http://schemas.microsoft.com/office/drawing/2014/main" id="{B98B5716-391F-B7D8-A4F3-7ADA3EF712CF}"/>
              </a:ext>
            </a:extLst>
          </p:cNvPr>
          <p:cNvSpPr txBox="1"/>
          <p:nvPr/>
        </p:nvSpPr>
        <p:spPr>
          <a:xfrm>
            <a:off x="291378" y="242953"/>
            <a:ext cx="3474956"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मत्ती</a:t>
            </a:r>
            <a:r>
              <a:rPr lang="hi-IN" sz="2800" b="0" i="0" u="none" strike="noStrike" baseline="0" dirty="0">
                <a:solidFill>
                  <a:schemeClr val="bg1"/>
                </a:solidFill>
                <a:latin typeface="Mangal" panose="02040503050203030202" pitchFamily="18" charset="0"/>
                <a:cs typeface="Mangal" panose="02040503050203030202" pitchFamily="18" charset="0"/>
              </a:rPr>
              <a:t> 26:</a:t>
            </a:r>
            <a:r>
              <a:rPr lang="en-US" sz="2800" b="0" i="0" u="none" strike="noStrike" baseline="0" dirty="0">
                <a:solidFill>
                  <a:schemeClr val="bg1"/>
                </a:solidFill>
                <a:latin typeface="Mangal" panose="02040503050203030202" pitchFamily="18" charset="0"/>
                <a:cs typeface="Mangal" panose="02040503050203030202" pitchFamily="18" charset="0"/>
              </a:rPr>
              <a:t>46</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32795745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400" b="1">
                <a:solidFill>
                  <a:srgbClr val="121212"/>
                </a:solidFill>
                <a:latin typeface="Inter" panose="020B0502030000000004"/>
              </a:rPr>
              <a:t>येशू गेतसमनी बगैँचामा</a:t>
            </a:r>
            <a:endParaRPr lang="en-IN" sz="4400" b="1">
              <a:solidFill>
                <a:srgbClr val="121212"/>
              </a:solidFill>
              <a:latin typeface="Inter" panose="020B0502030000000004"/>
            </a:endParaRPr>
          </a:p>
          <a:p>
            <a:pPr>
              <a:buNone/>
            </a:pPr>
            <a:r>
              <a:rPr lang="hi-IN" sz="4400" cap="all">
                <a:solidFill>
                  <a:srgbClr val="121212"/>
                </a:solidFill>
                <a:latin typeface="ArialMT"/>
              </a:rPr>
              <a:t>मत्ती</a:t>
            </a:r>
            <a:r>
              <a:rPr lang="en-US" sz="4400">
                <a:latin typeface="TimesNewRomanPSMT"/>
              </a:rPr>
              <a:t> 26:36-46; </a:t>
            </a:r>
            <a:r>
              <a:rPr lang="hi-IN" sz="4400" cap="all">
                <a:solidFill>
                  <a:srgbClr val="121212"/>
                </a:solidFill>
                <a:latin typeface="ArialMT"/>
              </a:rPr>
              <a:t>मर्कूस</a:t>
            </a:r>
            <a:r>
              <a:rPr lang="en-US" sz="4400">
                <a:latin typeface="TimesNewRomanPSMT"/>
              </a:rPr>
              <a:t> 14:32-42; </a:t>
            </a:r>
            <a:r>
              <a:rPr lang="hi-IN" sz="4400" cap="all">
                <a:solidFill>
                  <a:srgbClr val="121212"/>
                </a:solidFill>
                <a:latin typeface="ArialMT"/>
              </a:rPr>
              <a:t>लूका</a:t>
            </a:r>
            <a:r>
              <a:rPr lang="en-IN" sz="4400" cap="all">
                <a:solidFill>
                  <a:srgbClr val="121212"/>
                </a:solidFill>
                <a:latin typeface="ArialMT"/>
              </a:rPr>
              <a:t> </a:t>
            </a:r>
            <a:r>
              <a:rPr lang="en-US" sz="4400">
                <a:latin typeface="TimesNewRomanPSMT"/>
              </a:rPr>
              <a:t>22:39-46 </a:t>
            </a:r>
            <a:endParaRPr lang="en-IN" sz="4400" dirty="0">
              <a:latin typeface="TimesNewRomanPSMT"/>
            </a:endParaRPr>
          </a:p>
        </p:txBody>
      </p:sp>
      <p:sp>
        <p:nvSpPr>
          <p:cNvPr id="2" name="TextBox 1">
            <a:extLst>
              <a:ext uri="{FF2B5EF4-FFF2-40B4-BE49-F238E27FC236}">
                <a16:creationId xmlns:a16="http://schemas.microsoft.com/office/drawing/2014/main" id="{47F8E203-7517-EE1F-E562-5827F63C96E6}"/>
              </a:ext>
            </a:extLst>
          </p:cNvPr>
          <p:cNvSpPr txBox="1"/>
          <p:nvPr/>
        </p:nvSpPr>
        <p:spPr>
          <a:xfrm>
            <a:off x="6096000" y="149950"/>
            <a:ext cx="6096000" cy="6558101"/>
          </a:xfrm>
          <a:prstGeom prst="rect">
            <a:avLst/>
          </a:prstGeom>
          <a:noFill/>
        </p:spPr>
        <p:txBody>
          <a:bodyPr wrap="square" rtlCol="0">
            <a:noAutofit/>
          </a:bodyPr>
          <a:lstStyle/>
          <a:p>
            <a:endParaRPr lang="en-IN" sz="3600" dirty="0">
              <a:latin typeface="TimesNewRomanPSMT"/>
            </a:endParaRPr>
          </a:p>
        </p:txBody>
      </p:sp>
      <p:pic>
        <p:nvPicPr>
          <p:cNvPr id="8" name="Audio 7">
            <a:hlinkClick r:id="" action="ppaction://media"/>
            <a:extLst>
              <a:ext uri="{FF2B5EF4-FFF2-40B4-BE49-F238E27FC236}">
                <a16:creationId xmlns:a16="http://schemas.microsoft.com/office/drawing/2014/main" id="{B92561AB-3264-42F3-CE31-92AAA21F60FA}"/>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422950696"/>
      </p:ext>
    </p:extLst>
  </p:cSld>
  <p:clrMapOvr>
    <a:masterClrMapping/>
  </p:clrMapOvr>
  <mc:AlternateContent xmlns:mc="http://schemas.openxmlformats.org/markup-compatibility/2006" xmlns:p14="http://schemas.microsoft.com/office/powerpoint/2010/main">
    <mc:Choice Requires="p14">
      <p:transition spd="slow" p14:dur="2000" advTm="3364"/>
    </mc:Choice>
    <mc:Fallback xmlns="">
      <p:transition spd="slow" advTm="336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2A47C1-C15E-CD65-41EC-4C718226DF22}"/>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E7C2BDC9-9E49-DE35-ECB8-A6B2D8A84230}"/>
              </a:ext>
            </a:extLst>
          </p:cNvPr>
          <p:cNvPicPr>
            <a:picLocks noChangeAspect="1"/>
          </p:cNvPicPr>
          <p:nvPr/>
        </p:nvPicPr>
        <p:blipFill>
          <a:blip r:embed="rId2"/>
          <a:stretch>
            <a:fillRect/>
          </a:stretch>
        </p:blipFill>
        <p:spPr>
          <a:xfrm>
            <a:off x="-391950" y="0"/>
            <a:ext cx="12583950" cy="6858000"/>
          </a:xfrm>
          <a:prstGeom prst="rect">
            <a:avLst/>
          </a:prstGeom>
        </p:spPr>
      </p:pic>
      <p:sp>
        <p:nvSpPr>
          <p:cNvPr id="3" name="TextBox 2">
            <a:extLst>
              <a:ext uri="{FF2B5EF4-FFF2-40B4-BE49-F238E27FC236}">
                <a16:creationId xmlns:a16="http://schemas.microsoft.com/office/drawing/2014/main" id="{4590F938-7EFD-96F1-8875-6DC6BB30F036}"/>
              </a:ext>
            </a:extLst>
          </p:cNvPr>
          <p:cNvSpPr txBox="1"/>
          <p:nvPr/>
        </p:nvSpPr>
        <p:spPr>
          <a:xfrm>
            <a:off x="6594764" y="172003"/>
            <a:ext cx="5597236" cy="4173734"/>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1" i="0" u="none" strike="noStrike" kern="1200" cap="none" spc="0" normalizeH="0" baseline="0" noProof="0" dirty="0">
                <a:ln>
                  <a:noFill/>
                </a:ln>
                <a:solidFill>
                  <a:schemeClr val="bg1"/>
                </a:solidFill>
                <a:effectLst/>
                <a:uLnTx/>
                <a:uFillTx/>
                <a:latin typeface="Inter" panose="020B0502030000000004"/>
                <a:ea typeface="+mn-ea"/>
                <a:cs typeface="Mangal" panose="02040503050203030202" pitchFamily="18" charset="0"/>
              </a:rPr>
              <a:t>येशू गेतसमनी बगैँचामा</a:t>
            </a:r>
            <a:endParaRPr kumimoji="0" lang="en-IN" sz="4400" b="1" i="0" u="none" strike="noStrike" kern="1200" cap="none" spc="0" normalizeH="0" baseline="0" noProof="0" dirty="0">
              <a:ln>
                <a:noFill/>
              </a:ln>
              <a:solidFill>
                <a:schemeClr val="bg1"/>
              </a:solidFill>
              <a:effectLst/>
              <a:uLnTx/>
              <a:uFillTx/>
              <a:latin typeface="Inter" panose="020B05020300000000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0" i="0" u="none" strike="noStrike" kern="1200" cap="all" spc="0" normalizeH="0" baseline="0" noProof="0" dirty="0">
                <a:ln>
                  <a:noFill/>
                </a:ln>
                <a:solidFill>
                  <a:schemeClr val="bg1"/>
                </a:solidFill>
                <a:effectLst/>
                <a:uLnTx/>
                <a:uFillTx/>
                <a:latin typeface="ArialMT"/>
                <a:ea typeface="+mn-ea"/>
                <a:cs typeface="Mangal" panose="02040503050203030202" pitchFamily="18" charset="0"/>
              </a:rPr>
              <a:t>मत्ती</a:t>
            </a:r>
            <a:r>
              <a:rPr kumimoji="0" lang="en-US" sz="4400" b="0" i="0" u="none" strike="noStrike" kern="1200" cap="none" spc="0" normalizeH="0" baseline="0" noProof="0" dirty="0">
                <a:ln>
                  <a:noFill/>
                </a:ln>
                <a:solidFill>
                  <a:schemeClr val="bg1"/>
                </a:solidFill>
                <a:effectLst/>
                <a:uLnTx/>
                <a:uFillTx/>
                <a:latin typeface="TimesNewRomanPSMT"/>
                <a:ea typeface="+mn-ea"/>
                <a:cs typeface="+mn-cs"/>
              </a:rPr>
              <a:t> 26:36-46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0" i="0" u="none" strike="noStrike" kern="1200" cap="all" spc="0" normalizeH="0" baseline="0" noProof="0" dirty="0">
                <a:ln>
                  <a:noFill/>
                </a:ln>
                <a:solidFill>
                  <a:schemeClr val="bg1"/>
                </a:solidFill>
                <a:effectLst/>
                <a:uLnTx/>
                <a:uFillTx/>
                <a:latin typeface="ArialMT"/>
                <a:ea typeface="+mn-ea"/>
                <a:cs typeface="Mangal" panose="02040503050203030202" pitchFamily="18" charset="0"/>
              </a:rPr>
              <a:t>मर्कूस</a:t>
            </a:r>
            <a:r>
              <a:rPr kumimoji="0" lang="en-US" sz="4400" b="0" i="0" u="none" strike="noStrike" kern="1200" cap="none" spc="0" normalizeH="0" baseline="0" noProof="0" dirty="0">
                <a:ln>
                  <a:noFill/>
                </a:ln>
                <a:solidFill>
                  <a:schemeClr val="bg1"/>
                </a:solidFill>
                <a:effectLst/>
                <a:uLnTx/>
                <a:uFillTx/>
                <a:latin typeface="TimesNewRomanPSMT"/>
                <a:ea typeface="+mn-ea"/>
                <a:cs typeface="+mn-cs"/>
              </a:rPr>
              <a:t> 14:32-42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0" i="0" u="none" strike="noStrike" kern="1200" cap="all" spc="0" normalizeH="0" baseline="0" noProof="0" dirty="0">
                <a:ln>
                  <a:noFill/>
                </a:ln>
                <a:solidFill>
                  <a:schemeClr val="bg1"/>
                </a:solidFill>
                <a:effectLst/>
                <a:uLnTx/>
                <a:uFillTx/>
                <a:latin typeface="ArialMT"/>
                <a:ea typeface="+mn-ea"/>
                <a:cs typeface="Mangal" panose="02040503050203030202" pitchFamily="18" charset="0"/>
              </a:rPr>
              <a:t>लूका</a:t>
            </a:r>
            <a:r>
              <a:rPr kumimoji="0" lang="en-IN" sz="4400" b="0" i="0" u="none" strike="noStrike" kern="1200" cap="all" spc="0" normalizeH="0" baseline="0" noProof="0" dirty="0">
                <a:ln>
                  <a:noFill/>
                </a:ln>
                <a:solidFill>
                  <a:schemeClr val="bg1"/>
                </a:solidFill>
                <a:effectLst/>
                <a:uLnTx/>
                <a:uFillTx/>
                <a:latin typeface="ArialMT"/>
                <a:ea typeface="+mn-ea"/>
                <a:cs typeface="+mn-cs"/>
              </a:rPr>
              <a:t> </a:t>
            </a:r>
            <a:r>
              <a:rPr kumimoji="0" lang="en-US" sz="4400" b="0" i="0" u="none" strike="noStrike" kern="1200" cap="none" spc="0" normalizeH="0" baseline="0" noProof="0" dirty="0">
                <a:ln>
                  <a:noFill/>
                </a:ln>
                <a:solidFill>
                  <a:schemeClr val="bg1"/>
                </a:solidFill>
                <a:effectLst/>
                <a:uLnTx/>
                <a:uFillTx/>
                <a:latin typeface="TimesNewRomanPSMT"/>
                <a:ea typeface="+mn-ea"/>
                <a:cs typeface="+mn-cs"/>
              </a:rPr>
              <a:t>22:39-46 </a:t>
            </a:r>
            <a:endParaRPr kumimoji="0" lang="en-IN" sz="4400" b="0" i="0" u="none" strike="noStrike" kern="1200" cap="none" spc="0" normalizeH="0" baseline="0" noProof="0" dirty="0">
              <a:ln>
                <a:noFill/>
              </a:ln>
              <a:solidFill>
                <a:schemeClr val="bg1"/>
              </a:solidFill>
              <a:effectLst/>
              <a:uLnTx/>
              <a:uFillTx/>
              <a:latin typeface="TimesNewRomanPSMT"/>
              <a:ea typeface="+mn-ea"/>
              <a:cs typeface="+mn-cs"/>
            </a:endParaRPr>
          </a:p>
        </p:txBody>
      </p:sp>
      <p:sp>
        <p:nvSpPr>
          <p:cNvPr id="2" name="TextBox 1">
            <a:extLst>
              <a:ext uri="{FF2B5EF4-FFF2-40B4-BE49-F238E27FC236}">
                <a16:creationId xmlns:a16="http://schemas.microsoft.com/office/drawing/2014/main" id="{A854FE05-E92D-EF53-0BA3-485323F2E9F3}"/>
              </a:ext>
            </a:extLst>
          </p:cNvPr>
          <p:cNvSpPr txBox="1"/>
          <p:nvPr/>
        </p:nvSpPr>
        <p:spPr>
          <a:xfrm>
            <a:off x="572344" y="5674145"/>
            <a:ext cx="6591992" cy="671915"/>
          </a:xfrm>
          <a:prstGeom prst="rect">
            <a:avLst/>
          </a:prstGeom>
          <a:noFill/>
        </p:spPr>
        <p:txBody>
          <a:bodyPr wrap="square">
            <a:spAutoFit/>
          </a:bodyPr>
          <a:lstStyle/>
          <a:p>
            <a:pPr marL="0" marR="0">
              <a:lnSpc>
                <a:spcPct val="107000"/>
              </a:lnSpc>
              <a:spcBef>
                <a:spcPts val="0"/>
              </a:spcBef>
              <a:spcAft>
                <a:spcPts val="800"/>
              </a:spcAft>
            </a:pPr>
            <a:r>
              <a:rPr lang="en-US" sz="1800" kern="1200" dirty="0">
                <a:solidFill>
                  <a:srgbClr val="FFFFFF"/>
                </a:solidFill>
                <a:effectLst/>
                <a:latin typeface="Aptos"/>
                <a:ea typeface="Aptos"/>
                <a:cs typeface="Arial" panose="020B0604020202020204" pitchFamily="34" charset="0"/>
              </a:rPr>
              <a:t>This work is licensed under a Creative Commons Attribution-</a:t>
            </a:r>
            <a:r>
              <a:rPr lang="en-US" sz="1800" kern="1200" dirty="0" err="1">
                <a:solidFill>
                  <a:srgbClr val="FFFFFF"/>
                </a:solidFill>
                <a:effectLst/>
                <a:latin typeface="Aptos"/>
                <a:ea typeface="Aptos"/>
                <a:cs typeface="Arial" panose="020B0604020202020204" pitchFamily="34" charset="0"/>
              </a:rPr>
              <a:t>ShareAlike</a:t>
            </a:r>
            <a:r>
              <a:rPr lang="en-US" sz="1800" kern="1200" dirty="0">
                <a:solidFill>
                  <a:srgbClr val="FFFFFF"/>
                </a:solidFill>
                <a:effectLst/>
                <a:latin typeface="Aptos"/>
                <a:ea typeface="Aptos"/>
                <a:cs typeface="Arial" panose="020B0604020202020204" pitchFamily="34" charset="0"/>
              </a:rPr>
              <a:t> 4.0 International License</a:t>
            </a:r>
            <a:endParaRPr lang="en-US" sz="2400" kern="100" dirty="0">
              <a:effectLst/>
              <a:latin typeface="Aptos"/>
              <a:ea typeface="Aptos"/>
              <a:cs typeface="Arial" panose="020B0604020202020204" pitchFamily="34" charset="0"/>
            </a:endParaRPr>
          </a:p>
        </p:txBody>
      </p:sp>
    </p:spTree>
    <p:extLst>
      <p:ext uri="{BB962C8B-B14F-4D97-AF65-F5344CB8AC3E}">
        <p14:creationId xmlns:p14="http://schemas.microsoft.com/office/powerpoint/2010/main" val="36839750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dirty="0">
                <a:solidFill>
                  <a:srgbClr val="777A7B"/>
                </a:solidFill>
                <a:latin typeface="Inter" panose="020B0502030000000004" pitchFamily="34" charset="0"/>
              </a:rPr>
              <a:t>मत्ती 26:36 </a:t>
            </a:r>
            <a:r>
              <a:rPr lang="hi-IN" sz="4000" dirty="0">
                <a:solidFill>
                  <a:srgbClr val="000000"/>
                </a:solidFill>
                <a:latin typeface="Cambria" panose="02040503050406030204" pitchFamily="18" charset="0"/>
              </a:rPr>
              <a:t>त्यसपछि येशू आफ्ना चेलाहरूसाथ गेत्समनी भन्ने ठाउँमा जानुभयो। येशूले तिनीहरूलाई भन्नुभयो, “तिमीहरू यहाँ बस, म चाहिं त्यहाँ गएर प्रार्थना गर्छु।”</a:t>
            </a:r>
            <a:endParaRPr lang="en-ZA" sz="4000" dirty="0"/>
          </a:p>
        </p:txBody>
      </p:sp>
      <p:sp>
        <p:nvSpPr>
          <p:cNvPr id="3" name="TextBox 2">
            <a:extLst>
              <a:ext uri="{FF2B5EF4-FFF2-40B4-BE49-F238E27FC236}">
                <a16:creationId xmlns:a16="http://schemas.microsoft.com/office/drawing/2014/main" id="{4EC54A2C-580F-6500-D0D1-BCFFB93D7FC0}"/>
              </a:ext>
            </a:extLst>
          </p:cNvPr>
          <p:cNvSpPr txBox="1"/>
          <p:nvPr/>
        </p:nvSpPr>
        <p:spPr>
          <a:xfrm>
            <a:off x="6096000" y="149950"/>
            <a:ext cx="6096000" cy="6558101"/>
          </a:xfrm>
          <a:prstGeom prst="rect">
            <a:avLst/>
          </a:prstGeom>
          <a:noFill/>
        </p:spPr>
        <p:txBody>
          <a:bodyPr wrap="square" rtlCol="0">
            <a:noAutofit/>
          </a:bodyPr>
          <a:lstStyle/>
          <a:p>
            <a:endParaRPr lang="en-IN" sz="3600" dirty="0"/>
          </a:p>
        </p:txBody>
      </p:sp>
      <p:pic>
        <p:nvPicPr>
          <p:cNvPr id="8" name="Audio 7">
            <a:hlinkClick r:id="" action="ppaction://media"/>
            <a:extLst>
              <a:ext uri="{FF2B5EF4-FFF2-40B4-BE49-F238E27FC236}">
                <a16:creationId xmlns:a16="http://schemas.microsoft.com/office/drawing/2014/main" id="{C5E2E1B1-E90C-B4F6-6106-074D15FEFA0E}"/>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107586563"/>
      </p:ext>
    </p:extLst>
  </p:cSld>
  <p:clrMapOvr>
    <a:masterClrMapping/>
  </p:clrMapOvr>
  <mc:AlternateContent xmlns:mc="http://schemas.openxmlformats.org/markup-compatibility/2006" xmlns:p14="http://schemas.microsoft.com/office/powerpoint/2010/main">
    <mc:Choice Requires="p14">
      <p:transition spd="slow" p14:dur="2000" advTm="13474"/>
    </mc:Choice>
    <mc:Fallback xmlns="">
      <p:transition spd="slow" advTm="134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D607E4A-FE52-4918-B92B-63CED01C6244}"/>
              </a:ext>
            </a:extLst>
          </p:cNvPr>
          <p:cNvPicPr>
            <a:picLocks noChangeAspect="1"/>
          </p:cNvPicPr>
          <p:nvPr/>
        </p:nvPicPr>
        <p:blipFill>
          <a:blip r:embed="rId3"/>
          <a:stretch>
            <a:fillRect/>
          </a:stretch>
        </p:blipFill>
        <p:spPr>
          <a:xfrm>
            <a:off x="-1449297" y="0"/>
            <a:ext cx="14549890" cy="7122694"/>
          </a:xfrm>
          <a:prstGeom prst="rect">
            <a:avLst/>
          </a:prstGeom>
        </p:spPr>
      </p:pic>
      <p:sp>
        <p:nvSpPr>
          <p:cNvPr id="2" name="TextBox 1">
            <a:extLst>
              <a:ext uri="{FF2B5EF4-FFF2-40B4-BE49-F238E27FC236}">
                <a16:creationId xmlns:a16="http://schemas.microsoft.com/office/drawing/2014/main" id="{78B0DC2A-7600-B6FA-49B6-3B6CBE78AE2D}"/>
              </a:ext>
            </a:extLst>
          </p:cNvPr>
          <p:cNvSpPr txBox="1"/>
          <p:nvPr/>
        </p:nvSpPr>
        <p:spPr>
          <a:xfrm>
            <a:off x="291378" y="242953"/>
            <a:ext cx="3474956" cy="646331"/>
          </a:xfrm>
          <a:prstGeom prst="rect">
            <a:avLst/>
          </a:prstGeom>
          <a:noFill/>
        </p:spPr>
        <p:txBody>
          <a:bodyPr wrap="square" rtlCol="0">
            <a:spAutoFit/>
          </a:bodyPr>
          <a:lstStyle/>
          <a:p>
            <a:r>
              <a:rPr lang="hi-IN" sz="3600" b="0" i="0" u="none" strike="noStrike" baseline="0" dirty="0">
                <a:solidFill>
                  <a:schemeClr val="bg1"/>
                </a:solidFill>
                <a:latin typeface="TimesNewRomanPSMT"/>
              </a:rPr>
              <a:t>मत्ती</a:t>
            </a:r>
            <a:r>
              <a:rPr lang="hi-IN" sz="2800" b="0" i="0" u="none" strike="noStrike" baseline="0" dirty="0">
                <a:solidFill>
                  <a:schemeClr val="bg1"/>
                </a:solidFill>
                <a:latin typeface="TimesNewRomanPSMT"/>
              </a:rPr>
              <a:t> 26:36</a:t>
            </a:r>
            <a:endParaRPr lang="bo-CN" sz="2800" b="1" cap="all" dirty="0">
              <a:solidFill>
                <a:schemeClr val="bg1"/>
              </a:solidFill>
              <a:latin typeface="Microsoft Himalaya" panose="01010100010101010101" pitchFamily="2"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39034289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37 </a:t>
            </a:r>
            <a:r>
              <a:rPr lang="hi-IN" sz="4000" dirty="0">
                <a:solidFill>
                  <a:srgbClr val="000000"/>
                </a:solidFill>
                <a:latin typeface="Cambria" panose="02040503050406030204" pitchFamily="18" charset="0"/>
              </a:rPr>
              <a:t>येशूले पत्रुस र जब्दीको दुइ छोराहरूलाई आफ्नो साथमा लानुभयो। अनि येशू खूबै दुखी र विचलित हुनुभयो। </a:t>
            </a:r>
            <a:endParaRPr lang="en-ZA" sz="4400" dirty="0"/>
          </a:p>
        </p:txBody>
      </p:sp>
      <p:sp>
        <p:nvSpPr>
          <p:cNvPr id="3" name="TextBox 2">
            <a:extLst>
              <a:ext uri="{FF2B5EF4-FFF2-40B4-BE49-F238E27FC236}">
                <a16:creationId xmlns:a16="http://schemas.microsoft.com/office/drawing/2014/main" id="{EAE186A4-3C4B-6D37-78A7-4BDB32854F1F}"/>
              </a:ext>
            </a:extLst>
          </p:cNvPr>
          <p:cNvSpPr txBox="1"/>
          <p:nvPr/>
        </p:nvSpPr>
        <p:spPr>
          <a:xfrm>
            <a:off x="6096000" y="149950"/>
            <a:ext cx="6096000" cy="6558101"/>
          </a:xfrm>
          <a:prstGeom prst="rect">
            <a:avLst/>
          </a:prstGeom>
          <a:noFill/>
        </p:spPr>
        <p:txBody>
          <a:bodyPr wrap="square" rtlCol="0">
            <a:noAutofit/>
          </a:bodyPr>
          <a:lstStyle/>
          <a:p>
            <a:endParaRPr lang="en-IN" sz="3600" dirty="0"/>
          </a:p>
        </p:txBody>
      </p:sp>
      <p:pic>
        <p:nvPicPr>
          <p:cNvPr id="19" name="Audio 18">
            <a:hlinkClick r:id="" action="ppaction://media"/>
            <a:extLst>
              <a:ext uri="{FF2B5EF4-FFF2-40B4-BE49-F238E27FC236}">
                <a16:creationId xmlns:a16="http://schemas.microsoft.com/office/drawing/2014/main" id="{E43441E3-41E3-697C-69FD-2BB6C0AA3301}"/>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54763615"/>
      </p:ext>
    </p:extLst>
  </p:cSld>
  <p:clrMapOvr>
    <a:masterClrMapping/>
  </p:clrMapOvr>
  <mc:AlternateContent xmlns:mc="http://schemas.openxmlformats.org/markup-compatibility/2006" xmlns:p14="http://schemas.microsoft.com/office/powerpoint/2010/main">
    <mc:Choice Requires="p14">
      <p:transition spd="slow" p14:dur="2000" advTm="12468"/>
    </mc:Choice>
    <mc:Fallback xmlns="">
      <p:transition spd="slow" advTm="124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9"/>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E884CF1-3517-4BEB-8813-793E5F5FD859}"/>
              </a:ext>
            </a:extLst>
          </p:cNvPr>
          <p:cNvPicPr>
            <a:picLocks noChangeAspect="1"/>
          </p:cNvPicPr>
          <p:nvPr/>
        </p:nvPicPr>
        <p:blipFill>
          <a:blip r:embed="rId3"/>
          <a:stretch>
            <a:fillRect/>
          </a:stretch>
        </p:blipFill>
        <p:spPr>
          <a:xfrm>
            <a:off x="0" y="0"/>
            <a:ext cx="12456042" cy="6858000"/>
          </a:xfrm>
          <a:prstGeom prst="rect">
            <a:avLst/>
          </a:prstGeom>
        </p:spPr>
      </p:pic>
      <p:sp>
        <p:nvSpPr>
          <p:cNvPr id="4" name="TextBox 3">
            <a:extLst>
              <a:ext uri="{FF2B5EF4-FFF2-40B4-BE49-F238E27FC236}">
                <a16:creationId xmlns:a16="http://schemas.microsoft.com/office/drawing/2014/main" id="{8E21857C-5250-9391-44F8-462E8CDE532B}"/>
              </a:ext>
            </a:extLst>
          </p:cNvPr>
          <p:cNvSpPr txBox="1"/>
          <p:nvPr/>
        </p:nvSpPr>
        <p:spPr>
          <a:xfrm>
            <a:off x="291378" y="242953"/>
            <a:ext cx="3474956"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मत्ती</a:t>
            </a:r>
            <a:r>
              <a:rPr lang="hi-IN" sz="2800" b="0" i="0" u="none" strike="noStrike" baseline="0" dirty="0">
                <a:solidFill>
                  <a:schemeClr val="bg1"/>
                </a:solidFill>
                <a:latin typeface="Mangal" panose="02040503050203030202" pitchFamily="18" charset="0"/>
                <a:cs typeface="Mangal" panose="02040503050203030202" pitchFamily="18" charset="0"/>
              </a:rPr>
              <a:t> 26:3</a:t>
            </a:r>
            <a:r>
              <a:rPr lang="en-US" sz="2800" b="0" i="0" u="none" strike="noStrike" baseline="0" dirty="0">
                <a:solidFill>
                  <a:schemeClr val="bg1"/>
                </a:solidFill>
                <a:latin typeface="Mangal" panose="02040503050203030202" pitchFamily="18" charset="0"/>
                <a:cs typeface="Mangal" panose="02040503050203030202" pitchFamily="18" charset="0"/>
              </a:rPr>
              <a:t>7</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18540090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pPr lvl="0">
              <a:defRPr/>
            </a:pPr>
            <a:r>
              <a:rPr lang="hi-IN" sz="4000" b="1" dirty="0">
                <a:solidFill>
                  <a:srgbClr val="333333"/>
                </a:solidFill>
                <a:latin typeface="avenir"/>
              </a:rPr>
              <a:t>38 </a:t>
            </a:r>
            <a:r>
              <a:rPr lang="hi-IN" sz="4000" dirty="0">
                <a:solidFill>
                  <a:srgbClr val="000000"/>
                </a:solidFill>
                <a:latin typeface="Cambria" panose="02040503050406030204" pitchFamily="18" charset="0"/>
              </a:rPr>
              <a:t>येशूले पत्रुस र जब्दीका दुइ छोराहरूलाई भन्नुभयो, “मेरो आत्मा दुखै दुखले भरिएको छ। मेरो प्राण गहिरो शोकले मरे तुल्य भएको छ। तिमीहरू यहाँ मसँग बस अनि पर्ख।” </a:t>
            </a:r>
            <a:endParaRPr lang="en-ZA" sz="4400" dirty="0">
              <a:effectLst/>
              <a:latin typeface="Calibri" panose="020F0502020204030204" pitchFamily="34" charset="0"/>
              <a:ea typeface="Calibri" panose="020F0502020204030204" pitchFamily="34" charset="0"/>
              <a:cs typeface="Microsoft Himalaya" panose="01010100010101010101" pitchFamily="2" charset="0"/>
            </a:endParaRPr>
          </a:p>
        </p:txBody>
      </p:sp>
      <p:sp>
        <p:nvSpPr>
          <p:cNvPr id="3" name="TextBox 2">
            <a:extLst>
              <a:ext uri="{FF2B5EF4-FFF2-40B4-BE49-F238E27FC236}">
                <a16:creationId xmlns:a16="http://schemas.microsoft.com/office/drawing/2014/main" id="{00846762-5A57-D952-C0EA-402BBEAEEF2B}"/>
              </a:ext>
            </a:extLst>
          </p:cNvPr>
          <p:cNvSpPr txBox="1"/>
          <p:nvPr/>
        </p:nvSpPr>
        <p:spPr>
          <a:xfrm>
            <a:off x="6096000" y="149950"/>
            <a:ext cx="6096000" cy="6558101"/>
          </a:xfrm>
          <a:prstGeom prst="rect">
            <a:avLst/>
          </a:prstGeom>
          <a:noFill/>
        </p:spPr>
        <p:txBody>
          <a:bodyPr wrap="square" rtlCol="0">
            <a:noAutofit/>
          </a:bodyPr>
          <a:lstStyle/>
          <a:p>
            <a:endParaRPr lang="hi-IN" sz="3600" b="0" i="0" dirty="0">
              <a:solidFill>
                <a:srgbClr val="777A7B"/>
              </a:solidFill>
              <a:effectLst/>
              <a:latin typeface="Inter" panose="020B0502030000000004" pitchFamily="34" charset="0"/>
            </a:endParaRPr>
          </a:p>
        </p:txBody>
      </p:sp>
      <p:pic>
        <p:nvPicPr>
          <p:cNvPr id="9" name="Audio 8">
            <a:hlinkClick r:id="" action="ppaction://media"/>
            <a:extLst>
              <a:ext uri="{FF2B5EF4-FFF2-40B4-BE49-F238E27FC236}">
                <a16:creationId xmlns:a16="http://schemas.microsoft.com/office/drawing/2014/main" id="{460341F8-ACE4-446F-F9FB-BC145DD53D46}"/>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598636660"/>
      </p:ext>
    </p:extLst>
  </p:cSld>
  <p:clrMapOvr>
    <a:masterClrMapping/>
  </p:clrMapOvr>
  <mc:AlternateContent xmlns:mc="http://schemas.openxmlformats.org/markup-compatibility/2006" xmlns:p14="http://schemas.microsoft.com/office/powerpoint/2010/main">
    <mc:Choice Requires="p14">
      <p:transition spd="slow" p14:dur="2000" advTm="11543"/>
    </mc:Choice>
    <mc:Fallback xmlns="">
      <p:transition spd="slow" advTm="115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4190</TotalTime>
  <Words>539</Words>
  <Application>Microsoft Office PowerPoint</Application>
  <PresentationFormat>Widescreen</PresentationFormat>
  <Paragraphs>57</Paragraphs>
  <Slides>28</Slides>
  <Notes>13</Notes>
  <HiddenSlides>0</HiddenSlides>
  <MMClips>14</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28</vt:i4>
      </vt:variant>
    </vt:vector>
  </HeadingPairs>
  <TitlesOfParts>
    <vt:vector size="42" baseType="lpstr">
      <vt:lpstr>Aptos</vt:lpstr>
      <vt:lpstr>Arial</vt:lpstr>
      <vt:lpstr>ArialMT</vt:lpstr>
      <vt:lpstr>avenir</vt:lpstr>
      <vt:lpstr>Calibri</vt:lpstr>
      <vt:lpstr>Calibri Light</vt:lpstr>
      <vt:lpstr>Cambria</vt:lpstr>
      <vt:lpstr>Inter</vt:lpstr>
      <vt:lpstr>Mangal</vt:lpstr>
      <vt:lpstr>Microsoft Himalaya</vt:lpstr>
      <vt:lpstr>PT Serif</vt:lpstr>
      <vt:lpstr>Symbol</vt:lpstr>
      <vt:lpstr>TimesNewRomanPSMT</vt:lpstr>
      <vt:lpstr>Office Theme</vt:lpstr>
      <vt:lpstr>43-1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Leonie Smith</dc:creator>
  <cp:lastModifiedBy>Alfred Smith</cp:lastModifiedBy>
  <cp:revision>93</cp:revision>
  <dcterms:created xsi:type="dcterms:W3CDTF">2021-03-30T09:17:29Z</dcterms:created>
  <dcterms:modified xsi:type="dcterms:W3CDTF">2026-07-16T11:18:17Z</dcterms:modified>
</cp:coreProperties>
</file>