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7" r:id="rId2"/>
    <p:sldId id="268" r:id="rId3"/>
    <p:sldId id="269" r:id="rId4"/>
    <p:sldId id="285" r:id="rId5"/>
    <p:sldId id="283" r:id="rId6"/>
    <p:sldId id="284" r:id="rId7"/>
    <p:sldId id="272" r:id="rId8"/>
    <p:sldId id="257" r:id="rId9"/>
    <p:sldId id="273" r:id="rId10"/>
    <p:sldId id="259" r:id="rId11"/>
    <p:sldId id="275" r:id="rId12"/>
    <p:sldId id="260" r:id="rId13"/>
    <p:sldId id="276" r:id="rId14"/>
    <p:sldId id="261" r:id="rId15"/>
    <p:sldId id="277" r:id="rId16"/>
    <p:sldId id="266" r:id="rId17"/>
    <p:sldId id="278" r:id="rId18"/>
    <p:sldId id="263" r:id="rId19"/>
    <p:sldId id="279" r:id="rId20"/>
    <p:sldId id="264" r:id="rId21"/>
    <p:sldId id="280" r:id="rId22"/>
    <p:sldId id="26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9FD402-FF2C-41B9-8BB8-87E46B5330E2}" v="1" dt="2026-07-16T11:18:22.5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969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1:18:22.598" v="101"/>
      <pc:docMkLst>
        <pc:docMk/>
      </pc:docMkLst>
      <pc:sldChg chg="modSp mod modNotesTx">
        <pc:chgData name="Alfred Smith" userId="3c60a3631c0db8ad" providerId="LiveId" clId="{0761BD21-EAD3-491D-B74D-BFB938B236DA}" dt="2026-07-16T11:18:22.598" v="101"/>
        <pc:sldMkLst>
          <pc:docMk/>
          <pc:sldMk cId="1524793510" sldId="267"/>
        </pc:sldMkLst>
        <pc:spChg chg="mod">
          <ac:chgData name="Alfred Smith" userId="3c60a3631c0db8ad" providerId="LiveId" clId="{0761BD21-EAD3-491D-B74D-BFB938B236DA}" dt="2026-07-16T11:18:22.598" v="101"/>
          <ac:spMkLst>
            <pc:docMk/>
            <pc:sldMk cId="1524793510" sldId="267"/>
            <ac:spMk id="3" creationId="{6D3B10DB-77E6-C746-3837-3DE7C3803AD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60C3C-1A32-415A-88A8-9F0854A32D1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4179-D25C-40F3-9837-5ACD928077F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3533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4328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22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9545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A692AD-04AD-4C56-9FFE-7940ABAE3ECE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85306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3731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3963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52400">
              <a:lnSpc>
                <a:spcPts val="2400"/>
              </a:lnSpc>
            </a:pP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12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48139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4186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3919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9896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214179-D25C-40F3-9837-5ACD928077FF}" type="slidenum">
              <a:rPr lang="en-ZA" smtClean="0"/>
              <a:t>20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45317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88771-586B-489E-8D16-DA69EC567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7DE4E0-2E12-4157-9314-A43807B71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00120-2B33-48F0-9B12-593FB6F38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A8384-81EC-47CB-BF6B-F9E33C5C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6B175-E353-459D-96CB-EDA5778E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3768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C268-420A-44A2-85FC-C14DD5DB2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38ADAB-D72B-4FD3-A4FA-A2BF6D24F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A6F92-76B6-4024-86E8-C97FC2149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72976-0D60-4488-AFE1-B135E1EC3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2D5F5-F7C5-4D72-922D-473CDFDC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123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66BD45-40D7-44DA-987A-6DB7796301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26ABD-3B62-4077-9DD0-245160DE6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C7B1E-99CD-4343-9FAD-A07044345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219FF-20C9-4359-818F-7962F5D48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276B7-7005-4C64-9648-8DB119337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1831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C6C7E-0B64-4550-90C3-2900DD9A7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B590F-965D-4BA2-9FE9-357FDF0A1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4DC47-2D1A-47A4-A9C1-9659D3520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8E90B-6C7A-4E41-BFA5-439DFE6E6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0967D-043F-4AB8-A6B4-61BD115E9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112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F1F45-6027-4972-B2C3-90D5BE46D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AA6E1-AEE4-4852-928C-59C17C929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8367F-1949-4106-9D8A-40C65E0F4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59619-79F7-46D8-8DC9-7146A59C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339FE-C567-435C-8A3E-2F71645E0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1348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01538-3AAC-4052-A224-087D37160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5883C-D411-4AC8-BB1C-70F7D8D5A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3CEBF-8FE7-4B6A-823B-FCE3D904C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8A649-6FDA-4F54-BB14-DBC410EA4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36746-B8F7-41E5-9722-387EBB70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FB543-1C63-4C1B-AEA3-317745DD2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742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C02A3-9AEA-49BF-9BD5-E44C5A24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00F25-133E-4AED-B78A-CA83FD3A8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7A3A35-27D0-4BF6-809D-78B80BAB1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895EF-D02A-406B-90A9-06C660D071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8B411B-C828-4E4E-9CFB-BD117B3410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299C9A-F640-4183-A440-7BED1E8F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05D1E3-E4E6-4818-831E-304E59BD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B4C221-E7EA-495A-9691-DBD9A8D4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0056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1511D-822A-4EF2-898C-032DA4996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649E6-032F-4E2D-8FAD-E1DB16569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01402C-AA13-41C7-88B0-CDB4F975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78537-067D-4608-B78C-A0425CB9C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092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52239-E491-472B-BA76-C48E7CDC8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4F0B7A-9B26-4F82-9854-AC2817B2C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F7BFB-4C1D-499E-BB4E-E4E21F9DE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1366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6A4CC-F54C-4411-BA32-DAFC2458B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7DA82-1810-47C9-ACC8-4BD2BDCA9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849C9-5142-49CD-9062-0B16868D5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4E5CE2-61F3-497D-9C24-862367BA2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03C57-C43A-479C-B5C7-D983E25A0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BB530-2372-4BCF-BB05-F48703984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985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6B77-F2CC-4E5D-A868-4594D742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6C551B-CF49-47BC-9C50-99E2EB7F2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1FC91-4720-4574-90C9-DECA20A9D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ABA2C-E1D6-44AC-9FCA-EC7582056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65F80-9830-4FFC-9BAC-7004D996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2D7D8-2E9B-488F-BCBF-C91FAF258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4901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6800F5-5F5B-4836-98D3-11BFF50DF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8BEB15-72C0-4537-91A7-38CB3FD63B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F9814-6657-4ABD-A48C-1F5640DA9D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5F75-6D2D-4DEF-ABFE-108B5F380CA2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A5618-9DC2-4993-9177-B79FB8077B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EBC49-B0EC-4520-AF53-E6090CE56D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C8E91-3FD4-421B-BEA9-A6B8EAEDBBB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7469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75AC2-0960-6704-6A91-DEC54DF9F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43-2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B10DB-77E6-C746-3837-3DE7C3803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C9EE0F1-9BB0-FEAA-2684-DAB02357D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2479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5"/>
    </mc:Choice>
    <mc:Fallback xmlns="">
      <p:transition spd="slow" advTm="2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4ADD8-2370-46B9-B3EA-841D3AAC3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68463" cy="68982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68ACF9-F52E-C58B-30D4-EB78A8C8F461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26:4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8,49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65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भन्नुयो, “हे मित्र, तिमी जे गर्न आएका छौ त्यो गर।” त्यत्तिनै बेला मानिसहरू आए र येशूलाई हात हाले। अनि उहाँलाई पक्रिए। 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536D36-DEBE-A883-8F45-2EF12F53280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22E432A-4C80-3673-E9B9-AF248EE73B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8761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10"/>
    </mc:Choice>
    <mc:Fallback xmlns="">
      <p:transition spd="slow" advTm="7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360B9E-2E4B-49CB-BFAB-65101A8AC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954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7A0DF9-6A11-0E3F-B6F2-77B42F34CB5A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266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>
              <a:defRPr/>
            </a:pPr>
            <a:r>
              <a:rPr lang="hi-IN" sz="3600" b="1" dirty="0">
                <a:solidFill>
                  <a:srgbClr val="333333"/>
                </a:solidFill>
                <a:latin typeface="avenir"/>
              </a:rPr>
              <a:t>लूका 22:49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येशूका चेलाहरू पनि त्यहीं उभिरहेका थिए। तिनीहरूले के भइरहेको थियो बुझे। चेलाहरूले येशूलाई सोधे, “हे प्रभु, के हामीले हाम्रा तरवारहरू चलाउँ?” </a:t>
            </a:r>
            <a:r>
              <a:rPr lang="hi-IN" sz="3600" b="1" dirty="0">
                <a:solidFill>
                  <a:srgbClr val="333333"/>
                </a:solidFill>
                <a:latin typeface="avenir"/>
              </a:rPr>
              <a:t>50 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अनि तिनीहरूमध्ये एकजना चेलाले त्यसको तरवार चलायो अनि त्यसले प्रधान पूजाहारीको नोकरको दाहिने कान काटिदियो। </a:t>
            </a:r>
            <a:endParaRPr lang="en-ZA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35FA53-1F4D-F90A-D6D9-B9B472518CA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58" name="Audio 57">
            <a:hlinkClick r:id="" action="ppaction://media"/>
            <a:extLst>
              <a:ext uri="{FF2B5EF4-FFF2-40B4-BE49-F238E27FC236}">
                <a16:creationId xmlns:a16="http://schemas.microsoft.com/office/drawing/2014/main" id="{ECF39A6A-4451-A185-18A1-97E08B723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6306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19"/>
    </mc:Choice>
    <mc:Fallback xmlns="">
      <p:transition spd="slow" advTm="17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24210D-81DE-4FD4-9E3C-5805B0ACC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4611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32BAD-34CA-E352-927E-568D37FE5B4E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49,50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609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>
              <a:defRPr/>
            </a:pPr>
            <a:r>
              <a:rPr lang="hi-IN" sz="4000" b="1" dirty="0">
                <a:solidFill>
                  <a:srgbClr val="333333"/>
                </a:solidFill>
                <a:latin typeface="avenir"/>
              </a:rPr>
              <a:t>51 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भन्नुभयो, “थाम” तब उहाँले नोकरको कान छुनु भयो अनि त्यसलाई निको पारिदिनु भयो। </a:t>
            </a:r>
            <a:endParaRPr lang="en-ZA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0358A1-CE12-D459-346C-F04B0E04156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013AA990-C3EA-8FE3-68B9-458639951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9353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93"/>
    </mc:Choice>
    <mc:Fallback xmlns="">
      <p:transition spd="slow" advTm="89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9C06E1-060D-4E07-A577-2511B8BCD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74253" y="-2371089"/>
            <a:ext cx="15080973" cy="92290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8427F3-564C-9DA2-6F34-E18B7458CF45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315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207818" y="166254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मत्ती 26:</a:t>
            </a:r>
            <a:r>
              <a:rPr lang="en-US" sz="4000" dirty="0">
                <a:latin typeface="Mangal" panose="02040503050203030202" pitchFamily="18" charset="0"/>
                <a:cs typeface="Mangal" panose="02040503050203030202" pitchFamily="18" charset="0"/>
              </a:rPr>
              <a:t>53,54</a:t>
            </a:r>
            <a:r>
              <a:rPr lang="hi-IN" sz="3600" b="1" dirty="0"/>
              <a:t> </a:t>
            </a:r>
            <a:r>
              <a:rPr lang="hi-IN" sz="3600" dirty="0"/>
              <a:t>तिमीलाई थाहा छ, मैले मेरा पितासंग मलाई सहायता गर्नु होस् भनी विन्ती गर्ने हो भने। उहाँले स्वर्गदूताहरूका बाह्र पल्टन झट्टै पठाउनु हुन्न? </a:t>
            </a:r>
            <a:r>
              <a:rPr lang="hi-IN" sz="3600" b="1" dirty="0"/>
              <a:t>54 </a:t>
            </a:r>
            <a:r>
              <a:rPr lang="hi-IN" sz="3600" dirty="0"/>
              <a:t>तर मैले गरे भने धर्मशास्त्रहरूमा लेखिएको कुरा कसरी पूरा हुनेछ? धर्मशास्त्रले यो यस्तै हुनुपर्छ भन्छ।”</a:t>
            </a:r>
            <a:endParaRPr lang="en-ZA" sz="6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382D37-7CF8-6910-86B2-CBC68E20919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2800" dirty="0"/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D58543DA-0698-2158-56D4-84E0292BD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5813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90"/>
    </mc:Choice>
    <mc:Fallback xmlns="">
      <p:transition spd="slow" advTm="21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1C669A-E682-4859-9943-4B1EB3846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68463" cy="6866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B1512C-8144-5D02-09D5-F91F38EB6F16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53,54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089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55 </a:t>
            </a:r>
            <a:r>
              <a:rPr lang="hi-IN" sz="4000" dirty="0"/>
              <a:t>तब येशूले सबै मानिसहरूलाई भन्नुभयो, “तिमीहरू मकहाँ तरवार र भालाहरू लिएर आयौ, मानौं म एक अपराधी हूँ। म प्रत्येक दिन मन्दिरमा बसेर सिकाइरहेको हुन्थे। अनि तिमीहरूले मलाई त्यहाँ पक्रेनौ।</a:t>
            </a:r>
            <a:endParaRPr lang="en-ZA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4D6296-7C94-F413-7B1D-274398E60EC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30" name="Audio 29">
            <a:hlinkClick r:id="" action="ppaction://media"/>
            <a:extLst>
              <a:ext uri="{FF2B5EF4-FFF2-40B4-BE49-F238E27FC236}">
                <a16:creationId xmlns:a16="http://schemas.microsoft.com/office/drawing/2014/main" id="{8C45B1BF-AB7C-7924-3C67-7457F0DFF5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115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44"/>
    </mc:Choice>
    <mc:Fallback xmlns="">
      <p:transition spd="slow" advTm="16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386BEB-A1B5-BE69-A913-AA1152EAC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750"/>
            <a:ext cx="12192000" cy="6884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C1992E-30E1-A387-9B73-A8DAA6987BE3}"/>
              </a:ext>
            </a:extLst>
          </p:cNvPr>
          <p:cNvSpPr txBox="1"/>
          <p:nvPr/>
        </p:nvSpPr>
        <p:spPr>
          <a:xfrm>
            <a:off x="572344" y="3165866"/>
            <a:ext cx="5152736" cy="2290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येशूको गिरफ्‍तारी</a:t>
            </a:r>
            <a:endParaRPr kumimoji="0" lang="en-IN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मत्ती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26:46-56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 pitchFamily="34" charset="0"/>
                <a:ea typeface="+mn-ea"/>
                <a:cs typeface="Mangal" panose="02040503050203030202" pitchFamily="18" charset="0"/>
              </a:rPr>
              <a:t>लूका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22:47-53</a:t>
            </a:r>
            <a:endParaRPr kumimoji="0" lang="en-I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76F69B-BB06-870A-CF93-328663A76189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272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134630-D2D3-413D-BDEB-617A8FF8A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34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C21016-BCBF-1B3A-1D05-C9EA483E1C1D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0174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56 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तर यी सबै कुराहरू अगमवक्ताहरूले लेखेअनुसार पूरा होऊन् भनेर यस्तो भयो।” त्यसपछि येशूको सबै चेलाहरू उहाँलाई एक्लो छोडेर भागे। 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58FAAB-A2CC-7611-C910-3C6082B4D12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308B01F-207E-D4F6-824A-940FB2C912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4003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97"/>
    </mc:Choice>
    <mc:Fallback xmlns="">
      <p:transition spd="slow" advTm="10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441900-A794-47D2-9B60-1773EC52A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5" y="0"/>
            <a:ext cx="1218147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255B71-2C39-BBCB-40E4-6B76AA01E345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26: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048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r>
              <a:rPr lang="hi-IN" sz="4400" b="1" dirty="0">
                <a:solidFill>
                  <a:srgbClr val="121212"/>
                </a:solidFill>
                <a:latin typeface="Inter"/>
              </a:rPr>
              <a:t>येशूको गिरफ्‍तारी</a:t>
            </a:r>
            <a:endParaRPr lang="en-IN" sz="4400" b="1" dirty="0">
              <a:solidFill>
                <a:srgbClr val="121212"/>
              </a:solidFill>
              <a:latin typeface="Inter"/>
            </a:endParaRPr>
          </a:p>
          <a:p>
            <a:pPr>
              <a:buNone/>
            </a:pPr>
            <a:r>
              <a:rPr lang="hi-IN" sz="4400" cap="all" dirty="0">
                <a:solidFill>
                  <a:srgbClr val="121212"/>
                </a:solidFill>
                <a:latin typeface="ArialMT"/>
              </a:rPr>
              <a:t>मत्ती</a:t>
            </a:r>
            <a:r>
              <a:rPr lang="en-US" sz="4400" dirty="0">
                <a:latin typeface="TimesNewRomanPSMT"/>
              </a:rPr>
              <a:t> 26:46-56</a:t>
            </a:r>
          </a:p>
          <a:p>
            <a:pPr>
              <a:buNone/>
            </a:pPr>
            <a:r>
              <a:rPr lang="hi-IN" sz="3600" dirty="0">
                <a:latin typeface="Inter" panose="020B0502030000000004" pitchFamily="34" charset="0"/>
              </a:rPr>
              <a:t>लूका</a:t>
            </a:r>
            <a:r>
              <a:rPr lang="en-US" sz="4400" dirty="0">
                <a:latin typeface="TimesNewRomanPSMT"/>
              </a:rPr>
              <a:t>22:47-53</a:t>
            </a:r>
            <a:endParaRPr lang="en-IN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D10F2B-3D67-A4B5-E10D-4D79E797B42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endParaRPr lang="en-IN" sz="28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64CCC10-CA68-F192-A946-26C8E11AF4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8"/>
    </mc:Choice>
    <mc:Fallback xmlns="">
      <p:transition spd="slow" advTm="2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DAD5E-4A15-912D-5790-8E8C2875D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2B1703-DBB6-A968-DDD9-E06D98B4E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750"/>
            <a:ext cx="12192000" cy="68847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AC9790-AA43-6E59-F19B-0D7E8692DCD4}"/>
              </a:ext>
            </a:extLst>
          </p:cNvPr>
          <p:cNvSpPr txBox="1"/>
          <p:nvPr/>
        </p:nvSpPr>
        <p:spPr>
          <a:xfrm>
            <a:off x="572344" y="3165866"/>
            <a:ext cx="5152736" cy="2290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येशूको गिरफ्‍तारी</a:t>
            </a:r>
            <a:endParaRPr kumimoji="0" lang="en-IN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MT"/>
                <a:ea typeface="+mn-ea"/>
                <a:cs typeface="Mangal" panose="02040503050203030202" pitchFamily="18" charset="0"/>
              </a:rPr>
              <a:t>मत्ती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 26:46-56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 panose="020B0502030000000004" pitchFamily="34" charset="0"/>
                <a:ea typeface="+mn-ea"/>
                <a:cs typeface="Mangal" panose="02040503050203030202" pitchFamily="18" charset="0"/>
              </a:rPr>
              <a:t>लूका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NewRomanPSMT"/>
                <a:ea typeface="+mn-ea"/>
                <a:cs typeface="+mn-cs"/>
              </a:rPr>
              <a:t>22:47-53</a:t>
            </a:r>
            <a:endParaRPr kumimoji="0" lang="en-IN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E94165-9A16-CE43-63FE-7DE2EA397D8C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822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तेस्रो पटक प्रार्थना गरेपछि, यीशु फर्केर चेलाहरूको नजिक आए र भन्नुभयो—</a:t>
            </a:r>
            <a:endParaRPr lang="en-GB" sz="4000" dirty="0">
              <a:latin typeface="Mangal" panose="02040503050203030202" pitchFamily="18" charset="0"/>
              <a:cs typeface="Mangal" panose="02040503050203030202" pitchFamily="18" charset="0"/>
            </a:endParaRPr>
          </a:p>
          <a:p>
            <a:r>
              <a:rPr lang="hi-IN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 26:46</a:t>
            </a:r>
            <a:r>
              <a:rPr lang="en-GB" sz="4000" dirty="0">
                <a:solidFill>
                  <a:srgbClr val="777A7B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4000" b="1" dirty="0">
                <a:latin typeface="Mangal" panose="02040503050203030202" pitchFamily="18" charset="0"/>
                <a:cs typeface="Mangal" panose="02040503050203030202" pitchFamily="18" charset="0"/>
              </a:rPr>
              <a:t>46 </a:t>
            </a:r>
            <a:r>
              <a:rPr lang="hi-IN" sz="4000" dirty="0">
                <a:latin typeface="Mangal" panose="02040503050203030202" pitchFamily="18" charset="0"/>
                <a:cs typeface="Mangal" panose="02040503050203030202" pitchFamily="18" charset="0"/>
              </a:rPr>
              <a:t>उठ! हामी गइहाल्नु पर्छ। यहाँ मलाई विश्वासधात गर्ने आउँदैछ।”</a:t>
            </a:r>
            <a:endParaRPr lang="hi-IN" sz="4000" dirty="0">
              <a:solidFill>
                <a:srgbClr val="777A7B"/>
              </a:solidFill>
              <a:latin typeface="Mangal" panose="02040503050203030202" pitchFamily="18" charset="0"/>
              <a:cs typeface="Mangal" panose="02040503050203030202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F2CA8C-5480-434E-B722-8C05298FFCC9}"/>
              </a:ext>
            </a:extLst>
          </p:cNvPr>
          <p:cNvSpPr txBox="1"/>
          <p:nvPr/>
        </p:nvSpPr>
        <p:spPr>
          <a:xfrm>
            <a:off x="5929745" y="166254"/>
            <a:ext cx="6262255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2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02340F70-371E-40DE-DCE7-6788424C4B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2802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7"/>
    </mc:Choice>
    <mc:Fallback xmlns="">
      <p:transition spd="slow" advTm="10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E0FE8B-C91A-54D9-D3EE-B0CB22AE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1950" y="0"/>
            <a:ext cx="1258395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89FE37-6B15-C6C7-04D9-1580B77ACA9C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26:46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74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47 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जतिबेला येशू बातचीत गर्दै हुनुहुन्थ्यो, यहूदा त्यहाँ आइपुग्यो। यहूदा बाह्रजना चेलाहरूमध्येका एकजना थिए। यहूदासँग थुप्रै मानिसहरू थिए। ती मानिसहरूलाई मुख्य पूजाहारीहरू र जनताका बूढा-प्रधानहरूलाई पठाएका थिए। यहूदाका ती मानिसहरू तरवार र भालाहरू लिएर आएका थिए।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21841-F3D5-0D71-3A8F-051F926722B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8389AB1D-F2F7-6585-4800-D20BF4C08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2658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6"/>
    </mc:Choice>
    <mc:Fallback xmlns="">
      <p:transition spd="slow" advTm="16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2DCB95-9E05-4CCF-BAA7-D84A1B3F0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1726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52821D-DC72-D659-92AD-653DC7D2D7CC}"/>
              </a:ext>
            </a:extLst>
          </p:cNvPr>
          <p:cNvSpPr txBox="1"/>
          <p:nvPr/>
        </p:nvSpPr>
        <p:spPr>
          <a:xfrm>
            <a:off x="329553" y="304946"/>
            <a:ext cx="4089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26:4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606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48 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यहूदाले येशूलाई चिनाउन भनेर तिनीहरूलाई यो संकेत दिएको थियो। यहूदाले भन्यो, “म जसलाई चुम्बन गर्छु उही नै येशू हो। उसैलाई पक्रनू।”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49 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अनि यहूदा सिधै येशूकहाँ आएर भन्यो, “हे गुरूज्यू!” त्यसपछि यहूदाले येशूलाई चुम्बन खाए।</a:t>
            </a:r>
            <a:endParaRPr lang="en-ZA" sz="4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C3BA97-CFD2-C7CD-DDE6-D45ECFF3ABE4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28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5EF99E45-4152-76FE-E951-A0AE71AE5C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1556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05"/>
    </mc:Choice>
    <mc:Fallback xmlns="">
      <p:transition spd="slow" advTm="17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498</Words>
  <Application>Microsoft Office PowerPoint</Application>
  <PresentationFormat>Widescreen</PresentationFormat>
  <Paragraphs>48</Paragraphs>
  <Slides>22</Slides>
  <Notes>10</Notes>
  <HiddenSlides>0</HiddenSlides>
  <MMClips>11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Aptos</vt:lpstr>
      <vt:lpstr>Arial</vt:lpstr>
      <vt:lpstr>ArialMT</vt:lpstr>
      <vt:lpstr>avenir</vt:lpstr>
      <vt:lpstr>Calibri</vt:lpstr>
      <vt:lpstr>Calibri Light</vt:lpstr>
      <vt:lpstr>Cambria</vt:lpstr>
      <vt:lpstr>Inter</vt:lpstr>
      <vt:lpstr>Mangal</vt:lpstr>
      <vt:lpstr>Microsoft Himalaya</vt:lpstr>
      <vt:lpstr>PT Serif</vt:lpstr>
      <vt:lpstr>Symbol</vt:lpstr>
      <vt:lpstr>Times New Roman</vt:lpstr>
      <vt:lpstr>TimesNewRomanPSMT</vt:lpstr>
      <vt:lpstr>Office Theme</vt:lpstr>
      <vt:lpstr>43-2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75</cp:revision>
  <dcterms:created xsi:type="dcterms:W3CDTF">2021-03-30T09:39:03Z</dcterms:created>
  <dcterms:modified xsi:type="dcterms:W3CDTF">2026-07-16T11:18:24Z</dcterms:modified>
</cp:coreProperties>
</file>