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7" r:id="rId2"/>
    <p:sldId id="258" r:id="rId3"/>
    <p:sldId id="259" r:id="rId4"/>
    <p:sldId id="293" r:id="rId5"/>
    <p:sldId id="260" r:id="rId6"/>
    <p:sldId id="271" r:id="rId7"/>
    <p:sldId id="261" r:id="rId8"/>
    <p:sldId id="272" r:id="rId9"/>
    <p:sldId id="262" r:id="rId10"/>
    <p:sldId id="273" r:id="rId11"/>
    <p:sldId id="263" r:id="rId12"/>
    <p:sldId id="274" r:id="rId13"/>
    <p:sldId id="264" r:id="rId14"/>
    <p:sldId id="275" r:id="rId15"/>
    <p:sldId id="265" r:id="rId16"/>
    <p:sldId id="276" r:id="rId17"/>
    <p:sldId id="266" r:id="rId18"/>
    <p:sldId id="277" r:id="rId19"/>
    <p:sldId id="267" r:id="rId20"/>
    <p:sldId id="278" r:id="rId21"/>
    <p:sldId id="268" r:id="rId22"/>
    <p:sldId id="279" r:id="rId23"/>
    <p:sldId id="26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41F0128-CBDF-4796-AF68-07FB1D78B13B}" v="1" dt="2026-07-16T11:18:29.50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72313" autoAdjust="0"/>
  </p:normalViewPr>
  <p:slideViewPr>
    <p:cSldViewPr snapToGrid="0">
      <p:cViewPr varScale="1">
        <p:scale>
          <a:sx n="117" d="100"/>
          <a:sy n="117" d="100"/>
        </p:scale>
        <p:origin x="35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fred Smith" userId="3c60a3631c0db8ad" providerId="LiveId" clId="{0761BD21-EAD3-491D-B74D-BFB938B236DA}"/>
    <pc:docChg chg="undo redo custSel modSld">
      <pc:chgData name="Alfred Smith" userId="3c60a3631c0db8ad" providerId="LiveId" clId="{0761BD21-EAD3-491D-B74D-BFB938B236DA}" dt="2026-07-16T11:18:29.509" v="105"/>
      <pc:docMkLst>
        <pc:docMk/>
      </pc:docMkLst>
      <pc:sldChg chg="modSp">
        <pc:chgData name="Alfred Smith" userId="3c60a3631c0db8ad" providerId="LiveId" clId="{0761BD21-EAD3-491D-B74D-BFB938B236DA}" dt="2026-07-16T11:18:29.509" v="105"/>
        <pc:sldMkLst>
          <pc:docMk/>
          <pc:sldMk cId="1499918570" sldId="257"/>
        </pc:sldMkLst>
        <pc:spChg chg="mod">
          <ac:chgData name="Alfred Smith" userId="3c60a3631c0db8ad" providerId="LiveId" clId="{0761BD21-EAD3-491D-B74D-BFB938B236DA}" dt="2026-07-16T11:18:29.509" v="105"/>
          <ac:spMkLst>
            <pc:docMk/>
            <pc:sldMk cId="1499918570" sldId="257"/>
            <ac:spMk id="3" creationId="{0228937D-0D81-2DA1-1C55-FD99B23FE1A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1084DD-7FC0-4A22-9CF3-02422E1B05B3}" type="datetimeFigureOut">
              <a:rPr lang="en-IN" smtClean="0"/>
              <a:t>16-07-2026</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D9FD99-6F09-4AC6-8D62-5D15F886FEC9}" type="slidenum">
              <a:rPr lang="en-IN" smtClean="0"/>
              <a:t>‹#›</a:t>
            </a:fld>
            <a:endParaRPr lang="en-IN"/>
          </a:p>
        </p:txBody>
      </p:sp>
    </p:spTree>
    <p:extLst>
      <p:ext uri="{BB962C8B-B14F-4D97-AF65-F5344CB8AC3E}">
        <p14:creationId xmlns:p14="http://schemas.microsoft.com/office/powerpoint/2010/main" val="528134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DCD9FD99-6F09-4AC6-8D62-5D15F886FEC9}" type="slidenum">
              <a:rPr lang="en-IN" smtClean="0"/>
              <a:t>1</a:t>
            </a:fld>
            <a:endParaRPr lang="en-IN"/>
          </a:p>
        </p:txBody>
      </p:sp>
    </p:spTree>
    <p:extLst>
      <p:ext uri="{BB962C8B-B14F-4D97-AF65-F5344CB8AC3E}">
        <p14:creationId xmlns:p14="http://schemas.microsoft.com/office/powerpoint/2010/main" val="40243501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30F0A-9E6B-005F-3BD1-94A3124B916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7523F1CC-DA31-4B44-95DC-806A6923E68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400E8C7-E854-8B54-6A49-5398EEA65C65}"/>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8DE44E68-D797-0B35-DE3D-0F9D9F1D963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D32246E-C35B-0B16-82B6-7BACDBC943A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0484495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B4F5D5-34CC-89FF-C594-314B86680CE2}"/>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69D8E815-A46B-7E8F-EA35-FA41604C2E4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984FE9D-9E42-EC87-F93F-14C9798CBB96}"/>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8A891782-3CD9-C4FF-5D00-1A3A077D41C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5803DBA-2AAD-DCAE-1F76-F7304272825A}"/>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41420411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A8A5718-FD07-EA23-DEBC-FA196403A1F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232AACDA-8ADC-FEA7-D804-7DC20970FFB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BF7E821-A101-FCBF-8D20-267967D99992}"/>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1EABF3C7-ECE0-528A-1D6E-FDDBA1544C6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49B08B3-124A-2D72-BF55-231A33F617E4}"/>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526079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99F82-2AAC-A171-C9C7-34707B6EAF0A}"/>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029339C-D66D-B0E4-642D-5B5B8BB2D54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601482C-E22A-7192-7E25-D5FAB04E747C}"/>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E29DBCB2-9534-CF75-0913-6197E1588FD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F337408-1094-8554-47B5-264EE4AD9C14}"/>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8115066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15324-4A5C-2505-6EC6-CBA54A6E5FE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8A4E747C-2398-87E4-31C2-612F519EB19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E80C750-C22E-CB2E-8BDD-99CFBB54B719}"/>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C60E239C-AF17-42D9-5035-A86F95C8E50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165979C-34C2-EC4B-32C2-5CD65C5A2342}"/>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6465862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FD331-51E3-8AB5-97E1-4402D3D60168}"/>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5758C797-A3A0-60E3-ECD8-CBA4D591D48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0DC10FEC-03E4-44AC-C222-FD52E5D648E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D6B87F45-3A02-A9B2-98E0-BD12587CE1CB}"/>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89B579F0-E32F-559B-B3D7-E4F2212BBFED}"/>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180AE78A-F486-4F12-86E3-8E1485154537}"/>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877077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90F28-E105-AE3C-0D2A-61DE2C3B4638}"/>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B4B398F9-61DA-A8AD-4B3A-BECAB803568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7D6D6DA-1CF5-657F-79C7-88618AD4135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274C0A03-0E58-5883-C688-8A1887EA18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26893DC-A047-19A2-49DB-93B70EDE72D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B0A3D9C3-ED44-D74C-98E5-3314CDF66AC6}"/>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8" name="Footer Placeholder 7">
            <a:extLst>
              <a:ext uri="{FF2B5EF4-FFF2-40B4-BE49-F238E27FC236}">
                <a16:creationId xmlns:a16="http://schemas.microsoft.com/office/drawing/2014/main" id="{C8AC3819-06A9-AF6E-5732-BBEA928B1483}"/>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629C1E8A-EB49-0C05-6719-D054FABE1DC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0869567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AFF47-E5CA-FB14-E368-67FD18E36C42}"/>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A02C9E80-E92B-AFFE-AB1E-EA640DA43CDE}"/>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4" name="Footer Placeholder 3">
            <a:extLst>
              <a:ext uri="{FF2B5EF4-FFF2-40B4-BE49-F238E27FC236}">
                <a16:creationId xmlns:a16="http://schemas.microsoft.com/office/drawing/2014/main" id="{9BCA4A95-3028-5F1E-5BE3-D519E093190D}"/>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1DD1ACDC-9485-603E-1E45-36B778A789EA}"/>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40805096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7D1C37-FF40-1787-4D78-9B02C9581748}"/>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3" name="Footer Placeholder 2">
            <a:extLst>
              <a:ext uri="{FF2B5EF4-FFF2-40B4-BE49-F238E27FC236}">
                <a16:creationId xmlns:a16="http://schemas.microsoft.com/office/drawing/2014/main" id="{26EB9049-52D3-31A6-BD4F-CA2CA5A0F553}"/>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290AAEA8-6A4B-1D48-749C-24088D28E35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35296155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2914F-E599-6015-1D60-BEEB0E141D3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FE211434-FEE2-C962-04FE-1F62D03A7E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F607A6F4-4247-7A2D-A606-D9D9EAE345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D54FD1-FB71-2B26-8F94-EA083F304107}"/>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68DE8CFA-751C-1E0B-FED5-513D22103895}"/>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0B7E5C96-3FF3-8A90-1C67-1ED205E59183}"/>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2045223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67F52-8BAD-5713-B978-E77A7202AA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EF573C86-7D72-F14C-DA3E-EA2F9E6FC9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0F8FBCE5-3F85-14C6-532E-105B49E53E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A03F889-898C-CDE6-A5BF-7D350A89CDF7}"/>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215092D4-9ED2-6CEA-36E0-41B68DBB98C1}"/>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C3DA7D34-A2EA-9EA4-B558-FECEF7420415}"/>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732668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37F1FC9-20E7-E331-E8D9-0F9B82CC0EA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82E20B9-D945-7A22-DE69-DF4F55554A3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CA441C5-42D0-FD67-0418-5811BA26960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55049AE3-5747-A7F2-B309-4E0D6D255CC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82BA8F99-58FE-3A85-36C2-7EC86CF869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6D5E6A-89B3-4842-9EAE-274B25D1111A}" type="slidenum">
              <a:rPr lang="en-IN" smtClean="0"/>
              <a:t>‹#›</a:t>
            </a:fld>
            <a:endParaRPr lang="en-IN"/>
          </a:p>
        </p:txBody>
      </p:sp>
    </p:spTree>
    <p:extLst>
      <p:ext uri="{BB962C8B-B14F-4D97-AF65-F5344CB8AC3E}">
        <p14:creationId xmlns:p14="http://schemas.microsoft.com/office/powerpoint/2010/main" val="32095221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1.png"/></Relationships>
</file>

<file path=ppt/slides/_rels/slide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5.m4a"/><Relationship Id="rId1" Type="http://schemas.microsoft.com/office/2007/relationships/media" Target="../media/media15.m4a"/><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6.m4a"/><Relationship Id="rId1" Type="http://schemas.microsoft.com/office/2007/relationships/media" Target="../media/media16.m4a"/><Relationship Id="rId4" Type="http://schemas.openxmlformats.org/officeDocument/2006/relationships/image" Target="../media/image1.png"/></Relationships>
</file>

<file path=ppt/slides/_rels/slide3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7.m4a"/><Relationship Id="rId1" Type="http://schemas.microsoft.com/office/2007/relationships/media" Target="../media/media17.m4a"/><Relationship Id="rId4" Type="http://schemas.openxmlformats.org/officeDocument/2006/relationships/image" Target="../media/image1.png"/></Relationships>
</file>

<file path=ppt/slides/_rels/slide3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8.m4a"/><Relationship Id="rId1" Type="http://schemas.microsoft.com/office/2007/relationships/media" Target="../media/media18.m4a"/><Relationship Id="rId4" Type="http://schemas.openxmlformats.org/officeDocument/2006/relationships/image" Target="../media/image1.png"/></Relationships>
</file>

<file path=ppt/slides/_rels/slide3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4029F-D823-8CA0-19FD-0251CC3E3412}"/>
              </a:ext>
            </a:extLst>
          </p:cNvPr>
          <p:cNvSpPr>
            <a:spLocks noGrp="1"/>
          </p:cNvSpPr>
          <p:nvPr>
            <p:ph type="title"/>
          </p:nvPr>
        </p:nvSpPr>
        <p:spPr/>
        <p:txBody>
          <a:bodyPr/>
          <a:lstStyle/>
          <a:p>
            <a:r>
              <a:rPr lang="en-IN" dirty="0"/>
              <a:t>43-3</a:t>
            </a:r>
          </a:p>
        </p:txBody>
      </p:sp>
      <p:sp>
        <p:nvSpPr>
          <p:cNvPr id="3" name="Content Placeholder 2">
            <a:extLst>
              <a:ext uri="{FF2B5EF4-FFF2-40B4-BE49-F238E27FC236}">
                <a16:creationId xmlns:a16="http://schemas.microsoft.com/office/drawing/2014/main" id="{0228937D-0D81-2DA1-1C55-FD99B23FE1AE}"/>
              </a:ext>
            </a:extLst>
          </p:cNvPr>
          <p:cNvSpPr>
            <a:spLocks noGrp="1"/>
          </p:cNvSpPr>
          <p:nvPr>
            <p:ph idx="1"/>
          </p:nvPr>
        </p:nvSpPr>
        <p:spPr/>
        <p:txBody>
          <a:bodyPr>
            <a:normAutofit fontScale="77500" lnSpcReduction="20000"/>
          </a:bodyPr>
          <a:lstStyle/>
          <a:p>
            <a:pPr marL="0" indent="0">
              <a:lnSpc>
                <a:spcPct val="107000"/>
              </a:lnSpc>
              <a:spcAft>
                <a:spcPts val="800"/>
              </a:spcAft>
              <a:buNone/>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These materials are by the Kongki Ka Project and are made available to you under the terms of the Creative Commons Attribution </a:t>
            </a:r>
            <a:r>
              <a:rPr lang="en-IN" kern="100" dirty="0" err="1">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ShareAlike</a:t>
            </a: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 license 4.0.</a:t>
            </a:r>
          </a:p>
          <a:p>
            <a:pPr marL="0" indent="0">
              <a:lnSpc>
                <a:spcPct val="107000"/>
              </a:lnSpc>
              <a:spcAft>
                <a:spcPts val="800"/>
              </a:spcAft>
              <a:buNone/>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You have permission to share and redistribute these materials in any format and to make reasonable revisions and adaptations of this translation, provided that:</a:t>
            </a:r>
            <a:endParaRPr lang="en-US" kern="100" dirty="0">
              <a:highlight>
                <a:srgbClr val="FFFFFF"/>
              </a:highlight>
              <a:latin typeface="PT Serif" panose="020A0603040505020204" pitchFamily="18"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You include the above licence and source information.</a:t>
            </a:r>
            <a:endParaRPr lang="en-US" kern="100" dirty="0">
              <a:highlight>
                <a:srgbClr val="FFFFFF"/>
              </a:highlight>
              <a:latin typeface="PT Serif" panose="020A0603040505020204" pitchFamily="18"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If you redistribute these materials or create derivatives, you must distribute your contributions under the same license as the original.</a:t>
            </a:r>
          </a:p>
          <a:p>
            <a:pPr marL="0" indent="0">
              <a:lnSpc>
                <a:spcPct val="107000"/>
              </a:lnSpc>
              <a:spcAft>
                <a:spcPts val="800"/>
              </a:spcAft>
              <a:buNone/>
            </a:pPr>
            <a:r>
              <a:rPr lang="en-US" kern="100" dirty="0">
                <a:solidFill>
                  <a:srgbClr val="2C3943"/>
                </a:solidFill>
                <a:highlight>
                  <a:srgbClr val="FFFFFF"/>
                </a:highlight>
                <a:latin typeface="PT Serif" panose="020A0603040505020204" pitchFamily="18" charset="0"/>
                <a:cs typeface="Times New Roman" panose="02020603050405020304" pitchFamily="18" charset="0"/>
              </a:rPr>
              <a:t>Nepali text is from </a:t>
            </a:r>
            <a:r>
              <a:rPr lang="en-GB" kern="100" dirty="0">
                <a:solidFill>
                  <a:srgbClr val="2C3943"/>
                </a:solidFill>
                <a:highlight>
                  <a:srgbClr val="FFFFFF"/>
                </a:highlight>
                <a:latin typeface="PT Serif" panose="020A0603040505020204" pitchFamily="18" charset="0"/>
                <a:cs typeface="Times New Roman" panose="02020603050405020304" pitchFamily="18" charset="0"/>
              </a:rPr>
              <a:t>Nepali Holy Bible: Easy-to-Read Version</a:t>
            </a:r>
          </a:p>
          <a:p>
            <a:pPr marL="0" indent="0">
              <a:lnSpc>
                <a:spcPct val="107000"/>
              </a:lnSpc>
              <a:spcAft>
                <a:spcPts val="800"/>
              </a:spcAft>
              <a:buNone/>
            </a:pPr>
            <a:r>
              <a:rPr lang="en-GB" kern="100" dirty="0">
                <a:solidFill>
                  <a:srgbClr val="2C3943"/>
                </a:solidFill>
                <a:highlight>
                  <a:srgbClr val="FFFFFF"/>
                </a:highlight>
                <a:latin typeface="PT Serif" panose="020A0603040505020204" pitchFamily="18" charset="0"/>
                <a:cs typeface="Times New Roman" panose="02020603050405020304" pitchFamily="18" charset="0"/>
              </a:rPr>
              <a:t>All rights reserved.</a:t>
            </a:r>
          </a:p>
          <a:p>
            <a:pPr marL="0" indent="0">
              <a:lnSpc>
                <a:spcPct val="107000"/>
              </a:lnSpc>
              <a:spcAft>
                <a:spcPts val="800"/>
              </a:spcAft>
              <a:buNone/>
            </a:pPr>
            <a:r>
              <a:rPr lang="en-GB" kern="100">
                <a:solidFill>
                  <a:srgbClr val="2C3943"/>
                </a:solidFill>
                <a:highlight>
                  <a:srgbClr val="FFFFFF"/>
                </a:highlight>
                <a:latin typeface="PT Serif" panose="020A0603040505020204" pitchFamily="18" charset="0"/>
                <a:cs typeface="Times New Roman" panose="02020603050405020304" pitchFamily="18" charset="0"/>
              </a:rPr>
              <a:t>© 2004 Bible League International</a:t>
            </a:r>
            <a:endParaRPr lang="en-IN" kern="100" dirty="0">
              <a:solidFill>
                <a:srgbClr val="2C3943"/>
              </a:solidFill>
              <a:highlight>
                <a:srgbClr val="FFFFFF"/>
              </a:highlight>
              <a:latin typeface="PT Serif" panose="020A0603040505020204" pitchFamily="18" charset="0"/>
              <a:cs typeface="Times New Roman" panose="02020603050405020304" pitchFamily="18" charset="0"/>
            </a:endParaRPr>
          </a:p>
        </p:txBody>
      </p:sp>
      <p:pic>
        <p:nvPicPr>
          <p:cNvPr id="10" name="Audio 9">
            <a:hlinkClick r:id="" action="ppaction://media"/>
            <a:extLst>
              <a:ext uri="{FF2B5EF4-FFF2-40B4-BE49-F238E27FC236}">
                <a16:creationId xmlns:a16="http://schemas.microsoft.com/office/drawing/2014/main" id="{5C077602-D438-BF88-A74C-80997EB8D2F4}"/>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499918570"/>
      </p:ext>
    </p:extLst>
  </p:cSld>
  <p:clrMapOvr>
    <a:masterClrMapping/>
  </p:clrMapOvr>
  <mc:AlternateContent xmlns:mc="http://schemas.openxmlformats.org/markup-compatibility/2006" xmlns:p14="http://schemas.microsoft.com/office/powerpoint/2010/main">
    <mc:Choice Requires="p14">
      <p:transition spd="slow" p14:dur="2000" advTm="2691"/>
    </mc:Choice>
    <mc:Fallback xmlns="">
      <p:transition spd="slow" advTm="26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45016C-636E-DBA1-B85F-2975B2150A76}"/>
              </a:ext>
            </a:extLst>
          </p:cNvPr>
          <p:cNvPicPr>
            <a:picLocks noChangeAspect="1"/>
          </p:cNvPicPr>
          <p:nvPr/>
        </p:nvPicPr>
        <p:blipFill>
          <a:blip r:embed="rId2"/>
          <a:stretch>
            <a:fillRect/>
          </a:stretch>
        </p:blipFill>
        <p:spPr>
          <a:xfrm>
            <a:off x="-73479" y="-489918"/>
            <a:ext cx="12338957" cy="7347918"/>
          </a:xfrm>
          <a:prstGeom prst="rect">
            <a:avLst/>
          </a:prstGeom>
        </p:spPr>
      </p:pic>
      <p:sp>
        <p:nvSpPr>
          <p:cNvPr id="4" name="TextBox 3">
            <a:extLst>
              <a:ext uri="{FF2B5EF4-FFF2-40B4-BE49-F238E27FC236}">
                <a16:creationId xmlns:a16="http://schemas.microsoft.com/office/drawing/2014/main" id="{31E5F822-944B-D847-F812-60F64C05BDDE}"/>
              </a:ext>
            </a:extLst>
          </p:cNvPr>
          <p:cNvSpPr txBox="1"/>
          <p:nvPr/>
        </p:nvSpPr>
        <p:spPr>
          <a:xfrm>
            <a:off x="274446" y="310685"/>
            <a:ext cx="4043560" cy="646331"/>
          </a:xfrm>
          <a:prstGeom prst="rect">
            <a:avLst/>
          </a:prstGeom>
          <a:noFill/>
        </p:spPr>
        <p:txBody>
          <a:bodyPr wrap="square" rtlCol="0">
            <a:spAutoFit/>
          </a:bodyPr>
          <a:lstStyle/>
          <a:p>
            <a:r>
              <a:rPr kumimoji="0" lang="hi-IN" sz="3600" b="0" i="0" u="none" strike="noStrike" kern="1200" cap="all" spc="0" normalizeH="0" baseline="0" noProof="0" dirty="0">
                <a:ln>
                  <a:noFill/>
                </a:ln>
                <a:solidFill>
                  <a:prstClr val="white"/>
                </a:solidFill>
                <a:effectLst/>
                <a:uLnTx/>
                <a:uFillTx/>
                <a:latin typeface="ArialMT"/>
                <a:ea typeface="+mn-ea"/>
                <a:cs typeface="Mangal" panose="02040503050203030202" pitchFamily="18" charset="0"/>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14:5</a:t>
            </a:r>
            <a:r>
              <a:rPr lang="en-US" sz="2800" b="0" i="0" u="none" strike="noStrike" baseline="0" dirty="0">
                <a:solidFill>
                  <a:schemeClr val="bg1"/>
                </a:solidFill>
                <a:latin typeface="Mangal" panose="02040503050203030202" pitchFamily="18" charset="0"/>
                <a:cs typeface="Mangal" panose="02040503050203030202" pitchFamily="18" charset="0"/>
              </a:rPr>
              <a:t>5</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871796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56 </a:t>
            </a:r>
            <a:r>
              <a:rPr lang="hi-IN" sz="4000" dirty="0">
                <a:solidFill>
                  <a:srgbClr val="000000"/>
                </a:solidFill>
                <a:latin typeface="Cambria" panose="02040503050406030204" pitchFamily="18" charset="0"/>
              </a:rPr>
              <a:t>अनेकौं मानिसहरू आए अनि येशूको विरूद्ध झूटो आरोपहरू लगाए। तर ती प्रमाणहरू एक अर्कामा मिल्दैनथ्यो।</a:t>
            </a:r>
            <a:endParaRPr lang="en-US" sz="4000" b="0" i="0" dirty="0">
              <a:solidFill>
                <a:srgbClr val="121212"/>
              </a:solidFill>
              <a:effectLst/>
              <a:latin typeface="Arial" panose="020B0604020202020204" pitchFamily="34" charset="0"/>
            </a:endParaRPr>
          </a:p>
        </p:txBody>
      </p:sp>
      <p:sp>
        <p:nvSpPr>
          <p:cNvPr id="3" name="TextBox 2">
            <a:extLst>
              <a:ext uri="{FF2B5EF4-FFF2-40B4-BE49-F238E27FC236}">
                <a16:creationId xmlns:a16="http://schemas.microsoft.com/office/drawing/2014/main" id="{941F31FA-25B9-C734-D632-BAD0D18BE0F6}"/>
              </a:ext>
            </a:extLst>
          </p:cNvPr>
          <p:cNvSpPr txBox="1"/>
          <p:nvPr/>
        </p:nvSpPr>
        <p:spPr>
          <a:xfrm>
            <a:off x="6096000" y="166255"/>
            <a:ext cx="6096000" cy="6558101"/>
          </a:xfrm>
          <a:prstGeom prst="rect">
            <a:avLst/>
          </a:prstGeom>
          <a:noFill/>
        </p:spPr>
        <p:txBody>
          <a:bodyPr wrap="square" rtlCol="0">
            <a:noAutofit/>
          </a:bodyPr>
          <a:lstStyle/>
          <a:p>
            <a:endParaRPr lang="hi-IN" sz="3600" b="0" i="0" dirty="0">
              <a:solidFill>
                <a:srgbClr val="777A7B"/>
              </a:solidFill>
              <a:effectLst/>
              <a:latin typeface="Inter" panose="020B0502030000000004" pitchFamily="34" charset="0"/>
            </a:endParaRPr>
          </a:p>
        </p:txBody>
      </p:sp>
      <p:pic>
        <p:nvPicPr>
          <p:cNvPr id="16" name="Audio 15">
            <a:hlinkClick r:id="" action="ppaction://media"/>
            <a:extLst>
              <a:ext uri="{FF2B5EF4-FFF2-40B4-BE49-F238E27FC236}">
                <a16:creationId xmlns:a16="http://schemas.microsoft.com/office/drawing/2014/main" id="{93EA1EED-1B33-A5B7-CCE6-117E6C9F52A9}"/>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641208035"/>
      </p:ext>
    </p:extLst>
  </p:cSld>
  <p:clrMapOvr>
    <a:masterClrMapping/>
  </p:clrMapOvr>
  <mc:AlternateContent xmlns:mc="http://schemas.openxmlformats.org/markup-compatibility/2006" xmlns:p14="http://schemas.microsoft.com/office/powerpoint/2010/main">
    <mc:Choice Requires="p14">
      <p:transition spd="slow" p14:dur="2000" advTm="9659"/>
    </mc:Choice>
    <mc:Fallback xmlns="">
      <p:transition spd="slow" advTm="96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BFC4757-3645-BD5C-1970-6C761322BE14}"/>
              </a:ext>
            </a:extLst>
          </p:cNvPr>
          <p:cNvPicPr>
            <a:picLocks noChangeAspect="1"/>
          </p:cNvPicPr>
          <p:nvPr/>
        </p:nvPicPr>
        <p:blipFill>
          <a:blip r:embed="rId2"/>
          <a:stretch>
            <a:fillRect/>
          </a:stretch>
        </p:blipFill>
        <p:spPr>
          <a:xfrm>
            <a:off x="-1257299" y="-499996"/>
            <a:ext cx="13449300" cy="7367522"/>
          </a:xfrm>
          <a:prstGeom prst="rect">
            <a:avLst/>
          </a:prstGeom>
        </p:spPr>
      </p:pic>
      <p:sp>
        <p:nvSpPr>
          <p:cNvPr id="4" name="TextBox 3">
            <a:extLst>
              <a:ext uri="{FF2B5EF4-FFF2-40B4-BE49-F238E27FC236}">
                <a16:creationId xmlns:a16="http://schemas.microsoft.com/office/drawing/2014/main" id="{8ECBC376-8739-D303-D9C9-1DF75899BA3E}"/>
              </a:ext>
            </a:extLst>
          </p:cNvPr>
          <p:cNvSpPr txBox="1"/>
          <p:nvPr/>
        </p:nvSpPr>
        <p:spPr>
          <a:xfrm>
            <a:off x="274446" y="310685"/>
            <a:ext cx="4043560" cy="646331"/>
          </a:xfrm>
          <a:prstGeom prst="rect">
            <a:avLst/>
          </a:prstGeom>
          <a:noFill/>
        </p:spPr>
        <p:txBody>
          <a:bodyPr wrap="square" rtlCol="0">
            <a:spAutoFit/>
          </a:bodyPr>
          <a:lstStyle/>
          <a:p>
            <a:r>
              <a:rPr kumimoji="0" lang="hi-IN" sz="3600" b="0" i="0" u="none" strike="noStrike" kern="1200" cap="all" spc="0" normalizeH="0" baseline="0" noProof="0" dirty="0">
                <a:ln>
                  <a:noFill/>
                </a:ln>
                <a:solidFill>
                  <a:prstClr val="white"/>
                </a:solidFill>
                <a:effectLst/>
                <a:uLnTx/>
                <a:uFillTx/>
                <a:latin typeface="ArialMT"/>
                <a:ea typeface="+mn-ea"/>
                <a:cs typeface="Mangal" panose="02040503050203030202" pitchFamily="18" charset="0"/>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14:5</a:t>
            </a:r>
            <a:r>
              <a:rPr lang="en-US" sz="2800" b="0" i="0" u="none" strike="noStrike" baseline="0" dirty="0">
                <a:solidFill>
                  <a:schemeClr val="bg1"/>
                </a:solidFill>
                <a:latin typeface="Mangal" panose="02040503050203030202" pitchFamily="18" charset="0"/>
                <a:cs typeface="Mangal" panose="02040503050203030202" pitchFamily="18" charset="0"/>
              </a:rPr>
              <a:t>6</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1684012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82296" y="149949"/>
            <a:ext cx="5818909" cy="6558102"/>
          </a:xfrm>
          <a:prstGeom prst="rect">
            <a:avLst/>
          </a:prstGeom>
          <a:noFill/>
        </p:spPr>
        <p:txBody>
          <a:bodyPr wrap="square" rtlCol="0">
            <a:noAutofit/>
          </a:bodyPr>
          <a:lstStyle/>
          <a:p>
            <a:r>
              <a:rPr lang="hi-IN" sz="3600" b="1" dirty="0">
                <a:solidFill>
                  <a:srgbClr val="333333"/>
                </a:solidFill>
                <a:latin typeface="avenir"/>
              </a:rPr>
              <a:t>58 </a:t>
            </a:r>
            <a:r>
              <a:rPr lang="hi-IN" sz="3600" dirty="0">
                <a:solidFill>
                  <a:srgbClr val="000000"/>
                </a:solidFill>
                <a:latin typeface="Cambria" panose="02040503050406030204" pitchFamily="18" charset="0"/>
              </a:rPr>
              <a:t>हामीहरूले यस मानिसले भनेका र्छों, मानिसहरूले बनाएको मन्दिर म ध्वंस गरिदिनेछु। त्यसको तीन दिनमा, म अर्को मंन्दिर बनाइदिनेछु जुन मन्दिर मानिसहरूले बनाएको हूँदैन।”‘</a:t>
            </a:r>
            <a:endParaRPr lang="en-IN" sz="3600" dirty="0"/>
          </a:p>
        </p:txBody>
      </p:sp>
      <p:sp>
        <p:nvSpPr>
          <p:cNvPr id="3" name="TextBox 2">
            <a:extLst>
              <a:ext uri="{FF2B5EF4-FFF2-40B4-BE49-F238E27FC236}">
                <a16:creationId xmlns:a16="http://schemas.microsoft.com/office/drawing/2014/main" id="{DC69E438-D823-FC90-AED3-2737442CBBA3}"/>
              </a:ext>
            </a:extLst>
          </p:cNvPr>
          <p:cNvSpPr txBox="1"/>
          <p:nvPr/>
        </p:nvSpPr>
        <p:spPr>
          <a:xfrm>
            <a:off x="6096000" y="166255"/>
            <a:ext cx="6096000" cy="6558101"/>
          </a:xfrm>
          <a:prstGeom prst="rect">
            <a:avLst/>
          </a:prstGeom>
          <a:noFill/>
        </p:spPr>
        <p:txBody>
          <a:bodyPr wrap="square" rtlCol="0">
            <a:noAutofit/>
          </a:bodyPr>
          <a:lstStyle/>
          <a:p>
            <a:endParaRPr lang="hi-IN" sz="3600" b="0" i="0" dirty="0">
              <a:solidFill>
                <a:srgbClr val="777A7B"/>
              </a:solidFill>
              <a:effectLst/>
              <a:latin typeface="Inter" panose="020B0502030000000004" pitchFamily="34" charset="0"/>
            </a:endParaRPr>
          </a:p>
        </p:txBody>
      </p:sp>
      <p:pic>
        <p:nvPicPr>
          <p:cNvPr id="10" name="Audio 9">
            <a:hlinkClick r:id="" action="ppaction://media"/>
            <a:extLst>
              <a:ext uri="{FF2B5EF4-FFF2-40B4-BE49-F238E27FC236}">
                <a16:creationId xmlns:a16="http://schemas.microsoft.com/office/drawing/2014/main" id="{9A9558DC-84B5-57DB-62B3-461E5779D426}"/>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44745628"/>
      </p:ext>
    </p:extLst>
  </p:cSld>
  <p:clrMapOvr>
    <a:masterClrMapping/>
  </p:clrMapOvr>
  <mc:AlternateContent xmlns:mc="http://schemas.openxmlformats.org/markup-compatibility/2006" xmlns:p14="http://schemas.microsoft.com/office/powerpoint/2010/main">
    <mc:Choice Requires="p14">
      <p:transition spd="slow" p14:dur="2000" advTm="15931"/>
    </mc:Choice>
    <mc:Fallback xmlns="">
      <p:transition spd="slow" advTm="159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2C04565-D679-58B3-66D7-01C850E489D2}"/>
              </a:ext>
            </a:extLst>
          </p:cNvPr>
          <p:cNvPicPr>
            <a:picLocks noChangeAspect="1"/>
          </p:cNvPicPr>
          <p:nvPr/>
        </p:nvPicPr>
        <p:blipFill>
          <a:blip r:embed="rId2"/>
          <a:stretch>
            <a:fillRect/>
          </a:stretch>
        </p:blipFill>
        <p:spPr>
          <a:xfrm>
            <a:off x="0" y="-514649"/>
            <a:ext cx="12192000" cy="7372649"/>
          </a:xfrm>
          <a:prstGeom prst="rect">
            <a:avLst/>
          </a:prstGeom>
        </p:spPr>
      </p:pic>
      <p:sp>
        <p:nvSpPr>
          <p:cNvPr id="4" name="TextBox 3">
            <a:extLst>
              <a:ext uri="{FF2B5EF4-FFF2-40B4-BE49-F238E27FC236}">
                <a16:creationId xmlns:a16="http://schemas.microsoft.com/office/drawing/2014/main" id="{1F174AB6-B832-96E9-2E88-E62E81AE4EDB}"/>
              </a:ext>
            </a:extLst>
          </p:cNvPr>
          <p:cNvSpPr txBox="1"/>
          <p:nvPr/>
        </p:nvSpPr>
        <p:spPr>
          <a:xfrm>
            <a:off x="274446" y="310685"/>
            <a:ext cx="4043560" cy="646331"/>
          </a:xfrm>
          <a:prstGeom prst="rect">
            <a:avLst/>
          </a:prstGeom>
          <a:noFill/>
        </p:spPr>
        <p:txBody>
          <a:bodyPr wrap="square" rtlCol="0">
            <a:spAutoFit/>
          </a:bodyPr>
          <a:lstStyle/>
          <a:p>
            <a:r>
              <a:rPr kumimoji="0" lang="hi-IN" sz="3600" b="0" i="0" u="none" strike="noStrike" kern="1200" cap="all" spc="0" normalizeH="0" baseline="0" noProof="0" dirty="0">
                <a:ln>
                  <a:noFill/>
                </a:ln>
                <a:solidFill>
                  <a:prstClr val="white"/>
                </a:solidFill>
                <a:effectLst/>
                <a:uLnTx/>
                <a:uFillTx/>
                <a:latin typeface="ArialMT"/>
                <a:ea typeface="+mn-ea"/>
                <a:cs typeface="Mangal" panose="02040503050203030202" pitchFamily="18" charset="0"/>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14:5</a:t>
            </a:r>
            <a:r>
              <a:rPr lang="en-US" sz="2800" b="0" i="0" u="none" strike="noStrike" baseline="0" dirty="0">
                <a:solidFill>
                  <a:schemeClr val="bg1"/>
                </a:solidFill>
                <a:latin typeface="Mangal" panose="02040503050203030202" pitchFamily="18" charset="0"/>
                <a:cs typeface="Mangal" panose="02040503050203030202" pitchFamily="18" charset="0"/>
              </a:rPr>
              <a:t>8</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9969691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3600" b="1" dirty="0">
                <a:solidFill>
                  <a:srgbClr val="333333"/>
                </a:solidFill>
                <a:latin typeface="avenir"/>
              </a:rPr>
              <a:t>60 </a:t>
            </a:r>
            <a:r>
              <a:rPr lang="hi-IN" sz="3600" dirty="0">
                <a:solidFill>
                  <a:srgbClr val="000000"/>
                </a:solidFill>
                <a:latin typeface="Cambria" panose="02040503050406030204" pitchFamily="18" charset="0"/>
              </a:rPr>
              <a:t>त्यसपछि प्रधान पूजाहारी सबै मानिसहरूको अघि खडा भए, अनि येशूलाई भन्नलागे, “यी मानिसहरूले तपाईंको विरुद्धमा धेरै बोले। आफ्नो विरूद्धमा आएको यस्तो आरोपहरूको विरुद्धमा तपाईंको भन्नु पर्ने केही छ? के यी मानिसहरूले साँच्चो कुराहरू गरिरहेका छन्?”</a:t>
            </a:r>
            <a:endParaRPr lang="en-IN" sz="3200" dirty="0"/>
          </a:p>
        </p:txBody>
      </p:sp>
      <p:sp>
        <p:nvSpPr>
          <p:cNvPr id="3" name="TextBox 2">
            <a:extLst>
              <a:ext uri="{FF2B5EF4-FFF2-40B4-BE49-F238E27FC236}">
                <a16:creationId xmlns:a16="http://schemas.microsoft.com/office/drawing/2014/main" id="{B6531D51-FD23-0E40-4C1E-4FF680049FF0}"/>
              </a:ext>
            </a:extLst>
          </p:cNvPr>
          <p:cNvSpPr txBox="1"/>
          <p:nvPr/>
        </p:nvSpPr>
        <p:spPr>
          <a:xfrm>
            <a:off x="6096000" y="166255"/>
            <a:ext cx="6096000" cy="6558101"/>
          </a:xfrm>
          <a:prstGeom prst="rect">
            <a:avLst/>
          </a:prstGeom>
          <a:noFill/>
        </p:spPr>
        <p:txBody>
          <a:bodyPr wrap="square" rtlCol="0">
            <a:noAutofit/>
          </a:bodyPr>
          <a:lstStyle/>
          <a:p>
            <a:endParaRPr lang="hi-IN" sz="3600" b="0" i="0" dirty="0">
              <a:solidFill>
                <a:srgbClr val="777A7B"/>
              </a:solidFill>
              <a:effectLst/>
              <a:latin typeface="Inter" panose="020B0502030000000004" pitchFamily="34" charset="0"/>
            </a:endParaRPr>
          </a:p>
        </p:txBody>
      </p:sp>
      <p:pic>
        <p:nvPicPr>
          <p:cNvPr id="16" name="Audio 15">
            <a:hlinkClick r:id="" action="ppaction://media"/>
            <a:extLst>
              <a:ext uri="{FF2B5EF4-FFF2-40B4-BE49-F238E27FC236}">
                <a16:creationId xmlns:a16="http://schemas.microsoft.com/office/drawing/2014/main" id="{7388664E-2AD2-2E16-D67B-6C2932384831}"/>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978260341"/>
      </p:ext>
    </p:extLst>
  </p:cSld>
  <p:clrMapOvr>
    <a:masterClrMapping/>
  </p:clrMapOvr>
  <mc:AlternateContent xmlns:mc="http://schemas.openxmlformats.org/markup-compatibility/2006" xmlns:p14="http://schemas.microsoft.com/office/powerpoint/2010/main">
    <mc:Choice Requires="p14">
      <p:transition spd="slow" p14:dur="2000" advTm="12494"/>
    </mc:Choice>
    <mc:Fallback xmlns="">
      <p:transition spd="slow" advTm="124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4D2DC43-FB00-3C25-0E1B-AA6D22FBD6BF}"/>
              </a:ext>
            </a:extLst>
          </p:cNvPr>
          <p:cNvPicPr>
            <a:picLocks noChangeAspect="1"/>
          </p:cNvPicPr>
          <p:nvPr/>
        </p:nvPicPr>
        <p:blipFill>
          <a:blip r:embed="rId2"/>
          <a:stretch>
            <a:fillRect/>
          </a:stretch>
        </p:blipFill>
        <p:spPr>
          <a:xfrm>
            <a:off x="1" y="-964436"/>
            <a:ext cx="12192000" cy="7822436"/>
          </a:xfrm>
          <a:prstGeom prst="rect">
            <a:avLst/>
          </a:prstGeom>
        </p:spPr>
      </p:pic>
      <p:sp>
        <p:nvSpPr>
          <p:cNvPr id="4" name="TextBox 3">
            <a:extLst>
              <a:ext uri="{FF2B5EF4-FFF2-40B4-BE49-F238E27FC236}">
                <a16:creationId xmlns:a16="http://schemas.microsoft.com/office/drawing/2014/main" id="{89DB0FE5-B5F1-F24B-4186-A7F625D9D31C}"/>
              </a:ext>
            </a:extLst>
          </p:cNvPr>
          <p:cNvSpPr txBox="1"/>
          <p:nvPr/>
        </p:nvSpPr>
        <p:spPr>
          <a:xfrm>
            <a:off x="274446" y="310685"/>
            <a:ext cx="4043560" cy="646331"/>
          </a:xfrm>
          <a:prstGeom prst="rect">
            <a:avLst/>
          </a:prstGeom>
          <a:noFill/>
        </p:spPr>
        <p:txBody>
          <a:bodyPr wrap="square" rtlCol="0">
            <a:spAutoFit/>
          </a:bodyPr>
          <a:lstStyle/>
          <a:p>
            <a:r>
              <a:rPr kumimoji="0" lang="hi-IN" sz="3600" b="0" i="0" u="none" strike="noStrike" kern="1200" cap="all" spc="0" normalizeH="0" baseline="0" noProof="0" dirty="0">
                <a:ln>
                  <a:noFill/>
                </a:ln>
                <a:solidFill>
                  <a:prstClr val="white"/>
                </a:solidFill>
                <a:effectLst/>
                <a:uLnTx/>
                <a:uFillTx/>
                <a:latin typeface="ArialMT"/>
                <a:ea typeface="+mn-ea"/>
                <a:cs typeface="Mangal" panose="02040503050203030202" pitchFamily="18" charset="0"/>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14:</a:t>
            </a:r>
            <a:r>
              <a:rPr lang="en-US" sz="2800" b="0" i="0" u="none" strike="noStrike" baseline="0" dirty="0">
                <a:solidFill>
                  <a:schemeClr val="bg1"/>
                </a:solidFill>
                <a:latin typeface="Mangal" panose="02040503050203030202" pitchFamily="18" charset="0"/>
                <a:cs typeface="Mangal" panose="02040503050203030202" pitchFamily="18" charset="0"/>
              </a:rPr>
              <a:t>60</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3903769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61 </a:t>
            </a:r>
            <a:r>
              <a:rPr lang="hi-IN" sz="4000" dirty="0">
                <a:solidFill>
                  <a:srgbClr val="000000"/>
                </a:solidFill>
                <a:latin typeface="Cambria" panose="02040503050406030204" pitchFamily="18" charset="0"/>
              </a:rPr>
              <a:t>तर येशू चुप चाप बस्नु भयो। उहाँले कुनै उत्तर दिनु भएन। प्रधान पूजाहारीले उहाँलाई फेरि अर्को प्रश्न गरेः “के तपाईं परमधन्य परमेश्वरको पुत्र, ख्रीष्ट नै हुनुहुन्छ?”</a:t>
            </a:r>
            <a:endParaRPr lang="hi-IN" sz="3600" b="0" i="0" dirty="0">
              <a:solidFill>
                <a:srgbClr val="121212"/>
              </a:solidFill>
              <a:effectLst/>
              <a:latin typeface="Inter" panose="020B0502030000000004"/>
            </a:endParaRPr>
          </a:p>
        </p:txBody>
      </p:sp>
      <p:sp>
        <p:nvSpPr>
          <p:cNvPr id="3" name="TextBox 2">
            <a:extLst>
              <a:ext uri="{FF2B5EF4-FFF2-40B4-BE49-F238E27FC236}">
                <a16:creationId xmlns:a16="http://schemas.microsoft.com/office/drawing/2014/main" id="{12CC6E15-F83C-1B7F-A08D-4201DFD561FC}"/>
              </a:ext>
            </a:extLst>
          </p:cNvPr>
          <p:cNvSpPr txBox="1"/>
          <p:nvPr/>
        </p:nvSpPr>
        <p:spPr>
          <a:xfrm>
            <a:off x="6096000" y="166255"/>
            <a:ext cx="6096000" cy="6558101"/>
          </a:xfrm>
          <a:prstGeom prst="rect">
            <a:avLst/>
          </a:prstGeom>
          <a:noFill/>
        </p:spPr>
        <p:txBody>
          <a:bodyPr wrap="square" rtlCol="0">
            <a:noAutofit/>
          </a:bodyPr>
          <a:lstStyle/>
          <a:p>
            <a:pPr algn="l"/>
            <a:endParaRPr lang="hi-IN" sz="3600" b="0" i="0" dirty="0">
              <a:solidFill>
                <a:srgbClr val="777A7B"/>
              </a:solidFill>
              <a:effectLst/>
              <a:latin typeface="Inter" panose="020B0502030000000004" pitchFamily="34" charset="0"/>
            </a:endParaRPr>
          </a:p>
        </p:txBody>
      </p:sp>
      <p:pic>
        <p:nvPicPr>
          <p:cNvPr id="10" name="Audio 9">
            <a:hlinkClick r:id="" action="ppaction://media"/>
            <a:extLst>
              <a:ext uri="{FF2B5EF4-FFF2-40B4-BE49-F238E27FC236}">
                <a16:creationId xmlns:a16="http://schemas.microsoft.com/office/drawing/2014/main" id="{C3579150-ACC2-519A-2279-70CFBD1DC4AD}"/>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575870363"/>
      </p:ext>
    </p:extLst>
  </p:cSld>
  <p:clrMapOvr>
    <a:masterClrMapping/>
  </p:clrMapOvr>
  <mc:AlternateContent xmlns:mc="http://schemas.openxmlformats.org/markup-compatibility/2006" xmlns:p14="http://schemas.microsoft.com/office/powerpoint/2010/main">
    <mc:Choice Requires="p14">
      <p:transition spd="slow" p14:dur="2000" advTm="12487"/>
    </mc:Choice>
    <mc:Fallback xmlns="">
      <p:transition spd="slow" advTm="124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AC6FDC4-0850-4AFD-8DE0-8FA9921462F9}"/>
              </a:ext>
            </a:extLst>
          </p:cNvPr>
          <p:cNvPicPr>
            <a:picLocks noChangeAspect="1"/>
          </p:cNvPicPr>
          <p:nvPr/>
        </p:nvPicPr>
        <p:blipFill>
          <a:blip r:embed="rId2"/>
          <a:stretch>
            <a:fillRect/>
          </a:stretch>
        </p:blipFill>
        <p:spPr>
          <a:xfrm flipH="1">
            <a:off x="-424543" y="-37807"/>
            <a:ext cx="12616543" cy="6895807"/>
          </a:xfrm>
          <a:prstGeom prst="rect">
            <a:avLst/>
          </a:prstGeom>
        </p:spPr>
      </p:pic>
      <p:sp>
        <p:nvSpPr>
          <p:cNvPr id="3" name="TextBox 2">
            <a:extLst>
              <a:ext uri="{FF2B5EF4-FFF2-40B4-BE49-F238E27FC236}">
                <a16:creationId xmlns:a16="http://schemas.microsoft.com/office/drawing/2014/main" id="{59FF7983-3132-E8AB-88D5-5A953C7FA013}"/>
              </a:ext>
            </a:extLst>
          </p:cNvPr>
          <p:cNvSpPr txBox="1"/>
          <p:nvPr/>
        </p:nvSpPr>
        <p:spPr>
          <a:xfrm>
            <a:off x="274446" y="310685"/>
            <a:ext cx="4043560" cy="646331"/>
          </a:xfrm>
          <a:prstGeom prst="rect">
            <a:avLst/>
          </a:prstGeom>
          <a:noFill/>
        </p:spPr>
        <p:txBody>
          <a:bodyPr wrap="square" rtlCol="0">
            <a:spAutoFit/>
          </a:bodyPr>
          <a:lstStyle/>
          <a:p>
            <a:r>
              <a:rPr kumimoji="0" lang="hi-IN" sz="3600" b="0" i="0" u="none" strike="noStrike" kern="1200" cap="all" spc="0" normalizeH="0" baseline="0" noProof="0" dirty="0">
                <a:ln>
                  <a:noFill/>
                </a:ln>
                <a:solidFill>
                  <a:prstClr val="white"/>
                </a:solidFill>
                <a:effectLst/>
                <a:uLnTx/>
                <a:uFillTx/>
                <a:latin typeface="ArialMT"/>
                <a:ea typeface="+mn-ea"/>
                <a:cs typeface="Mangal" panose="02040503050203030202" pitchFamily="18" charset="0"/>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14:</a:t>
            </a:r>
            <a:r>
              <a:rPr lang="en-US" sz="2800" b="0" i="0" u="none" strike="noStrike" baseline="0" dirty="0">
                <a:solidFill>
                  <a:schemeClr val="bg1"/>
                </a:solidFill>
                <a:latin typeface="Mangal" panose="02040503050203030202" pitchFamily="18" charset="0"/>
                <a:cs typeface="Mangal" panose="02040503050203030202" pitchFamily="18" charset="0"/>
              </a:rPr>
              <a:t>61</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2659190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62 </a:t>
            </a:r>
            <a:r>
              <a:rPr lang="hi-IN" sz="4000" dirty="0">
                <a:solidFill>
                  <a:srgbClr val="000000"/>
                </a:solidFill>
                <a:latin typeface="Cambria" panose="02040503050406030204" pitchFamily="18" charset="0"/>
              </a:rPr>
              <a:t>येशूले जवाफ दिनुभयो, “हो, म नै परमेश्वरको पुत्र हूँ। तिमीहरूले मानिसको पुत्रलाई सर्वशक्तिमानको दाहिने पट्टि बसेर स्वर्गको बादलसित आउँदै गरेको देख्नेछौ।” </a:t>
            </a:r>
            <a:endParaRPr lang="en-IN" sz="4000" dirty="0"/>
          </a:p>
        </p:txBody>
      </p:sp>
      <p:sp>
        <p:nvSpPr>
          <p:cNvPr id="3" name="TextBox 2">
            <a:extLst>
              <a:ext uri="{FF2B5EF4-FFF2-40B4-BE49-F238E27FC236}">
                <a16:creationId xmlns:a16="http://schemas.microsoft.com/office/drawing/2014/main" id="{7365C334-C1D4-A174-81D6-68A0D8E59B0A}"/>
              </a:ext>
            </a:extLst>
          </p:cNvPr>
          <p:cNvSpPr txBox="1"/>
          <p:nvPr/>
        </p:nvSpPr>
        <p:spPr>
          <a:xfrm>
            <a:off x="6096000" y="166255"/>
            <a:ext cx="6096000" cy="6558101"/>
          </a:xfrm>
          <a:prstGeom prst="rect">
            <a:avLst/>
          </a:prstGeom>
          <a:noFill/>
        </p:spPr>
        <p:txBody>
          <a:bodyPr wrap="square" rtlCol="0">
            <a:noAutofit/>
          </a:bodyPr>
          <a:lstStyle/>
          <a:p>
            <a:endParaRPr lang="hi-IN" sz="3200" b="0" i="0" dirty="0">
              <a:solidFill>
                <a:srgbClr val="777A7B"/>
              </a:solidFill>
              <a:effectLst/>
              <a:latin typeface="Inter" panose="020B0502030000000004" pitchFamily="34" charset="0"/>
            </a:endParaRPr>
          </a:p>
        </p:txBody>
      </p:sp>
      <p:pic>
        <p:nvPicPr>
          <p:cNvPr id="15" name="Audio 14">
            <a:hlinkClick r:id="" action="ppaction://media"/>
            <a:extLst>
              <a:ext uri="{FF2B5EF4-FFF2-40B4-BE49-F238E27FC236}">
                <a16:creationId xmlns:a16="http://schemas.microsoft.com/office/drawing/2014/main" id="{70121722-97D9-C4FA-B2C2-9A9B44FB77D4}"/>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17137865"/>
      </p:ext>
    </p:extLst>
  </p:cSld>
  <p:clrMapOvr>
    <a:masterClrMapping/>
  </p:clrMapOvr>
  <mc:AlternateContent xmlns:mc="http://schemas.openxmlformats.org/markup-compatibility/2006" xmlns:p14="http://schemas.microsoft.com/office/powerpoint/2010/main">
    <mc:Choice Requires="p14">
      <p:transition spd="slow" p14:dur="2000" advTm="16940"/>
    </mc:Choice>
    <mc:Fallback xmlns="">
      <p:transition spd="slow" advTm="169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F8C6CF1-E15C-EAB7-2427-01E1B83C01C6}"/>
              </a:ext>
            </a:extLst>
          </p:cNvPr>
          <p:cNvPicPr>
            <a:picLocks noChangeAspect="1"/>
          </p:cNvPicPr>
          <p:nvPr/>
        </p:nvPicPr>
        <p:blipFill>
          <a:blip r:embed="rId2"/>
          <a:stretch>
            <a:fillRect/>
          </a:stretch>
        </p:blipFill>
        <p:spPr>
          <a:xfrm>
            <a:off x="0" y="-62495"/>
            <a:ext cx="12192000" cy="6920495"/>
          </a:xfrm>
          <a:prstGeom prst="rect">
            <a:avLst/>
          </a:prstGeom>
        </p:spPr>
      </p:pic>
      <p:sp>
        <p:nvSpPr>
          <p:cNvPr id="3" name="TextBox 2">
            <a:extLst>
              <a:ext uri="{FF2B5EF4-FFF2-40B4-BE49-F238E27FC236}">
                <a16:creationId xmlns:a16="http://schemas.microsoft.com/office/drawing/2014/main" id="{65182B40-EE87-E5AA-8258-FDDDECB4A4AC}"/>
              </a:ext>
            </a:extLst>
          </p:cNvPr>
          <p:cNvSpPr txBox="1"/>
          <p:nvPr/>
        </p:nvSpPr>
        <p:spPr>
          <a:xfrm>
            <a:off x="572344" y="4076392"/>
            <a:ext cx="7258245" cy="1609512"/>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800" b="1" i="0" u="none" strike="noStrike" kern="1200" cap="none" spc="0" normalizeH="0" baseline="0" noProof="0" dirty="0">
                <a:ln>
                  <a:noFill/>
                </a:ln>
                <a:solidFill>
                  <a:schemeClr val="bg1"/>
                </a:solidFill>
                <a:effectLst/>
                <a:uLnTx/>
                <a:uFillTx/>
                <a:latin typeface="Inter" panose="020B0502030000000004"/>
                <a:ea typeface="+mn-ea"/>
                <a:cs typeface="Mangal" panose="02040503050203030202" pitchFamily="18" charset="0"/>
              </a:rPr>
              <a:t>पत्रुसको इन्‍कार</a:t>
            </a:r>
            <a:endParaRPr kumimoji="0" lang="en-IN" sz="4800" b="1" i="0" u="none" strike="noStrike" kern="1200" cap="none" spc="0" normalizeH="0" baseline="0" noProof="0" dirty="0">
              <a:ln>
                <a:noFill/>
              </a:ln>
              <a:solidFill>
                <a:schemeClr val="bg1"/>
              </a:solidFill>
              <a:effectLst/>
              <a:uLnTx/>
              <a:uFillTx/>
              <a:latin typeface="Inter" panose="020B05020300000000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800" b="0" i="0" u="none" strike="noStrike" kern="1200" cap="all" spc="0" normalizeH="0" baseline="0" noProof="0" dirty="0">
                <a:ln>
                  <a:noFill/>
                </a:ln>
                <a:solidFill>
                  <a:schemeClr val="bg1"/>
                </a:solidFill>
                <a:effectLst/>
                <a:uLnTx/>
                <a:uFillTx/>
                <a:latin typeface="ArialMT"/>
                <a:ea typeface="+mn-ea"/>
                <a:cs typeface="Mangal" panose="02040503050203030202" pitchFamily="18" charset="0"/>
              </a:rPr>
              <a:t>मर्कूस</a:t>
            </a:r>
            <a:r>
              <a:rPr kumimoji="0" lang="en-IN" sz="4800" b="0" i="0" u="none" strike="noStrike" kern="1200" cap="none" spc="0" normalizeH="0" baseline="0" noProof="0" dirty="0">
                <a:ln>
                  <a:noFill/>
                </a:ln>
                <a:solidFill>
                  <a:schemeClr val="bg1"/>
                </a:solidFill>
                <a:effectLst/>
                <a:uLnTx/>
                <a:uFillTx/>
                <a:latin typeface="TimesNewRomanPSMT"/>
                <a:ea typeface="+mn-ea"/>
                <a:cs typeface="+mn-cs"/>
              </a:rPr>
              <a:t> 14:53-72</a:t>
            </a:r>
          </a:p>
        </p:txBody>
      </p:sp>
      <p:sp>
        <p:nvSpPr>
          <p:cNvPr id="2" name="TextBox 1">
            <a:extLst>
              <a:ext uri="{FF2B5EF4-FFF2-40B4-BE49-F238E27FC236}">
                <a16:creationId xmlns:a16="http://schemas.microsoft.com/office/drawing/2014/main" id="{B6C88D6E-8849-1693-020B-0597EBB82FBD}"/>
              </a:ext>
            </a:extLst>
          </p:cNvPr>
          <p:cNvSpPr txBox="1"/>
          <p:nvPr/>
        </p:nvSpPr>
        <p:spPr>
          <a:xfrm>
            <a:off x="572344" y="5674145"/>
            <a:ext cx="6591992" cy="671915"/>
          </a:xfrm>
          <a:prstGeom prst="rect">
            <a:avLst/>
          </a:prstGeom>
          <a:noFill/>
        </p:spPr>
        <p:txBody>
          <a:bodyPr wrap="square">
            <a:spAutoFit/>
          </a:bodyPr>
          <a:lstStyle/>
          <a:p>
            <a:pPr marL="0" marR="0">
              <a:lnSpc>
                <a:spcPct val="107000"/>
              </a:lnSpc>
              <a:spcBef>
                <a:spcPts val="0"/>
              </a:spcBef>
              <a:spcAft>
                <a:spcPts val="800"/>
              </a:spcAft>
            </a:pPr>
            <a:r>
              <a:rPr lang="en-US" sz="1800" kern="1200" dirty="0">
                <a:solidFill>
                  <a:srgbClr val="FFFFFF"/>
                </a:solidFill>
                <a:effectLst/>
                <a:latin typeface="Aptos"/>
                <a:ea typeface="Aptos"/>
                <a:cs typeface="Arial" panose="020B0604020202020204" pitchFamily="34" charset="0"/>
              </a:rPr>
              <a:t>This work is licensed under a Creative Commons Attribution-</a:t>
            </a:r>
            <a:r>
              <a:rPr lang="en-US" sz="1800" kern="1200" dirty="0" err="1">
                <a:solidFill>
                  <a:srgbClr val="FFFFFF"/>
                </a:solidFill>
                <a:effectLst/>
                <a:latin typeface="Aptos"/>
                <a:ea typeface="Aptos"/>
                <a:cs typeface="Arial" panose="020B0604020202020204" pitchFamily="34" charset="0"/>
              </a:rPr>
              <a:t>ShareAlike</a:t>
            </a:r>
            <a:r>
              <a:rPr lang="en-US" sz="1800" kern="1200" dirty="0">
                <a:solidFill>
                  <a:srgbClr val="FFFFFF"/>
                </a:solidFill>
                <a:effectLst/>
                <a:latin typeface="Aptos"/>
                <a:ea typeface="Aptos"/>
                <a:cs typeface="Arial" panose="020B0604020202020204" pitchFamily="34" charset="0"/>
              </a:rPr>
              <a:t> 4.0 International License</a:t>
            </a:r>
            <a:endParaRPr lang="en-US" sz="2400" kern="100" dirty="0">
              <a:effectLst/>
              <a:latin typeface="Aptos"/>
              <a:ea typeface="Aptos"/>
              <a:cs typeface="Arial" panose="020B0604020202020204" pitchFamily="34" charset="0"/>
            </a:endParaRPr>
          </a:p>
        </p:txBody>
      </p:sp>
    </p:spTree>
    <p:extLst>
      <p:ext uri="{BB962C8B-B14F-4D97-AF65-F5344CB8AC3E}">
        <p14:creationId xmlns:p14="http://schemas.microsoft.com/office/powerpoint/2010/main" val="37881116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F058010-E4E6-8B02-54DC-149550CE108B}"/>
              </a:ext>
            </a:extLst>
          </p:cNvPr>
          <p:cNvPicPr>
            <a:picLocks noChangeAspect="1"/>
          </p:cNvPicPr>
          <p:nvPr/>
        </p:nvPicPr>
        <p:blipFill>
          <a:blip r:embed="rId2"/>
          <a:stretch>
            <a:fillRect/>
          </a:stretch>
        </p:blipFill>
        <p:spPr>
          <a:xfrm>
            <a:off x="-408214" y="0"/>
            <a:ext cx="13356508" cy="6858000"/>
          </a:xfrm>
          <a:prstGeom prst="rect">
            <a:avLst/>
          </a:prstGeom>
        </p:spPr>
      </p:pic>
      <p:sp>
        <p:nvSpPr>
          <p:cNvPr id="4" name="TextBox 3">
            <a:extLst>
              <a:ext uri="{FF2B5EF4-FFF2-40B4-BE49-F238E27FC236}">
                <a16:creationId xmlns:a16="http://schemas.microsoft.com/office/drawing/2014/main" id="{ACB869FF-755B-D097-EA1B-883BE42F29F5}"/>
              </a:ext>
            </a:extLst>
          </p:cNvPr>
          <p:cNvSpPr txBox="1"/>
          <p:nvPr/>
        </p:nvSpPr>
        <p:spPr>
          <a:xfrm>
            <a:off x="274446" y="310685"/>
            <a:ext cx="4043560" cy="646331"/>
          </a:xfrm>
          <a:prstGeom prst="rect">
            <a:avLst/>
          </a:prstGeom>
          <a:noFill/>
        </p:spPr>
        <p:txBody>
          <a:bodyPr wrap="square" rtlCol="0">
            <a:spAutoFit/>
          </a:bodyPr>
          <a:lstStyle/>
          <a:p>
            <a:r>
              <a:rPr kumimoji="0" lang="hi-IN" sz="3600" b="0" i="0" u="none" strike="noStrike" kern="1200" cap="all" spc="0" normalizeH="0" baseline="0" noProof="0" dirty="0">
                <a:ln>
                  <a:noFill/>
                </a:ln>
                <a:solidFill>
                  <a:prstClr val="white"/>
                </a:solidFill>
                <a:effectLst/>
                <a:uLnTx/>
                <a:uFillTx/>
                <a:latin typeface="ArialMT"/>
                <a:ea typeface="+mn-ea"/>
                <a:cs typeface="Mangal" panose="02040503050203030202" pitchFamily="18" charset="0"/>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14:</a:t>
            </a:r>
            <a:r>
              <a:rPr lang="en-US" sz="2800" b="0" i="0" u="none" strike="noStrike" baseline="0" dirty="0">
                <a:solidFill>
                  <a:schemeClr val="bg1"/>
                </a:solidFill>
                <a:latin typeface="Mangal" panose="02040503050203030202" pitchFamily="18" charset="0"/>
                <a:cs typeface="Mangal" panose="02040503050203030202" pitchFamily="18" charset="0"/>
              </a:rPr>
              <a:t>62</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102666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3600" b="1" dirty="0">
                <a:solidFill>
                  <a:srgbClr val="333333"/>
                </a:solidFill>
                <a:latin typeface="avenir"/>
              </a:rPr>
              <a:t>63 </a:t>
            </a:r>
            <a:r>
              <a:rPr lang="hi-IN" sz="3600" dirty="0">
                <a:solidFill>
                  <a:srgbClr val="000000"/>
                </a:solidFill>
                <a:latin typeface="Cambria" panose="02040503050406030204" pitchFamily="18" charset="0"/>
              </a:rPr>
              <a:t>जब प्रधान पूजाहारीले यो कुरा सुने, उनी खूबै रिसाए। उनले आफ्नो वस्त्र च्यातै र भने, “हामीलाई अब अरू धेरै गवाहीहरूको आवश्यकता छ र? </a:t>
            </a:r>
            <a:r>
              <a:rPr lang="hi-IN" sz="3600" b="1" dirty="0">
                <a:solidFill>
                  <a:srgbClr val="333333"/>
                </a:solidFill>
                <a:latin typeface="avenir"/>
              </a:rPr>
              <a:t>64 </a:t>
            </a:r>
            <a:r>
              <a:rPr lang="hi-IN" sz="3600" dirty="0">
                <a:solidFill>
                  <a:srgbClr val="000000"/>
                </a:solidFill>
                <a:latin typeface="Cambria" panose="02040503050406030204" pitchFamily="18" charset="0"/>
              </a:rPr>
              <a:t>तिमीहरू सबैले यो मानिसले परमेश्वरको निन्दा गरेको सुन्यो। तिमीहरूको के निर्णय छ?”सबैले येशूलाई भूल गरेको ठहराए। अनि मार्नू पर्छ भने।</a:t>
            </a:r>
            <a:endParaRPr lang="en-US" sz="3600" b="0" i="0" dirty="0">
              <a:solidFill>
                <a:srgbClr val="121212"/>
              </a:solidFill>
              <a:effectLst/>
              <a:latin typeface="Inter" panose="020B0502030000000004" pitchFamily="34" charset="0"/>
            </a:endParaRPr>
          </a:p>
        </p:txBody>
      </p:sp>
      <p:sp>
        <p:nvSpPr>
          <p:cNvPr id="3" name="TextBox 2">
            <a:extLst>
              <a:ext uri="{FF2B5EF4-FFF2-40B4-BE49-F238E27FC236}">
                <a16:creationId xmlns:a16="http://schemas.microsoft.com/office/drawing/2014/main" id="{F86B4FBB-8C37-B067-E09D-BD211A32B03F}"/>
              </a:ext>
            </a:extLst>
          </p:cNvPr>
          <p:cNvSpPr txBox="1"/>
          <p:nvPr/>
        </p:nvSpPr>
        <p:spPr>
          <a:xfrm>
            <a:off x="6096000" y="166255"/>
            <a:ext cx="6096000" cy="6558101"/>
          </a:xfrm>
          <a:prstGeom prst="rect">
            <a:avLst/>
          </a:prstGeom>
          <a:noFill/>
        </p:spPr>
        <p:txBody>
          <a:bodyPr wrap="square" rtlCol="0">
            <a:noAutofit/>
          </a:bodyPr>
          <a:lstStyle/>
          <a:p>
            <a:pPr algn="l"/>
            <a:endParaRPr lang="hi-IN" sz="2800" b="0" i="0" dirty="0">
              <a:solidFill>
                <a:srgbClr val="777A7B"/>
              </a:solidFill>
              <a:effectLst/>
              <a:latin typeface="Inter" panose="020B0502030000000004" pitchFamily="34" charset="0"/>
            </a:endParaRPr>
          </a:p>
        </p:txBody>
      </p:sp>
      <p:pic>
        <p:nvPicPr>
          <p:cNvPr id="18" name="Audio 17">
            <a:hlinkClick r:id="" action="ppaction://media"/>
            <a:extLst>
              <a:ext uri="{FF2B5EF4-FFF2-40B4-BE49-F238E27FC236}">
                <a16:creationId xmlns:a16="http://schemas.microsoft.com/office/drawing/2014/main" id="{077F6515-96DC-816C-9344-9226C305A8C4}"/>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137811553"/>
      </p:ext>
    </p:extLst>
  </p:cSld>
  <p:clrMapOvr>
    <a:masterClrMapping/>
  </p:clrMapOvr>
  <mc:AlternateContent xmlns:mc="http://schemas.openxmlformats.org/markup-compatibility/2006" xmlns:p14="http://schemas.microsoft.com/office/powerpoint/2010/main">
    <mc:Choice Requires="p14">
      <p:transition spd="slow" p14:dur="2000" advTm="19876"/>
    </mc:Choice>
    <mc:Fallback xmlns="">
      <p:transition spd="slow" advTm="198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8"/>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EF577F4-C51A-A75D-0647-D7BB76661E1D}"/>
              </a:ext>
            </a:extLst>
          </p:cNvPr>
          <p:cNvPicPr>
            <a:picLocks noChangeAspect="1"/>
          </p:cNvPicPr>
          <p:nvPr/>
        </p:nvPicPr>
        <p:blipFill>
          <a:blip r:embed="rId2"/>
          <a:stretch>
            <a:fillRect/>
          </a:stretch>
        </p:blipFill>
        <p:spPr>
          <a:xfrm>
            <a:off x="0" y="-1"/>
            <a:ext cx="12192000" cy="7771105"/>
          </a:xfrm>
          <a:prstGeom prst="rect">
            <a:avLst/>
          </a:prstGeom>
        </p:spPr>
      </p:pic>
      <p:sp>
        <p:nvSpPr>
          <p:cNvPr id="4" name="TextBox 3">
            <a:extLst>
              <a:ext uri="{FF2B5EF4-FFF2-40B4-BE49-F238E27FC236}">
                <a16:creationId xmlns:a16="http://schemas.microsoft.com/office/drawing/2014/main" id="{EC90188E-2277-0B1B-9281-F0421FB86BBB}"/>
              </a:ext>
            </a:extLst>
          </p:cNvPr>
          <p:cNvSpPr txBox="1"/>
          <p:nvPr/>
        </p:nvSpPr>
        <p:spPr>
          <a:xfrm>
            <a:off x="274446" y="310685"/>
            <a:ext cx="4043560" cy="646331"/>
          </a:xfrm>
          <a:prstGeom prst="rect">
            <a:avLst/>
          </a:prstGeom>
          <a:noFill/>
        </p:spPr>
        <p:txBody>
          <a:bodyPr wrap="square" rtlCol="0">
            <a:spAutoFit/>
          </a:bodyPr>
          <a:lstStyle/>
          <a:p>
            <a:r>
              <a:rPr kumimoji="0" lang="hi-IN" sz="3600" b="0" i="0" u="none" strike="noStrike" kern="1200" cap="all" spc="0" normalizeH="0" baseline="0" noProof="0" dirty="0">
                <a:ln>
                  <a:noFill/>
                </a:ln>
                <a:solidFill>
                  <a:prstClr val="white"/>
                </a:solidFill>
                <a:effectLst/>
                <a:uLnTx/>
                <a:uFillTx/>
                <a:latin typeface="ArialMT"/>
                <a:ea typeface="+mn-ea"/>
                <a:cs typeface="Mangal" panose="02040503050203030202" pitchFamily="18" charset="0"/>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14:</a:t>
            </a:r>
            <a:r>
              <a:rPr lang="en-US" sz="2800" b="0" i="0" u="none" strike="noStrike" baseline="0" dirty="0">
                <a:solidFill>
                  <a:schemeClr val="bg1"/>
                </a:solidFill>
                <a:latin typeface="Mangal" panose="02040503050203030202" pitchFamily="18" charset="0"/>
                <a:cs typeface="Mangal" panose="02040503050203030202" pitchFamily="18" charset="0"/>
              </a:rPr>
              <a:t>63,64</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8884331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65 </a:t>
            </a:r>
            <a:r>
              <a:rPr lang="hi-IN" sz="4000" dirty="0">
                <a:solidFill>
                  <a:srgbClr val="000000"/>
                </a:solidFill>
                <a:latin typeface="Cambria" panose="02040503050406030204" pitchFamily="18" charset="0"/>
              </a:rPr>
              <a:t>त्यहाँ भएका कतिजनाले येशूलाई थुके। तिनीहरूले येशूको अनुहार छोपिदिए अनि उहाँलाई हिर्काए। तिनीहरूले भने, “तपाईं अगमक्ता हो भनेर हामीलाई देखाउनुहोस्।” त्यसपछि पहरादारहरूले उहाँलाई लगे र कुटे।</a:t>
            </a:r>
            <a:endParaRPr lang="en-IN" sz="4000" dirty="0"/>
          </a:p>
        </p:txBody>
      </p:sp>
      <p:sp>
        <p:nvSpPr>
          <p:cNvPr id="3" name="TextBox 2">
            <a:extLst>
              <a:ext uri="{FF2B5EF4-FFF2-40B4-BE49-F238E27FC236}">
                <a16:creationId xmlns:a16="http://schemas.microsoft.com/office/drawing/2014/main" id="{AE9DAD71-6DB1-B59C-AC12-B38C612228DA}"/>
              </a:ext>
            </a:extLst>
          </p:cNvPr>
          <p:cNvSpPr txBox="1"/>
          <p:nvPr/>
        </p:nvSpPr>
        <p:spPr>
          <a:xfrm>
            <a:off x="6096000" y="166255"/>
            <a:ext cx="6096000" cy="6558101"/>
          </a:xfrm>
          <a:prstGeom prst="rect">
            <a:avLst/>
          </a:prstGeom>
          <a:noFill/>
        </p:spPr>
        <p:txBody>
          <a:bodyPr wrap="square" rtlCol="0">
            <a:noAutofit/>
          </a:bodyPr>
          <a:lstStyle/>
          <a:p>
            <a:endParaRPr lang="hi-IN" sz="3600" b="0" i="0" dirty="0">
              <a:effectLst/>
              <a:latin typeface="Inter" panose="020B0502030000000004" pitchFamily="34" charset="0"/>
            </a:endParaRPr>
          </a:p>
        </p:txBody>
      </p:sp>
      <p:pic>
        <p:nvPicPr>
          <p:cNvPr id="22" name="Audio 21">
            <a:hlinkClick r:id="" action="ppaction://media"/>
            <a:extLst>
              <a:ext uri="{FF2B5EF4-FFF2-40B4-BE49-F238E27FC236}">
                <a16:creationId xmlns:a16="http://schemas.microsoft.com/office/drawing/2014/main" id="{CA63E840-B347-5C52-0AD3-699B756C2FC5}"/>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00491716"/>
      </p:ext>
    </p:extLst>
  </p:cSld>
  <p:clrMapOvr>
    <a:masterClrMapping/>
  </p:clrMapOvr>
  <mc:AlternateContent xmlns:mc="http://schemas.openxmlformats.org/markup-compatibility/2006" xmlns:p14="http://schemas.microsoft.com/office/powerpoint/2010/main">
    <mc:Choice Requires="p14">
      <p:transition spd="slow" p14:dur="2000" advTm="17607"/>
    </mc:Choice>
    <mc:Fallback xmlns="">
      <p:transition spd="slow" advTm="176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2"/>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750EADE-4A35-C8FA-E86A-DC0AC2442AB7}"/>
              </a:ext>
            </a:extLst>
          </p:cNvPr>
          <p:cNvPicPr>
            <a:picLocks noChangeAspect="1"/>
          </p:cNvPicPr>
          <p:nvPr/>
        </p:nvPicPr>
        <p:blipFill>
          <a:blip r:embed="rId2"/>
          <a:stretch>
            <a:fillRect/>
          </a:stretch>
        </p:blipFill>
        <p:spPr>
          <a:xfrm>
            <a:off x="-4380900" y="-491067"/>
            <a:ext cx="16572900" cy="9405257"/>
          </a:xfrm>
          <a:prstGeom prst="rect">
            <a:avLst/>
          </a:prstGeom>
        </p:spPr>
      </p:pic>
      <p:sp>
        <p:nvSpPr>
          <p:cNvPr id="4" name="TextBox 3">
            <a:extLst>
              <a:ext uri="{FF2B5EF4-FFF2-40B4-BE49-F238E27FC236}">
                <a16:creationId xmlns:a16="http://schemas.microsoft.com/office/drawing/2014/main" id="{CC969A4B-BFFE-1B20-5596-5FB9EA92C28D}"/>
              </a:ext>
            </a:extLst>
          </p:cNvPr>
          <p:cNvSpPr txBox="1"/>
          <p:nvPr/>
        </p:nvSpPr>
        <p:spPr>
          <a:xfrm>
            <a:off x="274446" y="310685"/>
            <a:ext cx="4043560" cy="646331"/>
          </a:xfrm>
          <a:prstGeom prst="rect">
            <a:avLst/>
          </a:prstGeom>
          <a:noFill/>
        </p:spPr>
        <p:txBody>
          <a:bodyPr wrap="square" rtlCol="0">
            <a:spAutoFit/>
          </a:bodyPr>
          <a:lstStyle/>
          <a:p>
            <a:r>
              <a:rPr kumimoji="0" lang="hi-IN" sz="3600" b="0" i="0" u="none" strike="noStrike" kern="1200" cap="all" spc="0" normalizeH="0" baseline="0" noProof="0" dirty="0">
                <a:ln>
                  <a:noFill/>
                </a:ln>
                <a:solidFill>
                  <a:prstClr val="white"/>
                </a:solidFill>
                <a:effectLst/>
                <a:uLnTx/>
                <a:uFillTx/>
                <a:latin typeface="ArialMT"/>
                <a:ea typeface="+mn-ea"/>
                <a:cs typeface="Mangal" panose="02040503050203030202" pitchFamily="18" charset="0"/>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14:</a:t>
            </a:r>
            <a:r>
              <a:rPr lang="en-US" sz="2800" b="0" i="0" u="none" strike="noStrike" baseline="0" dirty="0">
                <a:solidFill>
                  <a:schemeClr val="bg1"/>
                </a:solidFill>
                <a:latin typeface="Mangal" panose="02040503050203030202" pitchFamily="18" charset="0"/>
                <a:cs typeface="Mangal" panose="02040503050203030202" pitchFamily="18" charset="0"/>
              </a:rPr>
              <a:t>65</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7913001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66 </a:t>
            </a:r>
            <a:r>
              <a:rPr lang="hi-IN" sz="4000" dirty="0">
                <a:solidFill>
                  <a:srgbClr val="000000"/>
                </a:solidFill>
                <a:latin typeface="Cambria" panose="02040503050406030204" pitchFamily="18" charset="0"/>
              </a:rPr>
              <a:t>त्यति बेला पत्रुस आँगनमा नै थिए। प्रधान पूजाहारीको एकजना नोकर्नी केटी त्यहाँ आई। </a:t>
            </a:r>
            <a:r>
              <a:rPr lang="hi-IN" sz="4000" b="1" dirty="0">
                <a:solidFill>
                  <a:srgbClr val="333333"/>
                </a:solidFill>
                <a:latin typeface="avenir"/>
              </a:rPr>
              <a:t>67 </a:t>
            </a:r>
            <a:r>
              <a:rPr lang="hi-IN" sz="4000" dirty="0">
                <a:solidFill>
                  <a:srgbClr val="000000"/>
                </a:solidFill>
                <a:latin typeface="Cambria" panose="02040503050406030204" pitchFamily="18" charset="0"/>
              </a:rPr>
              <a:t>त्यसले पत्रुसलाई आगो ताप्दै गरेको देखी। त्यो पत्रुसको नजिकै आएर हेरी।तब त्यो केटीले भनी, “नासरतको येशूसंग तिमी पनि थियौ?”</a:t>
            </a:r>
            <a:endParaRPr lang="en-IN" sz="4000" dirty="0"/>
          </a:p>
        </p:txBody>
      </p:sp>
      <p:sp>
        <p:nvSpPr>
          <p:cNvPr id="3" name="TextBox 2">
            <a:extLst>
              <a:ext uri="{FF2B5EF4-FFF2-40B4-BE49-F238E27FC236}">
                <a16:creationId xmlns:a16="http://schemas.microsoft.com/office/drawing/2014/main" id="{7981F95E-3A25-7B0F-F776-CD294C551567}"/>
              </a:ext>
            </a:extLst>
          </p:cNvPr>
          <p:cNvSpPr txBox="1"/>
          <p:nvPr/>
        </p:nvSpPr>
        <p:spPr>
          <a:xfrm>
            <a:off x="6096000" y="166255"/>
            <a:ext cx="6096000" cy="6558101"/>
          </a:xfrm>
          <a:prstGeom prst="rect">
            <a:avLst/>
          </a:prstGeom>
          <a:noFill/>
        </p:spPr>
        <p:txBody>
          <a:bodyPr wrap="square" rtlCol="0">
            <a:noAutofit/>
          </a:bodyPr>
          <a:lstStyle/>
          <a:p>
            <a:pPr algn="l"/>
            <a:endParaRPr lang="hi-IN" sz="2800" b="0" i="0" dirty="0">
              <a:effectLst/>
              <a:latin typeface="Inter" panose="020B0502030000000004" pitchFamily="34" charset="0"/>
            </a:endParaRPr>
          </a:p>
        </p:txBody>
      </p:sp>
      <p:pic>
        <p:nvPicPr>
          <p:cNvPr id="10" name="Audio 9">
            <a:hlinkClick r:id="" action="ppaction://media"/>
            <a:extLst>
              <a:ext uri="{FF2B5EF4-FFF2-40B4-BE49-F238E27FC236}">
                <a16:creationId xmlns:a16="http://schemas.microsoft.com/office/drawing/2014/main" id="{9FC918B4-304F-2160-18D4-2330641A8FE0}"/>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922139011"/>
      </p:ext>
    </p:extLst>
  </p:cSld>
  <p:clrMapOvr>
    <a:masterClrMapping/>
  </p:clrMapOvr>
  <mc:AlternateContent xmlns:mc="http://schemas.openxmlformats.org/markup-compatibility/2006" xmlns:p14="http://schemas.microsoft.com/office/powerpoint/2010/main">
    <mc:Choice Requires="p14">
      <p:transition spd="slow" p14:dur="2000" advTm="18155"/>
    </mc:Choice>
    <mc:Fallback xmlns="">
      <p:transition spd="slow" advTm="1815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54324AD-CC72-B945-6BD6-C22002731811}"/>
              </a:ext>
            </a:extLst>
          </p:cNvPr>
          <p:cNvPicPr>
            <a:picLocks noChangeAspect="1"/>
          </p:cNvPicPr>
          <p:nvPr/>
        </p:nvPicPr>
        <p:blipFill>
          <a:blip r:embed="rId2"/>
          <a:stretch>
            <a:fillRect/>
          </a:stretch>
        </p:blipFill>
        <p:spPr>
          <a:xfrm>
            <a:off x="-8000999" y="-4492540"/>
            <a:ext cx="20214770" cy="11350540"/>
          </a:xfrm>
          <a:prstGeom prst="rect">
            <a:avLst/>
          </a:prstGeom>
        </p:spPr>
      </p:pic>
      <p:sp>
        <p:nvSpPr>
          <p:cNvPr id="6" name="TextBox 5">
            <a:extLst>
              <a:ext uri="{FF2B5EF4-FFF2-40B4-BE49-F238E27FC236}">
                <a16:creationId xmlns:a16="http://schemas.microsoft.com/office/drawing/2014/main" id="{E9069977-3E84-AB4B-5B84-BA402F3F23FA}"/>
              </a:ext>
            </a:extLst>
          </p:cNvPr>
          <p:cNvSpPr txBox="1"/>
          <p:nvPr/>
        </p:nvSpPr>
        <p:spPr>
          <a:xfrm>
            <a:off x="274446" y="310685"/>
            <a:ext cx="4043560" cy="646331"/>
          </a:xfrm>
          <a:prstGeom prst="rect">
            <a:avLst/>
          </a:prstGeom>
          <a:noFill/>
        </p:spPr>
        <p:txBody>
          <a:bodyPr wrap="square" rtlCol="0">
            <a:spAutoFit/>
          </a:bodyPr>
          <a:lstStyle/>
          <a:p>
            <a:r>
              <a:rPr kumimoji="0" lang="hi-IN" sz="3600" b="0" i="0" u="none" strike="noStrike" kern="1200" cap="all" spc="0" normalizeH="0" baseline="0" noProof="0" dirty="0">
                <a:ln>
                  <a:noFill/>
                </a:ln>
                <a:solidFill>
                  <a:prstClr val="white"/>
                </a:solidFill>
                <a:effectLst/>
                <a:uLnTx/>
                <a:uFillTx/>
                <a:latin typeface="ArialMT"/>
                <a:ea typeface="+mn-ea"/>
                <a:cs typeface="Mangal" panose="02040503050203030202" pitchFamily="18" charset="0"/>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14:</a:t>
            </a:r>
            <a:r>
              <a:rPr lang="en-US" sz="2800" b="0" i="0" u="none" strike="noStrike" baseline="0" dirty="0">
                <a:solidFill>
                  <a:schemeClr val="bg1"/>
                </a:solidFill>
                <a:latin typeface="Mangal" panose="02040503050203030202" pitchFamily="18" charset="0"/>
                <a:cs typeface="Mangal" panose="02040503050203030202" pitchFamily="18" charset="0"/>
              </a:rPr>
              <a:t>66,67</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1265116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68 </a:t>
            </a:r>
            <a:r>
              <a:rPr lang="hi-IN" sz="4000" dirty="0">
                <a:solidFill>
                  <a:srgbClr val="000000"/>
                </a:solidFill>
                <a:latin typeface="Cambria" panose="02040503050406030204" pitchFamily="18" charset="0"/>
              </a:rPr>
              <a:t>तर पत्रुसले यसो भन्दै इन्कार गरे। उनले भने “म जान्दिन अनि बुझ्दिन कि तिमीले के भनिरहे का छौ।” तब पत्रुस त्यो ठाउँ छोडेर आँगनको प्रवेशद्वारतिर गए। त्यसबेला भाले बास्यो।</a:t>
            </a:r>
            <a:endParaRPr lang="en-IN" sz="4000" dirty="0"/>
          </a:p>
        </p:txBody>
      </p:sp>
      <p:sp>
        <p:nvSpPr>
          <p:cNvPr id="3" name="TextBox 2">
            <a:extLst>
              <a:ext uri="{FF2B5EF4-FFF2-40B4-BE49-F238E27FC236}">
                <a16:creationId xmlns:a16="http://schemas.microsoft.com/office/drawing/2014/main" id="{1DE35426-5856-B1B9-342E-7D8D3B602D3A}"/>
              </a:ext>
            </a:extLst>
          </p:cNvPr>
          <p:cNvSpPr txBox="1"/>
          <p:nvPr/>
        </p:nvSpPr>
        <p:spPr>
          <a:xfrm>
            <a:off x="6096000" y="166255"/>
            <a:ext cx="6096000" cy="6558101"/>
          </a:xfrm>
          <a:prstGeom prst="rect">
            <a:avLst/>
          </a:prstGeom>
          <a:noFill/>
        </p:spPr>
        <p:txBody>
          <a:bodyPr wrap="square" rtlCol="0">
            <a:noAutofit/>
          </a:bodyPr>
          <a:lstStyle/>
          <a:p>
            <a:endParaRPr lang="hi-IN" sz="3600" b="0" i="0" dirty="0">
              <a:effectLst/>
              <a:latin typeface="Inter" panose="020B0502030000000004" pitchFamily="34" charset="0"/>
            </a:endParaRPr>
          </a:p>
        </p:txBody>
      </p:sp>
      <p:pic>
        <p:nvPicPr>
          <p:cNvPr id="20" name="Audio 19">
            <a:hlinkClick r:id="" action="ppaction://media"/>
            <a:extLst>
              <a:ext uri="{FF2B5EF4-FFF2-40B4-BE49-F238E27FC236}">
                <a16:creationId xmlns:a16="http://schemas.microsoft.com/office/drawing/2014/main" id="{F6AD6AC1-5D26-8471-CB92-D89B09D9907E}"/>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166251957"/>
      </p:ext>
    </p:extLst>
  </p:cSld>
  <p:clrMapOvr>
    <a:masterClrMapping/>
  </p:clrMapOvr>
  <mc:AlternateContent xmlns:mc="http://schemas.openxmlformats.org/markup-compatibility/2006" xmlns:p14="http://schemas.microsoft.com/office/powerpoint/2010/main">
    <mc:Choice Requires="p14">
      <p:transition spd="slow" p14:dur="2000" advTm="14109"/>
    </mc:Choice>
    <mc:Fallback xmlns="">
      <p:transition spd="slow" advTm="1410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0"/>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E4BE4CE-1A14-673D-B7CF-EBEA97FCA6E9}"/>
              </a:ext>
            </a:extLst>
          </p:cNvPr>
          <p:cNvPicPr>
            <a:picLocks noChangeAspect="1"/>
          </p:cNvPicPr>
          <p:nvPr/>
        </p:nvPicPr>
        <p:blipFill>
          <a:blip r:embed="rId2"/>
          <a:stretch>
            <a:fillRect/>
          </a:stretch>
        </p:blipFill>
        <p:spPr>
          <a:xfrm>
            <a:off x="0" y="0"/>
            <a:ext cx="12694113" cy="6858000"/>
          </a:xfrm>
          <a:prstGeom prst="rect">
            <a:avLst/>
          </a:prstGeom>
        </p:spPr>
      </p:pic>
      <p:sp>
        <p:nvSpPr>
          <p:cNvPr id="4" name="TextBox 3">
            <a:extLst>
              <a:ext uri="{FF2B5EF4-FFF2-40B4-BE49-F238E27FC236}">
                <a16:creationId xmlns:a16="http://schemas.microsoft.com/office/drawing/2014/main" id="{937A564B-5DE2-B620-BD6E-3F9DA6EFE1BE}"/>
              </a:ext>
            </a:extLst>
          </p:cNvPr>
          <p:cNvSpPr txBox="1"/>
          <p:nvPr/>
        </p:nvSpPr>
        <p:spPr>
          <a:xfrm>
            <a:off x="274446" y="310685"/>
            <a:ext cx="4043560" cy="646331"/>
          </a:xfrm>
          <a:prstGeom prst="rect">
            <a:avLst/>
          </a:prstGeom>
          <a:noFill/>
        </p:spPr>
        <p:txBody>
          <a:bodyPr wrap="square" rtlCol="0">
            <a:spAutoFit/>
          </a:bodyPr>
          <a:lstStyle/>
          <a:p>
            <a:r>
              <a:rPr kumimoji="0" lang="hi-IN" sz="3600" b="0" i="0" u="none" strike="noStrike" kern="1200" cap="all" spc="0" normalizeH="0" baseline="0" noProof="0" dirty="0">
                <a:ln>
                  <a:noFill/>
                </a:ln>
                <a:solidFill>
                  <a:prstClr val="white"/>
                </a:solidFill>
                <a:effectLst/>
                <a:uLnTx/>
                <a:uFillTx/>
                <a:latin typeface="ArialMT"/>
                <a:ea typeface="+mn-ea"/>
                <a:cs typeface="Mangal" panose="02040503050203030202" pitchFamily="18" charset="0"/>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14:</a:t>
            </a:r>
            <a:r>
              <a:rPr lang="en-US" sz="2800" b="0" i="0" u="none" strike="noStrike" baseline="0" dirty="0">
                <a:solidFill>
                  <a:schemeClr val="bg1"/>
                </a:solidFill>
                <a:latin typeface="Mangal" panose="02040503050203030202" pitchFamily="18" charset="0"/>
                <a:cs typeface="Mangal" panose="02040503050203030202" pitchFamily="18" charset="0"/>
              </a:rPr>
              <a:t>68</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39225833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69 </a:t>
            </a:r>
            <a:r>
              <a:rPr lang="hi-IN" sz="4000" dirty="0">
                <a:solidFill>
                  <a:srgbClr val="000000"/>
                </a:solidFill>
                <a:latin typeface="Cambria" panose="02040503050406030204" pitchFamily="18" charset="0"/>
              </a:rPr>
              <a:t>त्यो नोकर्नी केटीले उसलाई त्यहाँ देखी। फेरि त्यस केटीले त्यहाँ उभिरहेकाहरूलाई सोधी, “यो मानिस तिनीहरूमध्ये कै एकजना हो।” </a:t>
            </a:r>
            <a:endParaRPr lang="en-IN" sz="4000" dirty="0"/>
          </a:p>
        </p:txBody>
      </p:sp>
      <p:sp>
        <p:nvSpPr>
          <p:cNvPr id="3" name="TextBox 2">
            <a:extLst>
              <a:ext uri="{FF2B5EF4-FFF2-40B4-BE49-F238E27FC236}">
                <a16:creationId xmlns:a16="http://schemas.microsoft.com/office/drawing/2014/main" id="{9ABAAD39-2337-1569-45F2-55DD4DA7A182}"/>
              </a:ext>
            </a:extLst>
          </p:cNvPr>
          <p:cNvSpPr txBox="1"/>
          <p:nvPr/>
        </p:nvSpPr>
        <p:spPr>
          <a:xfrm>
            <a:off x="6096000" y="166255"/>
            <a:ext cx="6096000" cy="6558101"/>
          </a:xfrm>
          <a:prstGeom prst="rect">
            <a:avLst/>
          </a:prstGeom>
          <a:noFill/>
        </p:spPr>
        <p:txBody>
          <a:bodyPr wrap="square" rtlCol="0">
            <a:noAutofit/>
          </a:bodyPr>
          <a:lstStyle/>
          <a:p>
            <a:endParaRPr lang="hi-IN" sz="3600" b="0" i="0" dirty="0">
              <a:effectLst/>
              <a:latin typeface="Inter" panose="020B0502030000000004" pitchFamily="34" charset="0"/>
            </a:endParaRPr>
          </a:p>
        </p:txBody>
      </p:sp>
      <p:pic>
        <p:nvPicPr>
          <p:cNvPr id="24" name="Audio 23">
            <a:hlinkClick r:id="" action="ppaction://media"/>
            <a:extLst>
              <a:ext uri="{FF2B5EF4-FFF2-40B4-BE49-F238E27FC236}">
                <a16:creationId xmlns:a16="http://schemas.microsoft.com/office/drawing/2014/main" id="{6583B181-07D3-BB8B-4431-E800EEBA5C0A}"/>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522780631"/>
      </p:ext>
    </p:extLst>
  </p:cSld>
  <p:clrMapOvr>
    <a:masterClrMapping/>
  </p:clrMapOvr>
  <mc:AlternateContent xmlns:mc="http://schemas.openxmlformats.org/markup-compatibility/2006" xmlns:p14="http://schemas.microsoft.com/office/powerpoint/2010/main">
    <mc:Choice Requires="p14">
      <p:transition spd="slow" p14:dur="2000" advTm="8405"/>
    </mc:Choice>
    <mc:Fallback xmlns="">
      <p:transition spd="slow" advTm="84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82296" y="149949"/>
            <a:ext cx="5818909" cy="6558102"/>
          </a:xfrm>
          <a:prstGeom prst="rect">
            <a:avLst/>
          </a:prstGeom>
          <a:noFill/>
        </p:spPr>
        <p:txBody>
          <a:bodyPr wrap="square" rtlCol="0">
            <a:noAutofit/>
          </a:bodyPr>
          <a:lstStyle/>
          <a:p>
            <a:r>
              <a:rPr lang="hi-IN" sz="4800" b="1">
                <a:solidFill>
                  <a:srgbClr val="121212"/>
                </a:solidFill>
                <a:latin typeface="Inter" panose="020B0502030000000004"/>
              </a:rPr>
              <a:t>पत्रुसको इन्‍कार</a:t>
            </a:r>
            <a:endParaRPr lang="en-IN" sz="4800" b="1">
              <a:solidFill>
                <a:srgbClr val="121212"/>
              </a:solidFill>
              <a:latin typeface="Inter" panose="020B0502030000000004"/>
            </a:endParaRPr>
          </a:p>
          <a:p>
            <a:pPr>
              <a:buNone/>
            </a:pPr>
            <a:r>
              <a:rPr lang="hi-IN" sz="4800" cap="all">
                <a:solidFill>
                  <a:srgbClr val="121212"/>
                </a:solidFill>
                <a:latin typeface="ArialMT"/>
              </a:rPr>
              <a:t>मर्कूस</a:t>
            </a:r>
            <a:r>
              <a:rPr lang="en-IN" sz="4800">
                <a:latin typeface="TimesNewRomanPSMT"/>
              </a:rPr>
              <a:t> 14:53-72</a:t>
            </a:r>
            <a:endParaRPr lang="en-IN" sz="4800" dirty="0">
              <a:latin typeface="TimesNewRomanPSMT"/>
            </a:endParaRPr>
          </a:p>
        </p:txBody>
      </p:sp>
      <p:sp>
        <p:nvSpPr>
          <p:cNvPr id="2" name="TextBox 1">
            <a:extLst>
              <a:ext uri="{FF2B5EF4-FFF2-40B4-BE49-F238E27FC236}">
                <a16:creationId xmlns:a16="http://schemas.microsoft.com/office/drawing/2014/main" id="{0503CAF3-2DF8-9346-8220-FA45432D86AF}"/>
              </a:ext>
            </a:extLst>
          </p:cNvPr>
          <p:cNvSpPr txBox="1"/>
          <p:nvPr/>
        </p:nvSpPr>
        <p:spPr>
          <a:xfrm>
            <a:off x="6096000" y="166255"/>
            <a:ext cx="6096000" cy="6558101"/>
          </a:xfrm>
          <a:prstGeom prst="rect">
            <a:avLst/>
          </a:prstGeom>
          <a:noFill/>
        </p:spPr>
        <p:txBody>
          <a:bodyPr wrap="square" rtlCol="0">
            <a:noAutofit/>
          </a:bodyPr>
          <a:lstStyle/>
          <a:p>
            <a:endParaRPr lang="en-IN" sz="3600" dirty="0">
              <a:latin typeface="TimesNewRomanPSMT"/>
            </a:endParaRPr>
          </a:p>
        </p:txBody>
      </p:sp>
      <p:pic>
        <p:nvPicPr>
          <p:cNvPr id="7" name="Audio 6">
            <a:hlinkClick r:id="" action="ppaction://media"/>
            <a:extLst>
              <a:ext uri="{FF2B5EF4-FFF2-40B4-BE49-F238E27FC236}">
                <a16:creationId xmlns:a16="http://schemas.microsoft.com/office/drawing/2014/main" id="{C1B6B7C1-CE29-3937-60C7-CA545FCC18F5}"/>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54763615"/>
      </p:ext>
    </p:extLst>
  </p:cSld>
  <p:clrMapOvr>
    <a:masterClrMapping/>
  </p:clrMapOvr>
  <mc:AlternateContent xmlns:mc="http://schemas.openxmlformats.org/markup-compatibility/2006" xmlns:p14="http://schemas.microsoft.com/office/powerpoint/2010/main">
    <mc:Choice Requires="p14">
      <p:transition spd="slow" p14:dur="2000" advTm="3208"/>
    </mc:Choice>
    <mc:Fallback xmlns="">
      <p:transition spd="slow" advTm="32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9ED172A-AC83-A78D-D17F-CD65FFFE1E50}"/>
              </a:ext>
            </a:extLst>
          </p:cNvPr>
          <p:cNvPicPr>
            <a:picLocks noChangeAspect="1"/>
          </p:cNvPicPr>
          <p:nvPr/>
        </p:nvPicPr>
        <p:blipFill>
          <a:blip r:embed="rId2"/>
          <a:stretch>
            <a:fillRect/>
          </a:stretch>
        </p:blipFill>
        <p:spPr>
          <a:xfrm>
            <a:off x="0" y="-317999"/>
            <a:ext cx="12192000" cy="7176000"/>
          </a:xfrm>
          <a:prstGeom prst="rect">
            <a:avLst/>
          </a:prstGeom>
        </p:spPr>
      </p:pic>
      <p:sp>
        <p:nvSpPr>
          <p:cNvPr id="4" name="TextBox 3">
            <a:extLst>
              <a:ext uri="{FF2B5EF4-FFF2-40B4-BE49-F238E27FC236}">
                <a16:creationId xmlns:a16="http://schemas.microsoft.com/office/drawing/2014/main" id="{A2064D60-C677-9710-1023-C0641ED5FBE2}"/>
              </a:ext>
            </a:extLst>
          </p:cNvPr>
          <p:cNvSpPr txBox="1"/>
          <p:nvPr/>
        </p:nvSpPr>
        <p:spPr>
          <a:xfrm>
            <a:off x="274446" y="310685"/>
            <a:ext cx="4043560" cy="646331"/>
          </a:xfrm>
          <a:prstGeom prst="rect">
            <a:avLst/>
          </a:prstGeom>
          <a:noFill/>
        </p:spPr>
        <p:txBody>
          <a:bodyPr wrap="square" rtlCol="0">
            <a:spAutoFit/>
          </a:bodyPr>
          <a:lstStyle/>
          <a:p>
            <a:r>
              <a:rPr kumimoji="0" lang="hi-IN" sz="3600" b="0" i="0" u="none" strike="noStrike" kern="1200" cap="all" spc="0" normalizeH="0" baseline="0" noProof="0" dirty="0">
                <a:ln>
                  <a:noFill/>
                </a:ln>
                <a:solidFill>
                  <a:prstClr val="white"/>
                </a:solidFill>
                <a:effectLst/>
                <a:uLnTx/>
                <a:uFillTx/>
                <a:latin typeface="ArialMT"/>
                <a:ea typeface="+mn-ea"/>
                <a:cs typeface="Mangal" panose="02040503050203030202" pitchFamily="18" charset="0"/>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14:</a:t>
            </a:r>
            <a:r>
              <a:rPr lang="en-US" sz="2800" b="0" i="0" u="none" strike="noStrike" baseline="0" dirty="0">
                <a:solidFill>
                  <a:schemeClr val="bg1"/>
                </a:solidFill>
                <a:latin typeface="Mangal" panose="02040503050203030202" pitchFamily="18" charset="0"/>
                <a:cs typeface="Mangal" panose="02040503050203030202" pitchFamily="18" charset="0"/>
              </a:rPr>
              <a:t>69</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8507424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70 </a:t>
            </a:r>
            <a:r>
              <a:rPr lang="hi-IN" sz="4000" dirty="0">
                <a:solidFill>
                  <a:srgbClr val="000000"/>
                </a:solidFill>
                <a:latin typeface="Cambria" panose="02040503050406030204" pitchFamily="18" charset="0"/>
              </a:rPr>
              <a:t>फेरि पत्रुसले यी कुरा साँच्चो होइन भनेर भने।</a:t>
            </a:r>
          </a:p>
          <a:p>
            <a:r>
              <a:rPr lang="hi-IN" sz="4000" dirty="0">
                <a:solidFill>
                  <a:srgbClr val="000000"/>
                </a:solidFill>
                <a:latin typeface="Cambria" panose="02040503050406030204" pitchFamily="18" charset="0"/>
              </a:rPr>
              <a:t>केहीक्षण पछिनै, केही मानिसहरू जो त्यहाँ उभिरहेका थिए, पत्रुसलाई भने, “हामी तिमीलाई ती मध्येहरूको एकजना हो भनेर चिन्दछौं किनभने तिमी गालील बासी हौ।”</a:t>
            </a:r>
            <a:endParaRPr lang="hi-IN" sz="4000" b="0" i="0" dirty="0">
              <a:solidFill>
                <a:srgbClr val="121212"/>
              </a:solidFill>
              <a:effectLst/>
              <a:latin typeface="Inter" panose="020B0502030000000004"/>
            </a:endParaRPr>
          </a:p>
        </p:txBody>
      </p:sp>
      <p:sp>
        <p:nvSpPr>
          <p:cNvPr id="3" name="TextBox 2">
            <a:extLst>
              <a:ext uri="{FF2B5EF4-FFF2-40B4-BE49-F238E27FC236}">
                <a16:creationId xmlns:a16="http://schemas.microsoft.com/office/drawing/2014/main" id="{99C0658C-5421-2E67-4A32-9FD032FD2B5E}"/>
              </a:ext>
            </a:extLst>
          </p:cNvPr>
          <p:cNvSpPr txBox="1"/>
          <p:nvPr/>
        </p:nvSpPr>
        <p:spPr>
          <a:xfrm>
            <a:off x="6096000" y="166255"/>
            <a:ext cx="6096000" cy="6558101"/>
          </a:xfrm>
          <a:prstGeom prst="rect">
            <a:avLst/>
          </a:prstGeom>
          <a:noFill/>
        </p:spPr>
        <p:txBody>
          <a:bodyPr wrap="square" rtlCol="0">
            <a:noAutofit/>
          </a:bodyPr>
          <a:lstStyle/>
          <a:p>
            <a:pPr algn="l"/>
            <a:endParaRPr lang="hi-IN" sz="3600" b="0" i="0" dirty="0">
              <a:effectLst/>
              <a:latin typeface="Inter" panose="020B0502030000000004" pitchFamily="34" charset="0"/>
            </a:endParaRPr>
          </a:p>
        </p:txBody>
      </p:sp>
      <p:pic>
        <p:nvPicPr>
          <p:cNvPr id="35" name="Audio 34">
            <a:hlinkClick r:id="" action="ppaction://media"/>
            <a:extLst>
              <a:ext uri="{FF2B5EF4-FFF2-40B4-BE49-F238E27FC236}">
                <a16:creationId xmlns:a16="http://schemas.microsoft.com/office/drawing/2014/main" id="{0C85FB57-BA59-C186-8593-CA39C7A8AA6D}"/>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332778949"/>
      </p:ext>
    </p:extLst>
  </p:cSld>
  <p:clrMapOvr>
    <a:masterClrMapping/>
  </p:clrMapOvr>
  <mc:AlternateContent xmlns:mc="http://schemas.openxmlformats.org/markup-compatibility/2006" xmlns:p14="http://schemas.microsoft.com/office/powerpoint/2010/main">
    <mc:Choice Requires="p14">
      <p:transition spd="slow" p14:dur="2000" advTm="14275"/>
    </mc:Choice>
    <mc:Fallback xmlns="">
      <p:transition spd="slow" advTm="142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5"/>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9E90039-062B-CD27-666E-B7DE9DC34114}"/>
              </a:ext>
            </a:extLst>
          </p:cNvPr>
          <p:cNvPicPr>
            <a:picLocks noChangeAspect="1"/>
          </p:cNvPicPr>
          <p:nvPr/>
        </p:nvPicPr>
        <p:blipFill>
          <a:blip r:embed="rId2"/>
          <a:stretch>
            <a:fillRect/>
          </a:stretch>
        </p:blipFill>
        <p:spPr>
          <a:xfrm>
            <a:off x="-1831" y="0"/>
            <a:ext cx="12346912" cy="6858000"/>
          </a:xfrm>
          <a:prstGeom prst="rect">
            <a:avLst/>
          </a:prstGeom>
        </p:spPr>
      </p:pic>
      <p:sp>
        <p:nvSpPr>
          <p:cNvPr id="4" name="TextBox 3">
            <a:extLst>
              <a:ext uri="{FF2B5EF4-FFF2-40B4-BE49-F238E27FC236}">
                <a16:creationId xmlns:a16="http://schemas.microsoft.com/office/drawing/2014/main" id="{268ACA9B-8205-F008-1976-A8F88CAC678D}"/>
              </a:ext>
            </a:extLst>
          </p:cNvPr>
          <p:cNvSpPr txBox="1"/>
          <p:nvPr/>
        </p:nvSpPr>
        <p:spPr>
          <a:xfrm>
            <a:off x="274446" y="310685"/>
            <a:ext cx="4043560" cy="646331"/>
          </a:xfrm>
          <a:prstGeom prst="rect">
            <a:avLst/>
          </a:prstGeom>
          <a:noFill/>
        </p:spPr>
        <p:txBody>
          <a:bodyPr wrap="square" rtlCol="0">
            <a:spAutoFit/>
          </a:bodyPr>
          <a:lstStyle/>
          <a:p>
            <a:r>
              <a:rPr kumimoji="0" lang="hi-IN" sz="3600" b="0" i="0" u="none" strike="noStrike" kern="1200" cap="all" spc="0" normalizeH="0" baseline="0" noProof="0" dirty="0">
                <a:ln>
                  <a:noFill/>
                </a:ln>
                <a:solidFill>
                  <a:prstClr val="white"/>
                </a:solidFill>
                <a:effectLst/>
                <a:uLnTx/>
                <a:uFillTx/>
                <a:latin typeface="ArialMT"/>
                <a:ea typeface="+mn-ea"/>
                <a:cs typeface="Mangal" panose="02040503050203030202" pitchFamily="18" charset="0"/>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14:</a:t>
            </a:r>
            <a:r>
              <a:rPr lang="en-US" sz="2800" b="0" i="0" u="none" strike="noStrike" baseline="0" dirty="0">
                <a:solidFill>
                  <a:schemeClr val="bg1"/>
                </a:solidFill>
                <a:latin typeface="Mangal" panose="02040503050203030202" pitchFamily="18" charset="0"/>
                <a:cs typeface="Mangal" panose="02040503050203030202" pitchFamily="18" charset="0"/>
              </a:rPr>
              <a:t>70</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8288722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3200" b="1" dirty="0">
                <a:solidFill>
                  <a:srgbClr val="333333"/>
                </a:solidFill>
                <a:latin typeface="avenir"/>
              </a:rPr>
              <a:t>71 </a:t>
            </a:r>
            <a:r>
              <a:rPr lang="hi-IN" sz="3200" dirty="0">
                <a:solidFill>
                  <a:srgbClr val="000000"/>
                </a:solidFill>
                <a:latin typeface="Cambria" panose="02040503050406030204" pitchFamily="18" charset="0"/>
              </a:rPr>
              <a:t>त्यसपछि पत्रुसले धिक्कार्न लागे अनि उनले भने, “तिमीहरूले जुन मानिसको बारेमा कुरा गर्दैंछौ तिनलाई म चिन्दिन परमेश्वरको नाममा शपथ खाँन्छु।” </a:t>
            </a:r>
            <a:r>
              <a:rPr lang="hi-IN" sz="3200" b="1" dirty="0">
                <a:solidFill>
                  <a:srgbClr val="333333"/>
                </a:solidFill>
                <a:latin typeface="avenir"/>
              </a:rPr>
              <a:t>72 </a:t>
            </a:r>
            <a:r>
              <a:rPr lang="hi-IN" sz="3200" dirty="0">
                <a:solidFill>
                  <a:srgbClr val="000000"/>
                </a:solidFill>
                <a:latin typeface="Cambria" panose="02040503050406030204" pitchFamily="18" charset="0"/>
              </a:rPr>
              <a:t>अनि तुरन्तै, दोस्रोपल्ट भाले बास्यो। त्यपछि पत्रुसलाई येशूले भन्नु भएको अघिका कुराहरू शम्झन थाले, “दुईपल्ट भाले बास्नु अघिसम्म तिमीले मलाई चिन्दिन भनेर तीनपल्ट भन्ने छौ” पत्र</a:t>
            </a:r>
            <a:r>
              <a:rPr lang="en-GB" sz="3200" dirty="0">
                <a:solidFill>
                  <a:srgbClr val="000000"/>
                </a:solidFill>
                <a:latin typeface="Cambria" panose="02040503050406030204" pitchFamily="18" charset="0"/>
              </a:rPr>
              <a:t>”…</a:t>
            </a:r>
            <a:endParaRPr lang="hi-IN" sz="4000" b="0" i="0" dirty="0">
              <a:solidFill>
                <a:srgbClr val="121212"/>
              </a:solidFill>
              <a:effectLst/>
              <a:latin typeface="Inter" panose="020B0502030000000004"/>
            </a:endParaRPr>
          </a:p>
        </p:txBody>
      </p:sp>
      <p:sp>
        <p:nvSpPr>
          <p:cNvPr id="3" name="TextBox 2">
            <a:extLst>
              <a:ext uri="{FF2B5EF4-FFF2-40B4-BE49-F238E27FC236}">
                <a16:creationId xmlns:a16="http://schemas.microsoft.com/office/drawing/2014/main" id="{3CE9AB97-1E30-C74B-7242-96153D6F4352}"/>
              </a:ext>
            </a:extLst>
          </p:cNvPr>
          <p:cNvSpPr txBox="1"/>
          <p:nvPr/>
        </p:nvSpPr>
        <p:spPr>
          <a:xfrm>
            <a:off x="6096000" y="166255"/>
            <a:ext cx="6096000" cy="6558101"/>
          </a:xfrm>
          <a:prstGeom prst="rect">
            <a:avLst/>
          </a:prstGeom>
          <a:noFill/>
        </p:spPr>
        <p:txBody>
          <a:bodyPr wrap="square" rtlCol="0">
            <a:noAutofit/>
          </a:bodyPr>
          <a:lstStyle/>
          <a:p>
            <a:pPr algn="l"/>
            <a:endParaRPr lang="hi-IN" sz="2400" b="0" i="0" dirty="0">
              <a:effectLst/>
              <a:latin typeface="Inter" panose="020B0502030000000004" pitchFamily="34" charset="0"/>
            </a:endParaRPr>
          </a:p>
        </p:txBody>
      </p:sp>
      <p:pic>
        <p:nvPicPr>
          <p:cNvPr id="12" name="Audio 11">
            <a:hlinkClick r:id="" action="ppaction://media"/>
            <a:extLst>
              <a:ext uri="{FF2B5EF4-FFF2-40B4-BE49-F238E27FC236}">
                <a16:creationId xmlns:a16="http://schemas.microsoft.com/office/drawing/2014/main" id="{7D2FB7E0-D4AE-DD1F-940F-1D181CB11CE9}"/>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153919605"/>
      </p:ext>
    </p:extLst>
  </p:cSld>
  <p:clrMapOvr>
    <a:masterClrMapping/>
  </p:clrMapOvr>
  <mc:AlternateContent xmlns:mc="http://schemas.openxmlformats.org/markup-compatibility/2006" xmlns:p14="http://schemas.microsoft.com/office/powerpoint/2010/main">
    <mc:Choice Requires="p14">
      <p:transition spd="slow" p14:dur="2000" advTm="13927"/>
    </mc:Choice>
    <mc:Fallback xmlns="">
      <p:transition spd="slow" advTm="139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50E459E-060E-5547-97D3-D21B6CB8A214}"/>
              </a:ext>
            </a:extLst>
          </p:cNvPr>
          <p:cNvPicPr>
            <a:picLocks noChangeAspect="1"/>
          </p:cNvPicPr>
          <p:nvPr/>
        </p:nvPicPr>
        <p:blipFill>
          <a:blip r:embed="rId2"/>
          <a:stretch>
            <a:fillRect/>
          </a:stretch>
        </p:blipFill>
        <p:spPr>
          <a:xfrm>
            <a:off x="-2922813" y="-1268529"/>
            <a:ext cx="15114814" cy="8126529"/>
          </a:xfrm>
          <a:prstGeom prst="rect">
            <a:avLst/>
          </a:prstGeom>
        </p:spPr>
      </p:pic>
      <p:sp>
        <p:nvSpPr>
          <p:cNvPr id="4" name="TextBox 3">
            <a:extLst>
              <a:ext uri="{FF2B5EF4-FFF2-40B4-BE49-F238E27FC236}">
                <a16:creationId xmlns:a16="http://schemas.microsoft.com/office/drawing/2014/main" id="{C898B506-5273-8B36-862A-0952924DF744}"/>
              </a:ext>
            </a:extLst>
          </p:cNvPr>
          <p:cNvSpPr txBox="1"/>
          <p:nvPr/>
        </p:nvSpPr>
        <p:spPr>
          <a:xfrm>
            <a:off x="274446" y="310685"/>
            <a:ext cx="4043560" cy="646331"/>
          </a:xfrm>
          <a:prstGeom prst="rect">
            <a:avLst/>
          </a:prstGeom>
          <a:noFill/>
        </p:spPr>
        <p:txBody>
          <a:bodyPr wrap="square" rtlCol="0">
            <a:spAutoFit/>
          </a:bodyPr>
          <a:lstStyle/>
          <a:p>
            <a:r>
              <a:rPr kumimoji="0" lang="hi-IN" sz="3600" b="0" i="0" u="none" strike="noStrike" kern="1200" cap="all" spc="0" normalizeH="0" baseline="0" noProof="0" dirty="0">
                <a:ln>
                  <a:noFill/>
                </a:ln>
                <a:solidFill>
                  <a:prstClr val="white"/>
                </a:solidFill>
                <a:effectLst/>
                <a:uLnTx/>
                <a:uFillTx/>
                <a:latin typeface="ArialMT"/>
                <a:ea typeface="+mn-ea"/>
                <a:cs typeface="Mangal" panose="02040503050203030202" pitchFamily="18" charset="0"/>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14:</a:t>
            </a:r>
            <a:r>
              <a:rPr lang="en-US" sz="2800" b="0" i="0" u="none" strike="noStrike" baseline="0" dirty="0">
                <a:solidFill>
                  <a:schemeClr val="bg1"/>
                </a:solidFill>
                <a:latin typeface="Mangal" panose="02040503050203030202" pitchFamily="18" charset="0"/>
                <a:cs typeface="Mangal" panose="02040503050203030202" pitchFamily="18" charset="0"/>
              </a:rPr>
              <a:t>71,72</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2924733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en-GB" sz="4000" dirty="0">
                <a:solidFill>
                  <a:srgbClr val="121212"/>
                </a:solidFill>
                <a:latin typeface="Inter" panose="020B0502030000000004" pitchFamily="34" charset="0"/>
              </a:rPr>
              <a:t>72… </a:t>
            </a:r>
            <a:r>
              <a:rPr lang="hi-IN" sz="4000" dirty="0">
                <a:solidFill>
                  <a:srgbClr val="121212"/>
                </a:solidFill>
                <a:latin typeface="Inter" panose="020B0502030000000004" pitchFamily="34" charset="0"/>
              </a:rPr>
              <a:t>अनि त्यसलाई सम्झेर पेत्रुस धुरुधुरु रोयो—</a:t>
            </a:r>
          </a:p>
          <a:p>
            <a:endParaRPr lang="en-IN" sz="1600" dirty="0"/>
          </a:p>
        </p:txBody>
      </p:sp>
      <p:sp>
        <p:nvSpPr>
          <p:cNvPr id="3" name="TextBox 2">
            <a:extLst>
              <a:ext uri="{FF2B5EF4-FFF2-40B4-BE49-F238E27FC236}">
                <a16:creationId xmlns:a16="http://schemas.microsoft.com/office/drawing/2014/main" id="{B0B4F5C7-01AA-0E16-E8BC-1CB18CE6DAB5}"/>
              </a:ext>
            </a:extLst>
          </p:cNvPr>
          <p:cNvSpPr txBox="1"/>
          <p:nvPr/>
        </p:nvSpPr>
        <p:spPr>
          <a:xfrm>
            <a:off x="6096000" y="166255"/>
            <a:ext cx="6096000" cy="6558101"/>
          </a:xfrm>
          <a:prstGeom prst="rect">
            <a:avLst/>
          </a:prstGeom>
          <a:noFill/>
        </p:spPr>
        <p:txBody>
          <a:bodyPr wrap="square" rtlCol="0">
            <a:noAutofit/>
          </a:bodyPr>
          <a:lstStyle/>
          <a:p>
            <a:endParaRPr lang="en-IN" sz="2800" dirty="0"/>
          </a:p>
        </p:txBody>
      </p:sp>
      <p:pic>
        <p:nvPicPr>
          <p:cNvPr id="17" name="Audio 16">
            <a:hlinkClick r:id="" action="ppaction://media"/>
            <a:extLst>
              <a:ext uri="{FF2B5EF4-FFF2-40B4-BE49-F238E27FC236}">
                <a16:creationId xmlns:a16="http://schemas.microsoft.com/office/drawing/2014/main" id="{55DB254A-BB54-6310-2BEF-8E76B72F6152}"/>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878919862"/>
      </p:ext>
    </p:extLst>
  </p:cSld>
  <p:clrMapOvr>
    <a:masterClrMapping/>
  </p:clrMapOvr>
  <mc:AlternateContent xmlns:mc="http://schemas.openxmlformats.org/markup-compatibility/2006" xmlns:p14="http://schemas.microsoft.com/office/powerpoint/2010/main">
    <mc:Choice Requires="p14">
      <p:transition spd="slow" p14:dur="2000" advTm="14266"/>
    </mc:Choice>
    <mc:Fallback xmlns="">
      <p:transition spd="slow" advTm="142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7"/>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0D393A9-4F04-085D-7482-0BD2DC767276}"/>
              </a:ext>
            </a:extLst>
          </p:cNvPr>
          <p:cNvPicPr>
            <a:picLocks noChangeAspect="1"/>
          </p:cNvPicPr>
          <p:nvPr/>
        </p:nvPicPr>
        <p:blipFill>
          <a:blip r:embed="rId2"/>
          <a:stretch>
            <a:fillRect/>
          </a:stretch>
        </p:blipFill>
        <p:spPr>
          <a:xfrm>
            <a:off x="0" y="-233443"/>
            <a:ext cx="12192000" cy="7324886"/>
          </a:xfrm>
          <a:prstGeom prst="rect">
            <a:avLst/>
          </a:prstGeom>
        </p:spPr>
      </p:pic>
      <p:sp>
        <p:nvSpPr>
          <p:cNvPr id="4" name="TextBox 3">
            <a:extLst>
              <a:ext uri="{FF2B5EF4-FFF2-40B4-BE49-F238E27FC236}">
                <a16:creationId xmlns:a16="http://schemas.microsoft.com/office/drawing/2014/main" id="{BE7A6F62-6D0E-C8B1-BBE0-6DF269F6C876}"/>
              </a:ext>
            </a:extLst>
          </p:cNvPr>
          <p:cNvSpPr txBox="1"/>
          <p:nvPr/>
        </p:nvSpPr>
        <p:spPr>
          <a:xfrm>
            <a:off x="274446" y="310685"/>
            <a:ext cx="4043560" cy="646331"/>
          </a:xfrm>
          <a:prstGeom prst="rect">
            <a:avLst/>
          </a:prstGeom>
          <a:noFill/>
        </p:spPr>
        <p:txBody>
          <a:bodyPr wrap="square" rtlCol="0">
            <a:spAutoFit/>
          </a:bodyPr>
          <a:lstStyle/>
          <a:p>
            <a:r>
              <a:rPr kumimoji="0" lang="hi-IN" sz="3600" b="0" i="0" u="none" strike="noStrike" kern="1200" cap="all" spc="0" normalizeH="0" baseline="0" noProof="0" dirty="0">
                <a:ln>
                  <a:noFill/>
                </a:ln>
                <a:solidFill>
                  <a:prstClr val="white"/>
                </a:solidFill>
                <a:effectLst/>
                <a:uLnTx/>
                <a:uFillTx/>
                <a:latin typeface="ArialMT"/>
                <a:ea typeface="+mn-ea"/>
                <a:cs typeface="Mangal" panose="02040503050203030202" pitchFamily="18" charset="0"/>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14:</a:t>
            </a:r>
            <a:r>
              <a:rPr lang="en-US" sz="2800" b="0" i="0" u="none" strike="noStrike" baseline="0" dirty="0">
                <a:solidFill>
                  <a:schemeClr val="bg1"/>
                </a:solidFill>
                <a:latin typeface="Mangal" panose="02040503050203030202" pitchFamily="18" charset="0"/>
                <a:cs typeface="Mangal" panose="02040503050203030202" pitchFamily="18" charset="0"/>
              </a:rPr>
              <a:t>72</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0140806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1588A4-2EA3-EC5F-CDE6-BE634DD45886}"/>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E3AFE6A5-82AE-677F-8CDB-C06086C8FD93}"/>
              </a:ext>
            </a:extLst>
          </p:cNvPr>
          <p:cNvPicPr>
            <a:picLocks noChangeAspect="1"/>
          </p:cNvPicPr>
          <p:nvPr/>
        </p:nvPicPr>
        <p:blipFill>
          <a:blip r:embed="rId2"/>
          <a:stretch>
            <a:fillRect/>
          </a:stretch>
        </p:blipFill>
        <p:spPr>
          <a:xfrm>
            <a:off x="0" y="-62495"/>
            <a:ext cx="12192000" cy="6920495"/>
          </a:xfrm>
          <a:prstGeom prst="rect">
            <a:avLst/>
          </a:prstGeom>
        </p:spPr>
      </p:pic>
      <p:sp>
        <p:nvSpPr>
          <p:cNvPr id="3" name="TextBox 2">
            <a:extLst>
              <a:ext uri="{FF2B5EF4-FFF2-40B4-BE49-F238E27FC236}">
                <a16:creationId xmlns:a16="http://schemas.microsoft.com/office/drawing/2014/main" id="{DCA449BC-6097-59FA-15B3-E197AC95B789}"/>
              </a:ext>
            </a:extLst>
          </p:cNvPr>
          <p:cNvSpPr txBox="1"/>
          <p:nvPr/>
        </p:nvSpPr>
        <p:spPr>
          <a:xfrm>
            <a:off x="572344" y="4076392"/>
            <a:ext cx="7258245" cy="1609512"/>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800" b="1" i="0" u="none" strike="noStrike" kern="1200" cap="none" spc="0" normalizeH="0" baseline="0" noProof="0" dirty="0">
                <a:ln>
                  <a:noFill/>
                </a:ln>
                <a:solidFill>
                  <a:schemeClr val="bg1"/>
                </a:solidFill>
                <a:effectLst/>
                <a:uLnTx/>
                <a:uFillTx/>
                <a:latin typeface="Inter" panose="020B0502030000000004"/>
                <a:ea typeface="+mn-ea"/>
                <a:cs typeface="Mangal" panose="02040503050203030202" pitchFamily="18" charset="0"/>
              </a:rPr>
              <a:t>पत्रुसको इन्‍कार</a:t>
            </a:r>
            <a:endParaRPr kumimoji="0" lang="en-IN" sz="4800" b="1" i="0" u="none" strike="noStrike" kern="1200" cap="none" spc="0" normalizeH="0" baseline="0" noProof="0" dirty="0">
              <a:ln>
                <a:noFill/>
              </a:ln>
              <a:solidFill>
                <a:schemeClr val="bg1"/>
              </a:solidFill>
              <a:effectLst/>
              <a:uLnTx/>
              <a:uFillTx/>
              <a:latin typeface="Inter" panose="020B05020300000000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800" b="0" i="0" u="none" strike="noStrike" kern="1200" cap="all" spc="0" normalizeH="0" baseline="0" noProof="0" dirty="0">
                <a:ln>
                  <a:noFill/>
                </a:ln>
                <a:solidFill>
                  <a:schemeClr val="bg1"/>
                </a:solidFill>
                <a:effectLst/>
                <a:uLnTx/>
                <a:uFillTx/>
                <a:latin typeface="ArialMT"/>
                <a:ea typeface="+mn-ea"/>
                <a:cs typeface="Mangal" panose="02040503050203030202" pitchFamily="18" charset="0"/>
              </a:rPr>
              <a:t>मर्कूस</a:t>
            </a:r>
            <a:r>
              <a:rPr kumimoji="0" lang="en-IN" sz="4800" b="0" i="0" u="none" strike="noStrike" kern="1200" cap="none" spc="0" normalizeH="0" baseline="0" noProof="0" dirty="0">
                <a:ln>
                  <a:noFill/>
                </a:ln>
                <a:solidFill>
                  <a:schemeClr val="bg1"/>
                </a:solidFill>
                <a:effectLst/>
                <a:uLnTx/>
                <a:uFillTx/>
                <a:latin typeface="TimesNewRomanPSMT"/>
                <a:ea typeface="+mn-ea"/>
                <a:cs typeface="+mn-cs"/>
              </a:rPr>
              <a:t> 14:53-72</a:t>
            </a:r>
          </a:p>
        </p:txBody>
      </p:sp>
      <p:sp>
        <p:nvSpPr>
          <p:cNvPr id="2" name="TextBox 1">
            <a:extLst>
              <a:ext uri="{FF2B5EF4-FFF2-40B4-BE49-F238E27FC236}">
                <a16:creationId xmlns:a16="http://schemas.microsoft.com/office/drawing/2014/main" id="{06C1461A-E86F-49C5-3AF4-F353F64662BD}"/>
              </a:ext>
            </a:extLst>
          </p:cNvPr>
          <p:cNvSpPr txBox="1"/>
          <p:nvPr/>
        </p:nvSpPr>
        <p:spPr>
          <a:xfrm>
            <a:off x="572344" y="5674145"/>
            <a:ext cx="6591992" cy="671915"/>
          </a:xfrm>
          <a:prstGeom prst="rect">
            <a:avLst/>
          </a:prstGeom>
          <a:noFill/>
        </p:spPr>
        <p:txBody>
          <a:bodyPr wrap="square">
            <a:spAutoFit/>
          </a:bodyPr>
          <a:lstStyle/>
          <a:p>
            <a:pPr marL="0" marR="0">
              <a:lnSpc>
                <a:spcPct val="107000"/>
              </a:lnSpc>
              <a:spcBef>
                <a:spcPts val="0"/>
              </a:spcBef>
              <a:spcAft>
                <a:spcPts val="800"/>
              </a:spcAft>
            </a:pPr>
            <a:r>
              <a:rPr lang="en-US" sz="1800" kern="1200" dirty="0">
                <a:solidFill>
                  <a:srgbClr val="FFFFFF"/>
                </a:solidFill>
                <a:effectLst/>
                <a:latin typeface="Aptos"/>
                <a:ea typeface="Aptos"/>
                <a:cs typeface="Arial" panose="020B0604020202020204" pitchFamily="34" charset="0"/>
              </a:rPr>
              <a:t>This work is licensed under a Creative Commons Attribution-</a:t>
            </a:r>
            <a:r>
              <a:rPr lang="en-US" sz="1800" kern="1200" dirty="0" err="1">
                <a:solidFill>
                  <a:srgbClr val="FFFFFF"/>
                </a:solidFill>
                <a:effectLst/>
                <a:latin typeface="Aptos"/>
                <a:ea typeface="Aptos"/>
                <a:cs typeface="Arial" panose="020B0604020202020204" pitchFamily="34" charset="0"/>
              </a:rPr>
              <a:t>ShareAlike</a:t>
            </a:r>
            <a:r>
              <a:rPr lang="en-US" sz="1800" kern="1200" dirty="0">
                <a:solidFill>
                  <a:srgbClr val="FFFFFF"/>
                </a:solidFill>
                <a:effectLst/>
                <a:latin typeface="Aptos"/>
                <a:ea typeface="Aptos"/>
                <a:cs typeface="Arial" panose="020B0604020202020204" pitchFamily="34" charset="0"/>
              </a:rPr>
              <a:t> 4.0 International License</a:t>
            </a:r>
            <a:endParaRPr lang="en-US" sz="2400" kern="100" dirty="0">
              <a:effectLst/>
              <a:latin typeface="Aptos"/>
              <a:ea typeface="Aptos"/>
              <a:cs typeface="Arial" panose="020B0604020202020204" pitchFamily="34" charset="0"/>
            </a:endParaRPr>
          </a:p>
        </p:txBody>
      </p:sp>
    </p:spTree>
    <p:extLst>
      <p:ext uri="{BB962C8B-B14F-4D97-AF65-F5344CB8AC3E}">
        <p14:creationId xmlns:p14="http://schemas.microsoft.com/office/powerpoint/2010/main" val="27298362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dirty="0">
                <a:solidFill>
                  <a:srgbClr val="777A7B"/>
                </a:solidFill>
                <a:latin typeface="Mangal" panose="02040503050203030202" pitchFamily="18" charset="0"/>
                <a:cs typeface="Mangal" panose="02040503050203030202" pitchFamily="18" charset="0"/>
              </a:rPr>
              <a:t>मर्कुस 14:53</a:t>
            </a:r>
            <a:r>
              <a:rPr lang="en-GB" sz="4000" dirty="0">
                <a:solidFill>
                  <a:srgbClr val="777A7B"/>
                </a:solidFill>
                <a:latin typeface="Mangal" panose="02040503050203030202" pitchFamily="18" charset="0"/>
                <a:cs typeface="Mangal" panose="02040503050203030202" pitchFamily="18" charset="0"/>
              </a:rPr>
              <a:t> </a:t>
            </a:r>
            <a:r>
              <a:rPr lang="hi-IN" sz="4000" dirty="0">
                <a:latin typeface="Mangal" panose="02040503050203030202" pitchFamily="18" charset="0"/>
                <a:cs typeface="Mangal" panose="02040503050203030202" pitchFamily="18" charset="0"/>
              </a:rPr>
              <a:t>येशूलाई पक्रने मानिसहरूले उहाँ लाई प्रधान पूजाहारीको घरमा पुर्याए त्यहाँ सबै मुख्य पूजाहारीहरू, यहूदी बूढा प्रधानहरू र शास्त्रीहरू भेला भए। </a:t>
            </a:r>
            <a:endParaRPr lang="hi-IN" sz="4000" dirty="0">
              <a:solidFill>
                <a:srgbClr val="777A7B"/>
              </a:solidFill>
              <a:latin typeface="Mangal" panose="02040503050203030202" pitchFamily="18" charset="0"/>
              <a:cs typeface="Mangal" panose="02040503050203030202" pitchFamily="18" charset="0"/>
            </a:endParaRPr>
          </a:p>
        </p:txBody>
      </p:sp>
      <p:sp>
        <p:nvSpPr>
          <p:cNvPr id="2" name="TextBox 1">
            <a:extLst>
              <a:ext uri="{FF2B5EF4-FFF2-40B4-BE49-F238E27FC236}">
                <a16:creationId xmlns:a16="http://schemas.microsoft.com/office/drawing/2014/main" id="{9B3491DC-289F-7A9A-BA76-EE3C3EF26AD6}"/>
              </a:ext>
            </a:extLst>
          </p:cNvPr>
          <p:cNvSpPr txBox="1"/>
          <p:nvPr/>
        </p:nvSpPr>
        <p:spPr>
          <a:xfrm>
            <a:off x="6096000" y="166255"/>
            <a:ext cx="6096000" cy="6558101"/>
          </a:xfrm>
          <a:prstGeom prst="rect">
            <a:avLst/>
          </a:prstGeom>
          <a:noFill/>
        </p:spPr>
        <p:txBody>
          <a:bodyPr wrap="square" rtlCol="0">
            <a:noAutofit/>
          </a:bodyPr>
          <a:lstStyle/>
          <a:p>
            <a:endParaRPr lang="hi-IN" sz="3600" b="0" i="0" dirty="0">
              <a:solidFill>
                <a:srgbClr val="777A7B"/>
              </a:solidFill>
              <a:effectLst/>
              <a:latin typeface="Inter" panose="020B0502030000000004" pitchFamily="34" charset="0"/>
            </a:endParaRPr>
          </a:p>
        </p:txBody>
      </p:sp>
      <p:pic>
        <p:nvPicPr>
          <p:cNvPr id="6" name="Audio 5">
            <a:hlinkClick r:id="" action="ppaction://media"/>
            <a:extLst>
              <a:ext uri="{FF2B5EF4-FFF2-40B4-BE49-F238E27FC236}">
                <a16:creationId xmlns:a16="http://schemas.microsoft.com/office/drawing/2014/main" id="{9A275128-2E14-21CE-287C-A1BE3C02B91B}"/>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346136586"/>
      </p:ext>
    </p:extLst>
  </p:cSld>
  <p:clrMapOvr>
    <a:masterClrMapping/>
  </p:clrMapOvr>
  <mc:AlternateContent xmlns:mc="http://schemas.openxmlformats.org/markup-compatibility/2006" xmlns:p14="http://schemas.microsoft.com/office/powerpoint/2010/main">
    <mc:Choice Requires="p14">
      <p:transition spd="slow" p14:dur="2000" advTm="12807"/>
    </mc:Choice>
    <mc:Fallback xmlns="">
      <p:transition spd="slow" advTm="128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9B76422-7E90-964C-F687-EA8DD720E07A}"/>
              </a:ext>
            </a:extLst>
          </p:cNvPr>
          <p:cNvPicPr>
            <a:picLocks noChangeAspect="1"/>
          </p:cNvPicPr>
          <p:nvPr/>
        </p:nvPicPr>
        <p:blipFill>
          <a:blip r:embed="rId2"/>
          <a:stretch>
            <a:fillRect/>
          </a:stretch>
        </p:blipFill>
        <p:spPr>
          <a:xfrm>
            <a:off x="0" y="-513907"/>
            <a:ext cx="12192000" cy="7371907"/>
          </a:xfrm>
          <a:prstGeom prst="rect">
            <a:avLst/>
          </a:prstGeom>
        </p:spPr>
      </p:pic>
      <p:sp>
        <p:nvSpPr>
          <p:cNvPr id="2" name="TextBox 1">
            <a:extLst>
              <a:ext uri="{FF2B5EF4-FFF2-40B4-BE49-F238E27FC236}">
                <a16:creationId xmlns:a16="http://schemas.microsoft.com/office/drawing/2014/main" id="{AA3CE836-AD0C-9EFE-67BD-BE06781BA7D3}"/>
              </a:ext>
            </a:extLst>
          </p:cNvPr>
          <p:cNvSpPr txBox="1"/>
          <p:nvPr/>
        </p:nvSpPr>
        <p:spPr>
          <a:xfrm>
            <a:off x="365886" y="0"/>
            <a:ext cx="4043560" cy="646331"/>
          </a:xfrm>
          <a:prstGeom prst="rect">
            <a:avLst/>
          </a:prstGeom>
          <a:noFill/>
        </p:spPr>
        <p:txBody>
          <a:bodyPr wrap="square" rtlCol="0">
            <a:spAutoFit/>
          </a:bodyPr>
          <a:lstStyle/>
          <a:p>
            <a:r>
              <a:rPr kumimoji="0" lang="hi-IN" sz="3600" b="0" i="0" u="none" strike="noStrike" kern="1200" cap="all" spc="0" normalizeH="0" baseline="0" noProof="0" dirty="0">
                <a:ln>
                  <a:noFill/>
                </a:ln>
                <a:solidFill>
                  <a:schemeClr val="bg1"/>
                </a:solidFill>
                <a:effectLst/>
                <a:uLnTx/>
                <a:uFillTx/>
                <a:latin typeface="ArialMT"/>
                <a:ea typeface="+mn-ea"/>
                <a:cs typeface="Mangal" panose="02040503050203030202" pitchFamily="18" charset="0"/>
              </a:rPr>
              <a:t>मर्कूस</a:t>
            </a:r>
            <a:r>
              <a:rPr lang="hi-IN" sz="2800" b="0" i="0" u="none" strike="noStrike" baseline="0" dirty="0">
                <a:solidFill>
                  <a:schemeClr val="bg1"/>
                </a:solidFill>
                <a:latin typeface="TimesNewRomanPSMT"/>
              </a:rPr>
              <a:t> 14:53</a:t>
            </a:r>
            <a:endParaRPr lang="bo-CN" sz="2800" b="1" cap="all" dirty="0">
              <a:solidFill>
                <a:schemeClr val="bg1"/>
              </a:solidFill>
              <a:latin typeface="Microsoft Himalaya" panose="01010100010101010101" pitchFamily="2"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9391106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54 </a:t>
            </a:r>
            <a:r>
              <a:rPr lang="hi-IN" sz="4000" dirty="0">
                <a:solidFill>
                  <a:srgbClr val="000000"/>
                </a:solidFill>
                <a:latin typeface="Cambria" panose="02040503050406030204" pitchFamily="18" charset="0"/>
              </a:rPr>
              <a:t>पत्रुसले येशूलाई पछ्याउँदै थियो, तर उ उहाँका त्यत्ति नजिक थिएन। पत्रूसले येशूलाई प्रधान पूजाहारीको घरको चौक नपुगे सम्म पछ्याए। त्यो त्यहाँ रक्षक साथ बसिरहेको थियो अनि आगो ताप्दै थियो।</a:t>
            </a:r>
            <a:endParaRPr lang="en-IN" sz="4000" dirty="0"/>
          </a:p>
        </p:txBody>
      </p:sp>
      <p:sp>
        <p:nvSpPr>
          <p:cNvPr id="3" name="TextBox 2">
            <a:extLst>
              <a:ext uri="{FF2B5EF4-FFF2-40B4-BE49-F238E27FC236}">
                <a16:creationId xmlns:a16="http://schemas.microsoft.com/office/drawing/2014/main" id="{284BC60A-6B46-47CD-687B-8C79401A58CB}"/>
              </a:ext>
            </a:extLst>
          </p:cNvPr>
          <p:cNvSpPr txBox="1"/>
          <p:nvPr/>
        </p:nvSpPr>
        <p:spPr>
          <a:xfrm>
            <a:off x="6096000" y="166255"/>
            <a:ext cx="6096000" cy="6558101"/>
          </a:xfrm>
          <a:prstGeom prst="rect">
            <a:avLst/>
          </a:prstGeom>
          <a:noFill/>
        </p:spPr>
        <p:txBody>
          <a:bodyPr wrap="square" rtlCol="0">
            <a:noAutofit/>
          </a:bodyPr>
          <a:lstStyle/>
          <a:p>
            <a:endParaRPr lang="hi-IN" sz="3600" b="0" i="0" dirty="0">
              <a:solidFill>
                <a:srgbClr val="777A7B"/>
              </a:solidFill>
              <a:effectLst/>
              <a:latin typeface="Inter" panose="020B0502030000000004" pitchFamily="34" charset="0"/>
            </a:endParaRPr>
          </a:p>
        </p:txBody>
      </p:sp>
      <p:pic>
        <p:nvPicPr>
          <p:cNvPr id="17" name="Audio 16">
            <a:hlinkClick r:id="" action="ppaction://media"/>
            <a:extLst>
              <a:ext uri="{FF2B5EF4-FFF2-40B4-BE49-F238E27FC236}">
                <a16:creationId xmlns:a16="http://schemas.microsoft.com/office/drawing/2014/main" id="{6E974DAF-7608-63BF-48E8-6AE1CB65E6BC}"/>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37329247"/>
      </p:ext>
    </p:extLst>
  </p:cSld>
  <p:clrMapOvr>
    <a:masterClrMapping/>
  </p:clrMapOvr>
  <mc:AlternateContent xmlns:mc="http://schemas.openxmlformats.org/markup-compatibility/2006" xmlns:p14="http://schemas.microsoft.com/office/powerpoint/2010/main">
    <mc:Choice Requires="p14">
      <p:transition spd="slow" p14:dur="2000" advTm="12884"/>
    </mc:Choice>
    <mc:Fallback xmlns="">
      <p:transition spd="slow" advTm="128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7"/>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3E950D5-9072-11AD-AA03-4B146BA19AAA}"/>
              </a:ext>
            </a:extLst>
          </p:cNvPr>
          <p:cNvPicPr>
            <a:picLocks noChangeAspect="1"/>
          </p:cNvPicPr>
          <p:nvPr/>
        </p:nvPicPr>
        <p:blipFill>
          <a:blip r:embed="rId2"/>
          <a:stretch>
            <a:fillRect/>
          </a:stretch>
        </p:blipFill>
        <p:spPr>
          <a:xfrm>
            <a:off x="-557233" y="0"/>
            <a:ext cx="12749233" cy="6858000"/>
          </a:xfrm>
          <a:prstGeom prst="rect">
            <a:avLst/>
          </a:prstGeom>
        </p:spPr>
      </p:pic>
      <p:sp>
        <p:nvSpPr>
          <p:cNvPr id="4" name="TextBox 3">
            <a:extLst>
              <a:ext uri="{FF2B5EF4-FFF2-40B4-BE49-F238E27FC236}">
                <a16:creationId xmlns:a16="http://schemas.microsoft.com/office/drawing/2014/main" id="{FA5E89B6-7AFF-D9F9-36B9-576E3E6A0AFB}"/>
              </a:ext>
            </a:extLst>
          </p:cNvPr>
          <p:cNvSpPr txBox="1"/>
          <p:nvPr/>
        </p:nvSpPr>
        <p:spPr>
          <a:xfrm>
            <a:off x="274446" y="310685"/>
            <a:ext cx="4043560" cy="646331"/>
          </a:xfrm>
          <a:prstGeom prst="rect">
            <a:avLst/>
          </a:prstGeom>
          <a:noFill/>
        </p:spPr>
        <p:txBody>
          <a:bodyPr wrap="square" rtlCol="0">
            <a:spAutoFit/>
          </a:bodyPr>
          <a:lstStyle/>
          <a:p>
            <a:r>
              <a:rPr kumimoji="0" lang="hi-IN" sz="3600" b="0" i="0" u="none" strike="noStrike" kern="1200" cap="all" spc="0" normalizeH="0" baseline="0" noProof="0" dirty="0">
                <a:ln>
                  <a:noFill/>
                </a:ln>
                <a:solidFill>
                  <a:prstClr val="white"/>
                </a:solidFill>
                <a:effectLst/>
                <a:uLnTx/>
                <a:uFillTx/>
                <a:latin typeface="ArialMT"/>
                <a:ea typeface="+mn-ea"/>
                <a:cs typeface="Mangal" panose="02040503050203030202" pitchFamily="18" charset="0"/>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14:5</a:t>
            </a:r>
            <a:r>
              <a:rPr lang="en-US" sz="2800" b="0" i="0" u="none" strike="noStrike" baseline="0" dirty="0">
                <a:solidFill>
                  <a:schemeClr val="bg1"/>
                </a:solidFill>
                <a:latin typeface="Mangal" panose="02040503050203030202" pitchFamily="18" charset="0"/>
                <a:cs typeface="Mangal" panose="02040503050203030202" pitchFamily="18" charset="0"/>
              </a:rPr>
              <a:t>4</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0245697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55 </a:t>
            </a:r>
            <a:r>
              <a:rPr lang="hi-IN" sz="4000" dirty="0">
                <a:solidFill>
                  <a:srgbClr val="000000"/>
                </a:solidFill>
                <a:latin typeface="Cambria" panose="02040503050406030204" pitchFamily="18" charset="0"/>
              </a:rPr>
              <a:t>मुख्य पूजाहारीहरू, र पूरा यहूदी महासभाले येशूलाई मार्नका निम्ति येशू विरुद्ध झूटो प्रमाण खोजिरहेका थिए। तर तिनीहरूले कुनै त्यस्तो प्रमाण पाएनन्। </a:t>
            </a:r>
            <a:endParaRPr lang="en-IN" sz="4000" dirty="0"/>
          </a:p>
        </p:txBody>
      </p:sp>
      <p:sp>
        <p:nvSpPr>
          <p:cNvPr id="3" name="TextBox 2">
            <a:extLst>
              <a:ext uri="{FF2B5EF4-FFF2-40B4-BE49-F238E27FC236}">
                <a16:creationId xmlns:a16="http://schemas.microsoft.com/office/drawing/2014/main" id="{EFED2E3D-B401-4C17-0870-CF8138FFAC06}"/>
              </a:ext>
            </a:extLst>
          </p:cNvPr>
          <p:cNvSpPr txBox="1"/>
          <p:nvPr/>
        </p:nvSpPr>
        <p:spPr>
          <a:xfrm>
            <a:off x="6096000" y="166255"/>
            <a:ext cx="6096000" cy="6558101"/>
          </a:xfrm>
          <a:prstGeom prst="rect">
            <a:avLst/>
          </a:prstGeom>
          <a:noFill/>
        </p:spPr>
        <p:txBody>
          <a:bodyPr wrap="square" rtlCol="0">
            <a:noAutofit/>
          </a:bodyPr>
          <a:lstStyle/>
          <a:p>
            <a:endParaRPr lang="hi-IN" sz="3600" b="0" i="0" dirty="0">
              <a:solidFill>
                <a:srgbClr val="777A7B"/>
              </a:solidFill>
              <a:effectLst/>
              <a:latin typeface="Inter" panose="020B0502030000000004" pitchFamily="34" charset="0"/>
            </a:endParaRPr>
          </a:p>
        </p:txBody>
      </p:sp>
      <p:pic>
        <p:nvPicPr>
          <p:cNvPr id="24" name="Audio 23">
            <a:hlinkClick r:id="" action="ppaction://media"/>
            <a:extLst>
              <a:ext uri="{FF2B5EF4-FFF2-40B4-BE49-F238E27FC236}">
                <a16:creationId xmlns:a16="http://schemas.microsoft.com/office/drawing/2014/main" id="{861CAC49-D749-661A-9F35-27417068A84E}"/>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909638311"/>
      </p:ext>
    </p:extLst>
  </p:cSld>
  <p:clrMapOvr>
    <a:masterClrMapping/>
  </p:clrMapOvr>
  <mc:AlternateContent xmlns:mc="http://schemas.openxmlformats.org/markup-compatibility/2006" xmlns:p14="http://schemas.microsoft.com/office/powerpoint/2010/main">
    <mc:Choice Requires="p14">
      <p:transition spd="slow" p14:dur="2000" advTm="11250"/>
    </mc:Choice>
    <mc:Fallback xmlns="">
      <p:transition spd="slow" advTm="112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4"/>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1858</TotalTime>
  <Words>709</Words>
  <Application>Microsoft Office PowerPoint</Application>
  <PresentationFormat>Widescreen</PresentationFormat>
  <Paragraphs>50</Paragraphs>
  <Slides>36</Slides>
  <Notes>1</Notes>
  <HiddenSlides>0</HiddenSlides>
  <MMClips>18</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36</vt:i4>
      </vt:variant>
    </vt:vector>
  </HeadingPairs>
  <TitlesOfParts>
    <vt:vector size="50" baseType="lpstr">
      <vt:lpstr>Aptos</vt:lpstr>
      <vt:lpstr>Arial</vt:lpstr>
      <vt:lpstr>ArialMT</vt:lpstr>
      <vt:lpstr>avenir</vt:lpstr>
      <vt:lpstr>Calibri</vt:lpstr>
      <vt:lpstr>Calibri Light</vt:lpstr>
      <vt:lpstr>Cambria</vt:lpstr>
      <vt:lpstr>Inter</vt:lpstr>
      <vt:lpstr>Mangal</vt:lpstr>
      <vt:lpstr>Microsoft Himalaya</vt:lpstr>
      <vt:lpstr>PT Serif</vt:lpstr>
      <vt:lpstr>Symbol</vt:lpstr>
      <vt:lpstr>TimesNewRomanPSMT</vt:lpstr>
      <vt:lpstr>Office Theme</vt:lpstr>
      <vt:lpstr>43-3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Leonie Smith</dc:creator>
  <cp:lastModifiedBy>Alfred Smith</cp:lastModifiedBy>
  <cp:revision>102</cp:revision>
  <dcterms:created xsi:type="dcterms:W3CDTF">2022-09-30T06:26:14Z</dcterms:created>
  <dcterms:modified xsi:type="dcterms:W3CDTF">2026-07-16T11:18:31Z</dcterms:modified>
</cp:coreProperties>
</file>