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7" r:id="rId2"/>
    <p:sldId id="258" r:id="rId3"/>
    <p:sldId id="259" r:id="rId4"/>
    <p:sldId id="302" r:id="rId5"/>
    <p:sldId id="260" r:id="rId6"/>
    <p:sldId id="271" r:id="rId7"/>
    <p:sldId id="261" r:id="rId8"/>
    <p:sldId id="272" r:id="rId9"/>
    <p:sldId id="262" r:id="rId10"/>
    <p:sldId id="273" r:id="rId11"/>
    <p:sldId id="296" r:id="rId12"/>
    <p:sldId id="297" r:id="rId13"/>
    <p:sldId id="298" r:id="rId14"/>
    <p:sldId id="299" r:id="rId15"/>
    <p:sldId id="300" r:id="rId16"/>
    <p:sldId id="301" r:id="rId17"/>
    <p:sldId id="269" r:id="rId18"/>
    <p:sldId id="280" r:id="rId19"/>
    <p:sldId id="265" r:id="rId20"/>
    <p:sldId id="276" r:id="rId21"/>
    <p:sldId id="266" r:id="rId22"/>
    <p:sldId id="277" r:id="rId23"/>
    <p:sldId id="267" r:id="rId24"/>
    <p:sldId id="278" r:id="rId25"/>
    <p:sldId id="268" r:id="rId26"/>
    <p:sldId id="279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910D69A-4DD0-4855-A395-E5B4668590EE}" v="1" dt="2026-07-16T11:18:36.88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8000" autoAdjust="0"/>
    <p:restoredTop sz="78013" autoAdjust="0"/>
  </p:normalViewPr>
  <p:slideViewPr>
    <p:cSldViewPr snapToGrid="0">
      <p:cViewPr varScale="1">
        <p:scale>
          <a:sx n="104" d="100"/>
          <a:sy n="104" d="100"/>
        </p:scale>
        <p:origin x="126" y="3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fred Smith" userId="3c60a3631c0db8ad" providerId="LiveId" clId="{0761BD21-EAD3-491D-B74D-BFB938B236DA}"/>
    <pc:docChg chg="custSel modSld">
      <pc:chgData name="Alfred Smith" userId="3c60a3631c0db8ad" providerId="LiveId" clId="{0761BD21-EAD3-491D-B74D-BFB938B236DA}" dt="2026-07-16T11:18:36.889" v="80"/>
      <pc:docMkLst>
        <pc:docMk/>
      </pc:docMkLst>
      <pc:sldChg chg="modSp mod modNotesTx">
        <pc:chgData name="Alfred Smith" userId="3c60a3631c0db8ad" providerId="LiveId" clId="{0761BD21-EAD3-491D-B74D-BFB938B236DA}" dt="2026-07-16T11:18:36.889" v="80"/>
        <pc:sldMkLst>
          <pc:docMk/>
          <pc:sldMk cId="1499918570" sldId="257"/>
        </pc:sldMkLst>
        <pc:spChg chg="mod">
          <ac:chgData name="Alfred Smith" userId="3c60a3631c0db8ad" providerId="LiveId" clId="{0761BD21-EAD3-491D-B74D-BFB938B236DA}" dt="2026-07-16T11:18:36.889" v="80"/>
          <ac:spMkLst>
            <pc:docMk/>
            <pc:sldMk cId="1499918570" sldId="257"/>
            <ac:spMk id="3" creationId="{0228937D-0D81-2DA1-1C55-FD99B23FE1AE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1084DD-7FC0-4A22-9CF3-02422E1B05B3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D9FD99-6F09-4AC6-8D62-5D15F886FEC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281345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D9FD99-6F09-4AC6-8D62-5D15F886FEC9}" type="slidenum">
              <a:rPr lang="en-IN" smtClean="0"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243501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30F0A-9E6B-005F-3BD1-94A3124B91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3F1CC-DA31-4B44-95DC-806A6923E6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00E8C7-E854-8B54-6A49-5398EEA65C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E44E68-D797-0B35-DE3D-0F9D9F1D96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32246E-C35B-0B16-82B6-7BACDBC943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484495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4F5D5-34CC-89FF-C594-314B86680C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D8E815-A46B-7E8F-EA35-FA41604C2E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84FE9D-9E42-EC87-F93F-14C9798CBB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891782-3CD9-C4FF-5D00-1A3A077D4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803DBA-2AAD-DCAE-1F76-F730427282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420411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A8A5718-FD07-EA23-DEBC-FA196403A1F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32AACDA-8ADC-FEA7-D804-7DC20970FF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F7E821-A101-FCBF-8D20-267967D999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ABF3C7-ECE0-528A-1D6E-FDDBA1544C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9B08B3-124A-2D72-BF55-231A33F617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60791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199F82-2AAC-A171-C9C7-34707B6EAF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29339C-D66D-B0E4-642D-5B5B8BB2D5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01482C-E22A-7192-7E25-D5FAB04E74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9DBCB2-9534-CF75-0913-6197E1588F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337408-1094-8554-47B5-264EE4AD9C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115066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015324-4A5C-2505-6EC6-CBA54A6E5F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4E747C-2398-87E4-31C2-612F519EB1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80C750-C22E-CB2E-8BDD-99CFBB54B7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0E239C-AF17-42D9-5035-A86F95C8E5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65979C-34C2-EC4B-32C2-5CD65C5A23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465862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AFD331-51E3-8AB5-97E1-4402D3D60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58C797-A3A0-60E3-ECD8-CBA4D591D48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DC10FEC-03E4-44AC-C222-FD52E5D648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B87F45-3A02-A9B2-98E0-BD12587CE1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B579F0-E32F-559B-B3D7-E4F2212BBF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0AE78A-F486-4F12-86E3-8E1485154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770778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390F28-E105-AE3C-0D2A-61DE2C3B46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B398F9-61DA-A8AD-4B3A-BECAB80356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7D6D6DA-1CF5-657F-79C7-88618AD413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74C0A03-0E58-5883-C688-8A1887EA18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26893DC-A047-19A2-49DB-93B70EDE72D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0A3D9C3-ED44-D74C-98E5-3314CDF66A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8AC3819-06A9-AF6E-5732-BBEA928B14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29C1E8A-EB49-0C05-6719-D054FABE1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869567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7AFF47-E5CA-FB14-E368-67FD18E36C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2C9E80-E92B-AFFE-AB1E-EA640DA43C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BCA4A95-3028-5F1E-5BE3-D519E0931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D1ACDC-9485-603E-1E45-36B778A78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805096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87D1C37-FF40-1787-4D78-9B02C95817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6EB9049-52D3-31A6-BD4F-CA2CA5A0F5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0AAEA8-6A4B-1D48-749C-24088D28E3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29615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F2914F-E599-6015-1D60-BEEB0E141D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211434-FEE2-C962-04FE-1F62D03A7E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07A6F4-4247-7A2D-A606-D9D9EAE345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D54FD1-FB71-2B26-8F94-EA083F3041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DE8CFA-751C-1E0B-FED5-513D221038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7E5C96-3FF3-8A90-1C67-1ED205E591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045223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C67F52-8BAD-5713-B978-E77A7202AA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F573C86-7D72-F14C-DA3E-EA2F9E6FC94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8FBCE5-3F85-14C6-532E-105B49E53E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A03F889-898C-CDE6-A5BF-7D350A89CD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5092D4-9ED2-6CEA-36E0-41B68DBB98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DA7D34-A2EA-9EA4-B558-FECEF74204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326681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37F1FC9-20E7-E331-E8D9-0F9B82CC0E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2E20B9-D945-7A22-DE69-DF4F55554A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A441C5-42D0-FD67-0418-5811BA26960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049AE3-5747-A7F2-B309-4E0D6D255C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BA8F99-58FE-3A85-36C2-7EC86CF869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09522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4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4" Type="http://schemas.openxmlformats.org/officeDocument/2006/relationships/image" Target="../media/image1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4" Type="http://schemas.openxmlformats.org/officeDocument/2006/relationships/image" Target="../media/image1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14029F-D823-8CA0-19FD-0251CC3E34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43-4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28937D-0D81-2DA1-1C55-FD99B23FE1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These materials are by the Kongki Ka Project and are made available to you under the terms of the Creative Commons Attribution </a:t>
            </a:r>
            <a:r>
              <a:rPr lang="en-IN" kern="100" dirty="0" err="1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ShareAlike</a:t>
            </a: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license 4.0.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You have permission to share and redistribute these materials in any format and to make reasonable revisions and adaptations of this translation, provided that:</a:t>
            </a:r>
            <a:endParaRPr lang="en-US" kern="100" dirty="0">
              <a:highlight>
                <a:srgbClr val="FFFFFF"/>
              </a:highlight>
              <a:latin typeface="PT Serif" panose="020A06030405050202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You include the above licence and source information.</a:t>
            </a:r>
            <a:endParaRPr lang="en-US" kern="100" dirty="0">
              <a:highlight>
                <a:srgbClr val="FFFFFF"/>
              </a:highlight>
              <a:latin typeface="PT Serif" panose="020A06030405050202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If you redistribute these materials or create derivatives, you must distribute your contributions under the same license as the original.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cs typeface="Times New Roman" panose="02020603050405020304" pitchFamily="18" charset="0"/>
              </a:rPr>
              <a:t>Nepali text is from </a:t>
            </a:r>
            <a:r>
              <a:rPr lang="en-GB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cs typeface="Times New Roman" panose="02020603050405020304" pitchFamily="18" charset="0"/>
              </a:rPr>
              <a:t>Nepali Holy Bible: Easy-to-Read Version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cs typeface="Times New Roman" panose="02020603050405020304" pitchFamily="18" charset="0"/>
              </a:rPr>
              <a:t>All rights reserved.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kern="10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cs typeface="Times New Roman" panose="02020603050405020304" pitchFamily="18" charset="0"/>
              </a:rPr>
              <a:t>© 2004 Bible League International</a:t>
            </a:r>
            <a:endParaRPr lang="en-IN" kern="100" dirty="0">
              <a:solidFill>
                <a:srgbClr val="2C3943"/>
              </a:solidFill>
              <a:highlight>
                <a:srgbClr val="FFFFFF"/>
              </a:highlight>
              <a:latin typeface="PT Serif" panose="020A0603040505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77216AF6-7A66-6468-C52B-A7B8FAF7957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499918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34"/>
    </mc:Choice>
    <mc:Fallback xmlns="">
      <p:transition spd="slow" advTm="283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2A259CF-66AA-F027-D3A9-86961C89AB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9282"/>
            <a:ext cx="12469091" cy="687728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E4C3F0A-1912-9326-FA75-5742C510C594}"/>
              </a:ext>
            </a:extLst>
          </p:cNvPr>
          <p:cNvSpPr txBox="1"/>
          <p:nvPr/>
        </p:nvSpPr>
        <p:spPr>
          <a:xfrm>
            <a:off x="226586" y="302587"/>
            <a:ext cx="28539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लूका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23: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3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71796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dirty="0">
                <a:solidFill>
                  <a:srgbClr val="777A7B"/>
                </a:solidFill>
                <a:latin typeface="Inter" panose="020B0502030000000004" pitchFamily="34" charset="0"/>
              </a:rPr>
              <a:t>यूहन्ना 18:36</a:t>
            </a:r>
            <a:r>
              <a:rPr lang="en-GB" sz="4000" dirty="0">
                <a:solidFill>
                  <a:srgbClr val="777A7B"/>
                </a:solidFill>
                <a:latin typeface="Inter" panose="020B0502030000000004" pitchFamily="34" charset="0"/>
              </a:rPr>
              <a:t> </a:t>
            </a:r>
            <a:r>
              <a:rPr lang="hi-IN" sz="4000" dirty="0">
                <a:solidFill>
                  <a:srgbClr val="000000"/>
                </a:solidFill>
                <a:latin typeface="Cambria" panose="02040503050406030204" pitchFamily="18" charset="0"/>
              </a:rPr>
              <a:t>येशूले भन्नुभयो, “मेरो राज्य यस संसारको होइन। यदि म यस संसारको हुँदो हुँ तब मेरा सेवकहरूले मलाई यहूदीहरूको हातमा पर्नुबाट बचाउनुका निम्ति लडाईँ गर्ने थिए। तर मेरो राज्य भिन्दै जग्गाको हो।”</a:t>
            </a:r>
            <a:endParaRPr lang="en-IN" sz="4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A6BDE32-2849-6A05-1CC2-08A0F61D53BD}"/>
              </a:ext>
            </a:extLst>
          </p:cNvPr>
          <p:cNvSpPr txBox="1"/>
          <p:nvPr/>
        </p:nvSpPr>
        <p:spPr>
          <a:xfrm>
            <a:off x="6096000" y="166255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en-IN" sz="2800" dirty="0"/>
          </a:p>
        </p:txBody>
      </p:sp>
      <p:pic>
        <p:nvPicPr>
          <p:cNvPr id="25" name="Audio 24">
            <a:hlinkClick r:id="" action="ppaction://media"/>
            <a:extLst>
              <a:ext uri="{FF2B5EF4-FFF2-40B4-BE49-F238E27FC236}">
                <a16:creationId xmlns:a16="http://schemas.microsoft.com/office/drawing/2014/main" id="{8D1ED920-D5A5-4FD7-3461-BAFF26A125B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705185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892"/>
    </mc:Choice>
    <mc:Fallback xmlns="">
      <p:transition spd="slow" advTm="1889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2395FC3-DFC5-D883-79AD-735961E538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04788" y="0"/>
            <a:ext cx="12601575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9E654FB-6C76-5CAC-A983-5CA1F23114DC}"/>
              </a:ext>
            </a:extLst>
          </p:cNvPr>
          <p:cNvSpPr txBox="1"/>
          <p:nvPr/>
        </p:nvSpPr>
        <p:spPr>
          <a:xfrm>
            <a:off x="226586" y="302587"/>
            <a:ext cx="28539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यूहन्ना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18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36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44408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3600" b="1" dirty="0">
                <a:solidFill>
                  <a:srgbClr val="333333"/>
                </a:solidFill>
                <a:latin typeface="avenir"/>
              </a:rPr>
              <a:t>37 </a:t>
            </a:r>
            <a:r>
              <a:rPr lang="hi-IN" sz="3600" dirty="0">
                <a:solidFill>
                  <a:srgbClr val="000000"/>
                </a:solidFill>
                <a:latin typeface="Cambria" panose="02040503050406030204" pitchFamily="18" charset="0"/>
              </a:rPr>
              <a:t>पिलातसले भने, “यसर्थ तिमी एक राजा हौ?”</a:t>
            </a:r>
          </a:p>
          <a:p>
            <a:r>
              <a:rPr lang="hi-IN" sz="3600" dirty="0">
                <a:solidFill>
                  <a:srgbClr val="000000"/>
                </a:solidFill>
                <a:latin typeface="Cambria" panose="02040503050406030204" pitchFamily="18" charset="0"/>
              </a:rPr>
              <a:t>येशूले उत्तर दिनुभयो, “तिमीले भन्यौ म राजा हुँ। त्यो सत्य हो। सत्यको साक्षीको लागि म जन्मेको थिए। त्यसैकारणले गर्दा म संसारमा आएको हुँ। अनि प्रत्येक मानिस जो सत्यको पक्षमा छ, मेरो कुरा सुन्दछ।”</a:t>
            </a:r>
            <a:endParaRPr lang="hi-IN" sz="3200" b="0" i="0" dirty="0">
              <a:solidFill>
                <a:srgbClr val="121212"/>
              </a:solidFill>
              <a:effectLst/>
              <a:latin typeface="Inter" panose="020B0502030000000004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DFBD455-6A75-6166-91D3-B326CE74F5A6}"/>
              </a:ext>
            </a:extLst>
          </p:cNvPr>
          <p:cNvSpPr txBox="1"/>
          <p:nvPr/>
        </p:nvSpPr>
        <p:spPr>
          <a:xfrm>
            <a:off x="6096000" y="166255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/>
            <a:endParaRPr lang="hi-IN" sz="2800" b="0" i="0" dirty="0">
              <a:effectLst/>
              <a:latin typeface="Inter" panose="020B0502030000000004" pitchFamily="34" charset="0"/>
            </a:endParaRPr>
          </a:p>
        </p:txBody>
      </p:sp>
      <p:pic>
        <p:nvPicPr>
          <p:cNvPr id="36" name="Audio 35">
            <a:hlinkClick r:id="" action="ppaction://media"/>
            <a:extLst>
              <a:ext uri="{FF2B5EF4-FFF2-40B4-BE49-F238E27FC236}">
                <a16:creationId xmlns:a16="http://schemas.microsoft.com/office/drawing/2014/main" id="{213A2E18-4F8D-7892-1ABC-05417342E4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177524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381"/>
    </mc:Choice>
    <mc:Fallback xmlns="">
      <p:transition spd="slow" advTm="2238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6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0F4253B-C01F-3569-2956-1887A1CB65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3789"/>
            <a:ext cx="12192000" cy="692179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BB3E35C-C9ED-1879-6C51-C45ACC70263F}"/>
              </a:ext>
            </a:extLst>
          </p:cNvPr>
          <p:cNvSpPr txBox="1"/>
          <p:nvPr/>
        </p:nvSpPr>
        <p:spPr>
          <a:xfrm>
            <a:off x="226586" y="302587"/>
            <a:ext cx="28539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यूहन्ना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18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37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76694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>
                <a:solidFill>
                  <a:srgbClr val="333333"/>
                </a:solidFill>
                <a:latin typeface="avenir"/>
              </a:rPr>
              <a:t>38 </a:t>
            </a:r>
            <a:r>
              <a:rPr lang="hi-IN" sz="4000" dirty="0">
                <a:solidFill>
                  <a:srgbClr val="000000"/>
                </a:solidFill>
                <a:latin typeface="Cambria" panose="02040503050406030204" pitchFamily="18" charset="0"/>
              </a:rPr>
              <a:t>पिलातसले भने, “सत्य के हो?” पिलातसले त्यसो भने पछि तिनी फेरि बाहिर यहूदीहरूकहाँ गए अनि भने, “मैले यस मानिसमाथि आरोप लगाउन केही दोष पाइन ।</a:t>
            </a:r>
            <a:endParaRPr lang="en-US" sz="4000" b="0" i="0" dirty="0">
              <a:solidFill>
                <a:srgbClr val="121212"/>
              </a:solidFill>
              <a:effectLst/>
              <a:latin typeface="Inter" panose="020B05020300000000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1EE4699-4008-7537-804E-D7600A5D5D51}"/>
              </a:ext>
            </a:extLst>
          </p:cNvPr>
          <p:cNvSpPr txBox="1"/>
          <p:nvPr/>
        </p:nvSpPr>
        <p:spPr>
          <a:xfrm>
            <a:off x="6096000" y="166255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600" b="0" i="0" dirty="0">
              <a:effectLst/>
              <a:latin typeface="Inter" panose="020B0502030000000004" pitchFamily="34" charset="0"/>
            </a:endParaRPr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2A1AFB87-EE82-7462-AE9F-16663B0FE94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002258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042"/>
    </mc:Choice>
    <mc:Fallback xmlns="">
      <p:transition spd="slow" advTm="1304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3374150-DE09-04ED-5D16-46C7E6DA27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758468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2E2E6F2-41DC-5763-A6FF-B605938E633E}"/>
              </a:ext>
            </a:extLst>
          </p:cNvPr>
          <p:cNvSpPr txBox="1"/>
          <p:nvPr/>
        </p:nvSpPr>
        <p:spPr>
          <a:xfrm>
            <a:off x="226586" y="302587"/>
            <a:ext cx="28539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यूहन्ना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18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38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94774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dirty="0">
                <a:latin typeface="Inter" panose="020B0502030000000004" pitchFamily="34" charset="0"/>
              </a:rPr>
              <a:t> लूका 23:5</a:t>
            </a:r>
            <a:r>
              <a:rPr lang="hi-IN" sz="4000" b="1" dirty="0">
                <a:solidFill>
                  <a:srgbClr val="333333"/>
                </a:solidFill>
                <a:latin typeface="avenir"/>
              </a:rPr>
              <a:t> </a:t>
            </a:r>
            <a:r>
              <a:rPr lang="hi-IN" sz="4000" dirty="0">
                <a:solidFill>
                  <a:srgbClr val="000000"/>
                </a:solidFill>
                <a:latin typeface="Cambria" panose="02040503050406030204" pitchFamily="18" charset="0"/>
              </a:rPr>
              <a:t>तिनीहरूले घरि घरि भने, “तर यो मानिसले! यहूदीयाभरि मानिसहरूलाई उहाँको शिक्षाले उत्तेजित पारी रहेकोछ। उहाँले गालीलमा शुरू गर्नुभयो, अनि अहिले यहीं हुनुहुन्छ।”</a:t>
            </a:r>
            <a:endParaRPr lang="en-IN" sz="4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1A05D31-E6B1-8200-F6E2-BEE98214BFC8}"/>
              </a:ext>
            </a:extLst>
          </p:cNvPr>
          <p:cNvSpPr txBox="1"/>
          <p:nvPr/>
        </p:nvSpPr>
        <p:spPr>
          <a:xfrm>
            <a:off x="6096000" y="166255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en-IN" sz="4000" dirty="0"/>
          </a:p>
        </p:txBody>
      </p:sp>
      <p:pic>
        <p:nvPicPr>
          <p:cNvPr id="25" name="Audio 24">
            <a:hlinkClick r:id="" action="ppaction://media"/>
            <a:extLst>
              <a:ext uri="{FF2B5EF4-FFF2-40B4-BE49-F238E27FC236}">
                <a16:creationId xmlns:a16="http://schemas.microsoft.com/office/drawing/2014/main" id="{B5775191-F085-FA14-9415-1BA555E265A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002250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266"/>
    </mc:Choice>
    <mc:Fallback xmlns="">
      <p:transition spd="slow" advTm="1226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62CD853-FA15-BA61-FA11-72FEECFD6F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804789"/>
            <a:ext cx="12192000" cy="766279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52AD286-E12D-D924-C77A-B23D49617F29}"/>
              </a:ext>
            </a:extLst>
          </p:cNvPr>
          <p:cNvSpPr txBox="1"/>
          <p:nvPr/>
        </p:nvSpPr>
        <p:spPr>
          <a:xfrm>
            <a:off x="226586" y="302587"/>
            <a:ext cx="28539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लूका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23:</a:t>
            </a:r>
            <a:r>
              <a:rPr lang="en-US" sz="280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5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46744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>
                <a:solidFill>
                  <a:srgbClr val="333333"/>
                </a:solidFill>
                <a:latin typeface="avenir"/>
              </a:rPr>
              <a:t>6 </a:t>
            </a:r>
            <a:r>
              <a:rPr lang="hi-IN" sz="4000" dirty="0">
                <a:solidFill>
                  <a:srgbClr val="000000"/>
                </a:solidFill>
                <a:latin typeface="Cambria" panose="02040503050406030204" pitchFamily="18" charset="0"/>
              </a:rPr>
              <a:t>यो सुने पछि यो मानिस गालीलबाट आएको हो होइन पिलातसले सोधे।</a:t>
            </a:r>
            <a:endParaRPr lang="en-IN" sz="36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058E0EB-05F1-EAD7-DDAD-5E6D663E9F9A}"/>
              </a:ext>
            </a:extLst>
          </p:cNvPr>
          <p:cNvSpPr txBox="1"/>
          <p:nvPr/>
        </p:nvSpPr>
        <p:spPr>
          <a:xfrm>
            <a:off x="6096000" y="166255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en-IN" sz="4000" dirty="0"/>
          </a:p>
        </p:txBody>
      </p:sp>
      <p:pic>
        <p:nvPicPr>
          <p:cNvPr id="68" name="Audio 67">
            <a:hlinkClick r:id="" action="ppaction://media"/>
            <a:extLst>
              <a:ext uri="{FF2B5EF4-FFF2-40B4-BE49-F238E27FC236}">
                <a16:creationId xmlns:a16="http://schemas.microsoft.com/office/drawing/2014/main" id="{042F82F6-6EC5-731B-9D79-82135CCBF9F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978260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206"/>
    </mc:Choice>
    <mc:Fallback xmlns="">
      <p:transition spd="slow" advTm="620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8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25AA4CF-3C13-F789-AABD-F3EE135A7C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89452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B47468F-B327-84C7-8167-A4A41E577914}"/>
              </a:ext>
            </a:extLst>
          </p:cNvPr>
          <p:cNvSpPr txBox="1"/>
          <p:nvPr/>
        </p:nvSpPr>
        <p:spPr>
          <a:xfrm>
            <a:off x="1801091" y="339141"/>
            <a:ext cx="10208029" cy="225165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4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Inter" panose="020B0502030000000004"/>
                <a:ea typeface="+mn-ea"/>
                <a:cs typeface="Mangal" panose="02040503050203030202" pitchFamily="18" charset="0"/>
              </a:rPr>
              <a:t>पिलातस र हेरोदको सामुन्‍ने येशू</a:t>
            </a:r>
            <a:r>
              <a:rPr kumimoji="0" lang="en-IN" sz="4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Inter" panose="020B0502030000000004"/>
                <a:ea typeface="+mn-ea"/>
                <a:cs typeface="+mn-cs"/>
              </a:rPr>
              <a:t> , </a:t>
            </a:r>
            <a:r>
              <a:rPr kumimoji="0" lang="hi-IN" sz="4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Inter" panose="020B0502030000000004"/>
                <a:ea typeface="+mn-ea"/>
                <a:cs typeface="Mangal" panose="02040503050203030202" pitchFamily="18" charset="0"/>
              </a:rPr>
              <a:t>यहूदा इस्‍करियोतको मृत्‍यु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NewRomanPSM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4400" b="0" i="0" u="none" strike="noStrike" kern="1200" cap="all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MT"/>
                <a:ea typeface="+mn-ea"/>
                <a:cs typeface="Mangal" panose="02040503050203030202" pitchFamily="18" charset="0"/>
              </a:rPr>
              <a:t>मत्ती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NewRomanPSMT"/>
                <a:ea typeface="+mn-ea"/>
                <a:cs typeface="+mn-cs"/>
              </a:rPr>
              <a:t> 27:1-11</a:t>
            </a:r>
            <a:r>
              <a:rPr kumimoji="0" lang="hi-IN" sz="4400" b="0" i="0" u="none" strike="noStrike" kern="1200" cap="all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MT"/>
                <a:ea typeface="+mn-ea"/>
                <a:cs typeface="Mangal" panose="02040503050203030202" pitchFamily="18" charset="0"/>
              </a:rPr>
              <a:t>लूका</a:t>
            </a:r>
            <a:r>
              <a:rPr kumimoji="0" lang="hi-IN" sz="4400" b="1" i="0" u="none" strike="noStrike" kern="1200" cap="all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MT"/>
                <a:ea typeface="+mn-ea"/>
                <a:cs typeface="Mangal" panose="02040503050203030202" pitchFamily="18" charset="0"/>
              </a:rPr>
              <a:t> 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NewRomanPSMT"/>
                <a:ea typeface="+mn-ea"/>
                <a:cs typeface="+mn-cs"/>
              </a:rPr>
              <a:t>23:1-7 </a:t>
            </a:r>
            <a:r>
              <a:rPr kumimoji="0" lang="hi-IN" sz="4400" b="0" i="0" u="none" strike="noStrike" kern="1200" cap="all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MT"/>
                <a:ea typeface="+mn-ea"/>
                <a:cs typeface="Mangal" panose="02040503050203030202" pitchFamily="18" charset="0"/>
              </a:rPr>
              <a:t>यूहन्‍ना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NewRomanPSMT"/>
                <a:ea typeface="+mn-ea"/>
                <a:cs typeface="+mn-cs"/>
              </a:rPr>
              <a:t> 18:28-38 </a:t>
            </a:r>
            <a:endParaRPr kumimoji="0" lang="en-IN" sz="4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1475AAB-92C9-A001-D293-F6AA943D0201}"/>
              </a:ext>
            </a:extLst>
          </p:cNvPr>
          <p:cNvSpPr txBox="1"/>
          <p:nvPr/>
        </p:nvSpPr>
        <p:spPr>
          <a:xfrm>
            <a:off x="572344" y="5674145"/>
            <a:ext cx="6591992" cy="671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kern="1200" dirty="0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This work is licensed under a Creative Commons Attribution-</a:t>
            </a:r>
            <a:r>
              <a:rPr lang="en-US" sz="1800" kern="1200" dirty="0" err="1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ShareAlike</a:t>
            </a:r>
            <a:r>
              <a:rPr lang="en-US" sz="1800" kern="1200" dirty="0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 4.0 International License</a:t>
            </a:r>
            <a:endParaRPr lang="en-US" sz="2400" kern="100" dirty="0">
              <a:effectLst/>
              <a:latin typeface="Aptos"/>
              <a:ea typeface="Aptos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81116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89A2426-414B-3DB1-EC68-6C7ADAE723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708082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C82B831-CBEB-4E20-8DCC-7A18C8027929}"/>
              </a:ext>
            </a:extLst>
          </p:cNvPr>
          <p:cNvSpPr txBox="1"/>
          <p:nvPr/>
        </p:nvSpPr>
        <p:spPr>
          <a:xfrm>
            <a:off x="226586" y="302587"/>
            <a:ext cx="28539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लूका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23: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6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03769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dirty="0">
                <a:latin typeface="Inter" panose="020B0502030000000004" pitchFamily="34" charset="0"/>
              </a:rPr>
              <a:t>मत्ती 27:3</a:t>
            </a:r>
            <a:r>
              <a:rPr lang="hi-IN" sz="4000" b="1" dirty="0">
                <a:solidFill>
                  <a:srgbClr val="333333"/>
                </a:solidFill>
                <a:latin typeface="avenir"/>
              </a:rPr>
              <a:t> </a:t>
            </a:r>
            <a:r>
              <a:rPr lang="hi-IN" sz="4000" dirty="0">
                <a:solidFill>
                  <a:srgbClr val="000000"/>
                </a:solidFill>
                <a:latin typeface="Cambria" panose="02040503050406030204" pitchFamily="18" charset="0"/>
              </a:rPr>
              <a:t>यहूदाले येशूलाई मृत्यू दण्ड दिएको थाहापायो। यहूदा एकजना थिए जसले येशूलाई विश्वासघात गर्ने त्यो नै थियो। यहूदालाई पछुतो लाग्यो अनि उसले तीसवटा चाँदीका सिक्का मुख्य पूजाहारीहरू र बुढा यहूदी नेताहरू कहाँ फर्काइ दियो। </a:t>
            </a:r>
            <a:endParaRPr lang="en-IN" sz="4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ED148C5-95A3-0878-88E9-65AB6B9A1DAD}"/>
              </a:ext>
            </a:extLst>
          </p:cNvPr>
          <p:cNvSpPr txBox="1"/>
          <p:nvPr/>
        </p:nvSpPr>
        <p:spPr>
          <a:xfrm>
            <a:off x="6096000" y="166255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en-IN" sz="3600" dirty="0"/>
          </a:p>
        </p:txBody>
      </p:sp>
      <p:pic>
        <p:nvPicPr>
          <p:cNvPr id="10" name="Audio 9">
            <a:hlinkClick r:id="" action="ppaction://media"/>
            <a:extLst>
              <a:ext uri="{FF2B5EF4-FFF2-40B4-BE49-F238E27FC236}">
                <a16:creationId xmlns:a16="http://schemas.microsoft.com/office/drawing/2014/main" id="{13DD9924-AACA-D3E0-4B2D-599481D7982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575870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749"/>
    </mc:Choice>
    <mc:Fallback xmlns="">
      <p:transition spd="slow" advTm="1574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D93987A-A8B2-27B1-F0DF-D020746C01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42072"/>
            <a:ext cx="12192000" cy="734214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E49CD10-6A8F-11D4-C2AE-8091A10CA8DE}"/>
              </a:ext>
            </a:extLst>
          </p:cNvPr>
          <p:cNvSpPr txBox="1"/>
          <p:nvPr/>
        </p:nvSpPr>
        <p:spPr>
          <a:xfrm>
            <a:off x="226586" y="302587"/>
            <a:ext cx="28539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मत्ती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2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7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3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591907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>
                <a:solidFill>
                  <a:srgbClr val="333333"/>
                </a:solidFill>
                <a:latin typeface="avenir"/>
              </a:rPr>
              <a:t>4 </a:t>
            </a:r>
            <a:r>
              <a:rPr lang="hi-IN" sz="4000" dirty="0">
                <a:solidFill>
                  <a:srgbClr val="000000"/>
                </a:solidFill>
                <a:latin typeface="Cambria" panose="02040503050406030204" pitchFamily="18" charset="0"/>
              </a:rPr>
              <a:t>यहूदाले भन्यो, “मैले पाप गरें, मैले एकजना निर्दोष मानिसहलाई मार्न ल्याएँ।”यहूदी अगुवाहरूले भने, “हामीलाई यसको वास्ता छैन। यो तिम्रो समस्या हो, ‘हाम्रो होइन।”</a:t>
            </a:r>
            <a:endParaRPr lang="hi-IN" sz="4000" b="0" i="0" dirty="0">
              <a:solidFill>
                <a:srgbClr val="121212"/>
              </a:solidFill>
              <a:effectLst/>
              <a:latin typeface="Inter" panose="020B0502030000000004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FA576C0-15E2-EF88-D0FB-BFC5714D48B4}"/>
              </a:ext>
            </a:extLst>
          </p:cNvPr>
          <p:cNvSpPr txBox="1"/>
          <p:nvPr/>
        </p:nvSpPr>
        <p:spPr>
          <a:xfrm>
            <a:off x="6096000" y="166255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/>
            <a:endParaRPr lang="hi-IN" sz="3200" b="0" i="0" dirty="0">
              <a:effectLst/>
              <a:latin typeface="Inter" panose="020B0502030000000004" pitchFamily="34" charset="0"/>
            </a:endParaRPr>
          </a:p>
        </p:txBody>
      </p:sp>
      <p:pic>
        <p:nvPicPr>
          <p:cNvPr id="15" name="Audio 14">
            <a:hlinkClick r:id="" action="ppaction://media"/>
            <a:extLst>
              <a:ext uri="{FF2B5EF4-FFF2-40B4-BE49-F238E27FC236}">
                <a16:creationId xmlns:a16="http://schemas.microsoft.com/office/drawing/2014/main" id="{8E271132-AD63-DF5F-2C33-20739F09A51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017137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209"/>
    </mc:Choice>
    <mc:Fallback xmlns="">
      <p:transition spd="slow" advTm="1320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137323F-00BE-7E69-F9B1-A7113C0F88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53713"/>
            <a:ext cx="12192000" cy="721171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B10BA24-2A4A-75E4-F171-36D72D508A52}"/>
              </a:ext>
            </a:extLst>
          </p:cNvPr>
          <p:cNvSpPr txBox="1"/>
          <p:nvPr/>
        </p:nvSpPr>
        <p:spPr>
          <a:xfrm>
            <a:off x="226586" y="302587"/>
            <a:ext cx="28539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मत्ती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2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7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4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26666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>
                <a:solidFill>
                  <a:srgbClr val="333333"/>
                </a:solidFill>
                <a:latin typeface="avenir"/>
              </a:rPr>
              <a:t>5 </a:t>
            </a:r>
            <a:r>
              <a:rPr lang="hi-IN" sz="4000" dirty="0">
                <a:solidFill>
                  <a:srgbClr val="000000"/>
                </a:solidFill>
                <a:latin typeface="Cambria" panose="02040503050406030204" pitchFamily="18" charset="0"/>
              </a:rPr>
              <a:t>यसकारण यहूदाले जाँदीका जम्मै सिक्काहरू मन्दिरभित्र फालिदिए। त्यसपछि यहूदाले त्यो ठाउँ छाडयो अनि आफै झुण्डिएर आत्महत्या गर्यो। </a:t>
            </a:r>
            <a:endParaRPr lang="en-IN" sz="4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D3FF1C1-4B74-824C-9D22-52F35EA55C97}"/>
              </a:ext>
            </a:extLst>
          </p:cNvPr>
          <p:cNvSpPr txBox="1"/>
          <p:nvPr/>
        </p:nvSpPr>
        <p:spPr>
          <a:xfrm>
            <a:off x="6096000" y="166255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en-IN" sz="3600" dirty="0"/>
          </a:p>
        </p:txBody>
      </p:sp>
      <p:pic>
        <p:nvPicPr>
          <p:cNvPr id="10" name="Audio 9">
            <a:hlinkClick r:id="" action="ppaction://media"/>
            <a:extLst>
              <a:ext uri="{FF2B5EF4-FFF2-40B4-BE49-F238E27FC236}">
                <a16:creationId xmlns:a16="http://schemas.microsoft.com/office/drawing/2014/main" id="{31A37096-1DDD-95F2-A16F-46827D05EC4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137811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164"/>
    </mc:Choice>
    <mc:Fallback xmlns="">
      <p:transition spd="slow" advTm="916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2DA0B7C-950A-7B7E-850D-53CD1FF5F5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505287"/>
            <a:ext cx="12192000" cy="736328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2D6F047-C42D-6E0D-653B-65914B0169B3}"/>
              </a:ext>
            </a:extLst>
          </p:cNvPr>
          <p:cNvSpPr txBox="1"/>
          <p:nvPr/>
        </p:nvSpPr>
        <p:spPr>
          <a:xfrm>
            <a:off x="226586" y="302587"/>
            <a:ext cx="28539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मत्ती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2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7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:</a:t>
            </a:r>
            <a:r>
              <a:rPr lang="en-US" sz="280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5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84331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8229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buNone/>
            </a:pPr>
            <a:r>
              <a:rPr lang="hi-IN" sz="4400" b="1">
                <a:solidFill>
                  <a:srgbClr val="121212"/>
                </a:solidFill>
                <a:latin typeface="Inter" panose="020B0502030000000004"/>
              </a:rPr>
              <a:t>पिलातस र हेरोदको सामुन्‍ने येशू</a:t>
            </a:r>
            <a:r>
              <a:rPr lang="en-IN" sz="4400" b="1">
                <a:solidFill>
                  <a:srgbClr val="121212"/>
                </a:solidFill>
                <a:latin typeface="Inter" panose="020B0502030000000004"/>
              </a:rPr>
              <a:t> , </a:t>
            </a:r>
            <a:r>
              <a:rPr lang="hi-IN" sz="4400" b="1">
                <a:solidFill>
                  <a:srgbClr val="121212"/>
                </a:solidFill>
                <a:latin typeface="Inter" panose="020B0502030000000004"/>
              </a:rPr>
              <a:t>यहूदा इस्‍करियोतको मृत्‍यु</a:t>
            </a:r>
            <a:endParaRPr lang="en-US" sz="4400" b="1">
              <a:solidFill>
                <a:srgbClr val="121212"/>
              </a:solidFill>
              <a:latin typeface="TimesNewRomanPSMT"/>
            </a:endParaRPr>
          </a:p>
          <a:p>
            <a:pPr>
              <a:buNone/>
            </a:pPr>
            <a:r>
              <a:rPr lang="hi-IN" sz="4400" cap="all">
                <a:solidFill>
                  <a:srgbClr val="121212"/>
                </a:solidFill>
                <a:latin typeface="ArialMT"/>
              </a:rPr>
              <a:t>मत्ती</a:t>
            </a:r>
            <a:r>
              <a:rPr lang="en-US" sz="4400">
                <a:latin typeface="TimesNewRomanPSMT"/>
              </a:rPr>
              <a:t> 27:1-11</a:t>
            </a:r>
            <a:r>
              <a:rPr lang="hi-IN" sz="4400" cap="all">
                <a:solidFill>
                  <a:srgbClr val="121212"/>
                </a:solidFill>
                <a:latin typeface="ArialMT"/>
              </a:rPr>
              <a:t>लूका</a:t>
            </a:r>
            <a:r>
              <a:rPr lang="hi-IN" sz="4400" b="1" cap="all">
                <a:solidFill>
                  <a:srgbClr val="121212"/>
                </a:solidFill>
                <a:latin typeface="ArialMT"/>
              </a:rPr>
              <a:t> </a:t>
            </a:r>
            <a:r>
              <a:rPr lang="en-US" sz="4400">
                <a:latin typeface="TimesNewRomanPSMT"/>
              </a:rPr>
              <a:t>23:1-7 </a:t>
            </a:r>
            <a:r>
              <a:rPr lang="hi-IN" sz="4400" cap="all">
                <a:solidFill>
                  <a:srgbClr val="121212"/>
                </a:solidFill>
                <a:latin typeface="ArialMT"/>
              </a:rPr>
              <a:t>यूहन्‍ना</a:t>
            </a:r>
            <a:r>
              <a:rPr lang="en-US" sz="4400">
                <a:latin typeface="TimesNewRomanPSMT"/>
              </a:rPr>
              <a:t> 18:28-38 </a:t>
            </a:r>
            <a:endParaRPr lang="en-IN" sz="44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090373A-84B7-1BA6-6002-3EA036307149}"/>
              </a:ext>
            </a:extLst>
          </p:cNvPr>
          <p:cNvSpPr txBox="1"/>
          <p:nvPr/>
        </p:nvSpPr>
        <p:spPr>
          <a:xfrm>
            <a:off x="6096000" y="166255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buNone/>
            </a:pPr>
            <a:endParaRPr lang="en-IN" sz="3200" dirty="0"/>
          </a:p>
        </p:txBody>
      </p:sp>
      <p:pic>
        <p:nvPicPr>
          <p:cNvPr id="23" name="Audio 22">
            <a:hlinkClick r:id="" action="ppaction://media"/>
            <a:extLst>
              <a:ext uri="{FF2B5EF4-FFF2-40B4-BE49-F238E27FC236}">
                <a16:creationId xmlns:a16="http://schemas.microsoft.com/office/drawing/2014/main" id="{1E7478B7-21C4-B98D-A09C-C5FDF88546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54763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49"/>
    </mc:Choice>
    <mc:Fallback xmlns="">
      <p:transition spd="slow" advTm="504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1CE06F-2789-EEAA-23C9-3189730714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33ACFA8-3E27-34CA-396B-BB265FA625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89452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F47E55D-4830-6B76-FB36-46802CEC5965}"/>
              </a:ext>
            </a:extLst>
          </p:cNvPr>
          <p:cNvSpPr txBox="1"/>
          <p:nvPr/>
        </p:nvSpPr>
        <p:spPr>
          <a:xfrm>
            <a:off x="1801091" y="339141"/>
            <a:ext cx="10208029" cy="225165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4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Inter" panose="020B0502030000000004"/>
                <a:ea typeface="+mn-ea"/>
                <a:cs typeface="Mangal" panose="02040503050203030202" pitchFamily="18" charset="0"/>
              </a:rPr>
              <a:t>पिलातस र हेरोदको सामुन्‍ने येशू</a:t>
            </a:r>
            <a:r>
              <a:rPr kumimoji="0" lang="en-IN" sz="4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Inter" panose="020B0502030000000004"/>
                <a:ea typeface="+mn-ea"/>
                <a:cs typeface="+mn-cs"/>
              </a:rPr>
              <a:t> , </a:t>
            </a:r>
            <a:r>
              <a:rPr kumimoji="0" lang="hi-IN" sz="4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Inter" panose="020B0502030000000004"/>
                <a:ea typeface="+mn-ea"/>
                <a:cs typeface="Mangal" panose="02040503050203030202" pitchFamily="18" charset="0"/>
              </a:rPr>
              <a:t>यहूदा इस्‍करियोतको मृत्‍यु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NewRomanPSM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4400" b="0" i="0" u="none" strike="noStrike" kern="1200" cap="all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MT"/>
                <a:ea typeface="+mn-ea"/>
                <a:cs typeface="Mangal" panose="02040503050203030202" pitchFamily="18" charset="0"/>
              </a:rPr>
              <a:t>मत्ती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NewRomanPSMT"/>
                <a:ea typeface="+mn-ea"/>
                <a:cs typeface="+mn-cs"/>
              </a:rPr>
              <a:t> 27:1-11</a:t>
            </a:r>
            <a:r>
              <a:rPr kumimoji="0" lang="hi-IN" sz="4400" b="0" i="0" u="none" strike="noStrike" kern="1200" cap="all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MT"/>
                <a:ea typeface="+mn-ea"/>
                <a:cs typeface="Mangal" panose="02040503050203030202" pitchFamily="18" charset="0"/>
              </a:rPr>
              <a:t>लूका</a:t>
            </a:r>
            <a:r>
              <a:rPr kumimoji="0" lang="hi-IN" sz="4400" b="1" i="0" u="none" strike="noStrike" kern="1200" cap="all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MT"/>
                <a:ea typeface="+mn-ea"/>
                <a:cs typeface="Mangal" panose="02040503050203030202" pitchFamily="18" charset="0"/>
              </a:rPr>
              <a:t> 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NewRomanPSMT"/>
                <a:ea typeface="+mn-ea"/>
                <a:cs typeface="+mn-cs"/>
              </a:rPr>
              <a:t>23:1-7 </a:t>
            </a:r>
            <a:r>
              <a:rPr kumimoji="0" lang="hi-IN" sz="4400" b="0" i="0" u="none" strike="noStrike" kern="1200" cap="all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MT"/>
                <a:ea typeface="+mn-ea"/>
                <a:cs typeface="Mangal" panose="02040503050203030202" pitchFamily="18" charset="0"/>
              </a:rPr>
              <a:t>यूहन्‍ना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NewRomanPSMT"/>
                <a:ea typeface="+mn-ea"/>
                <a:cs typeface="+mn-cs"/>
              </a:rPr>
              <a:t> 18:28-38 </a:t>
            </a:r>
            <a:endParaRPr kumimoji="0" lang="en-IN" sz="4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EA35CE0-BAE9-0034-F1E0-E870E0123482}"/>
              </a:ext>
            </a:extLst>
          </p:cNvPr>
          <p:cNvSpPr txBox="1"/>
          <p:nvPr/>
        </p:nvSpPr>
        <p:spPr>
          <a:xfrm>
            <a:off x="572344" y="5674145"/>
            <a:ext cx="6591992" cy="671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kern="1200" dirty="0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This work is licensed under a Creative Commons Attribution-</a:t>
            </a:r>
            <a:r>
              <a:rPr lang="en-US" sz="1800" kern="1200" dirty="0" err="1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ShareAlike</a:t>
            </a:r>
            <a:r>
              <a:rPr lang="en-US" sz="1800" kern="1200" dirty="0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 4.0 International License</a:t>
            </a:r>
            <a:endParaRPr lang="en-US" sz="2400" kern="100" dirty="0">
              <a:effectLst/>
              <a:latin typeface="Aptos"/>
              <a:ea typeface="Aptos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14087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dirty="0">
                <a:latin typeface="Mangal" panose="02040503050203030202" pitchFamily="18" charset="0"/>
              </a:rPr>
              <a:t>यीशुलाई मृत्युदण्ड दिने निर्णय गरेपछि—</a:t>
            </a:r>
            <a:endParaRPr lang="en-GB" sz="4000" dirty="0">
              <a:latin typeface="Mangal" panose="02040503050203030202" pitchFamily="18" charset="0"/>
            </a:endParaRPr>
          </a:p>
          <a:p>
            <a:r>
              <a:rPr lang="hi-IN" sz="4000" dirty="0">
                <a:latin typeface="Mangal" panose="02040503050203030202" pitchFamily="18" charset="0"/>
              </a:rPr>
              <a:t>लूका </a:t>
            </a:r>
            <a:r>
              <a:rPr lang="hi-IN" sz="4000" dirty="0">
                <a:latin typeface="Mangal" panose="02040503050203030202" pitchFamily="18" charset="0"/>
                <a:cs typeface="Mangal" panose="02040503050203030202" pitchFamily="18" charset="0"/>
              </a:rPr>
              <a:t>23:1</a:t>
            </a:r>
            <a:r>
              <a:rPr lang="en-GB" sz="4000" dirty="0">
                <a:latin typeface="Mangal" panose="02040503050203030202" pitchFamily="18" charset="0"/>
                <a:cs typeface="Mangal" panose="02040503050203030202" pitchFamily="18" charset="0"/>
              </a:rPr>
              <a:t> </a:t>
            </a:r>
            <a:r>
              <a:rPr lang="hi-IN" sz="4000" dirty="0">
                <a:latin typeface="Mangal" panose="02040503050203030202" pitchFamily="18" charset="0"/>
                <a:cs typeface="Mangal" panose="02040503050203030202" pitchFamily="18" charset="0"/>
              </a:rPr>
              <a:t>त्यसछि तिनीहरू सबै उठे अनि येशूलाई पिलातसकहाँ पुर्योए। </a:t>
            </a:r>
            <a:r>
              <a:rPr lang="en-GB" sz="4000" dirty="0">
                <a:latin typeface="Mangal" panose="02040503050203030202" pitchFamily="18" charset="0"/>
                <a:cs typeface="Mangal" panose="02040503050203030202" pitchFamily="18" charset="0"/>
              </a:rPr>
              <a:t> </a:t>
            </a:r>
            <a:endParaRPr lang="hi-IN" sz="4000" dirty="0">
              <a:latin typeface="Mangal" panose="02040503050203030202" pitchFamily="18" charset="0"/>
              <a:cs typeface="Mangal" panose="02040503050203030202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D5A20E2-AD17-8EFC-AE3B-DA7E0D1C724D}"/>
              </a:ext>
            </a:extLst>
          </p:cNvPr>
          <p:cNvSpPr txBox="1"/>
          <p:nvPr/>
        </p:nvSpPr>
        <p:spPr>
          <a:xfrm>
            <a:off x="6096000" y="166255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4000" dirty="0"/>
          </a:p>
        </p:txBody>
      </p:sp>
      <p:pic>
        <p:nvPicPr>
          <p:cNvPr id="10" name="Audio 9">
            <a:hlinkClick r:id="" action="ppaction://media"/>
            <a:extLst>
              <a:ext uri="{FF2B5EF4-FFF2-40B4-BE49-F238E27FC236}">
                <a16:creationId xmlns:a16="http://schemas.microsoft.com/office/drawing/2014/main" id="{3C105D39-823A-3BFE-E9EA-D00ECBF2432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346136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586"/>
    </mc:Choice>
    <mc:Fallback xmlns="">
      <p:transition spd="slow" advTm="958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F157E57-D60C-48F7-ACF6-5244F96C74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33643" y="0"/>
            <a:ext cx="13822823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1A05FAB-F318-91A4-4515-F9418FFA80C0}"/>
              </a:ext>
            </a:extLst>
          </p:cNvPr>
          <p:cNvSpPr txBox="1"/>
          <p:nvPr/>
        </p:nvSpPr>
        <p:spPr>
          <a:xfrm>
            <a:off x="226586" y="302587"/>
            <a:ext cx="28539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TimesNewRomanPSMT"/>
              </a:rPr>
              <a:t>लूका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TimesNewRomanPSMT"/>
              </a:rPr>
              <a:t> 23:1</a:t>
            </a:r>
            <a:endParaRPr lang="bo-CN" sz="2800" b="1" cap="all" dirty="0">
              <a:solidFill>
                <a:schemeClr val="bg1"/>
              </a:solidFill>
              <a:latin typeface="Microsoft Himalaya" panose="01010100010101010101" pitchFamily="2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91106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>
                <a:solidFill>
                  <a:srgbClr val="333333"/>
                </a:solidFill>
                <a:latin typeface="avenir"/>
              </a:rPr>
              <a:t>2 </a:t>
            </a:r>
            <a:r>
              <a:rPr lang="hi-IN" sz="4000" dirty="0">
                <a:solidFill>
                  <a:srgbClr val="000000"/>
                </a:solidFill>
                <a:latin typeface="Cambria" panose="02040503050406030204" pitchFamily="18" charset="0"/>
              </a:rPr>
              <a:t>तिनीहरूले उहाँलाई दोष दिन थाले। तिनीहरूले पिलातसलाई भने, “उहाँले हाम्रा मानिसहरूलाई पथ भ्रष्ट गराँउदै थिए र हामीले उहाँलाई पक्रेकाछौं। उहाँले सिजरलाई कर तिर्नु विरोध गर्नुहुन्छ। उहाँ दावी गर्नु हुन्छ, उहाँ ख्रीष्ट राजा हुनुन्छ।”</a:t>
            </a:r>
            <a:endParaRPr lang="en-IN" sz="4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1E563E7-5807-6D5C-B4DA-7F7DF14415D3}"/>
              </a:ext>
            </a:extLst>
          </p:cNvPr>
          <p:cNvSpPr txBox="1"/>
          <p:nvPr/>
        </p:nvSpPr>
        <p:spPr>
          <a:xfrm>
            <a:off x="6096000" y="166255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en-IN" sz="3200" dirty="0"/>
          </a:p>
        </p:txBody>
      </p:sp>
      <p:pic>
        <p:nvPicPr>
          <p:cNvPr id="14" name="Audio 13">
            <a:hlinkClick r:id="" action="ppaction://media"/>
            <a:extLst>
              <a:ext uri="{FF2B5EF4-FFF2-40B4-BE49-F238E27FC236}">
                <a16:creationId xmlns:a16="http://schemas.microsoft.com/office/drawing/2014/main" id="{9212334D-4EFF-FE0E-28DE-405EFB1BD6A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037329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197"/>
    </mc:Choice>
    <mc:Fallback xmlns="">
      <p:transition spd="slow" advTm="2019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EA35D91-D8C9-53DF-FB92-0278DEA1E4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40451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39DA01A-5D6B-F86C-BA53-C11A4AF74A4C}"/>
              </a:ext>
            </a:extLst>
          </p:cNvPr>
          <p:cNvSpPr txBox="1"/>
          <p:nvPr/>
        </p:nvSpPr>
        <p:spPr>
          <a:xfrm>
            <a:off x="226586" y="302587"/>
            <a:ext cx="28539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लूका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23: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2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45697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>
                <a:solidFill>
                  <a:srgbClr val="333333"/>
                </a:solidFill>
                <a:latin typeface="avenir"/>
              </a:rPr>
              <a:t>3 </a:t>
            </a:r>
            <a:r>
              <a:rPr lang="hi-IN" sz="4000" dirty="0">
                <a:solidFill>
                  <a:srgbClr val="000000"/>
                </a:solidFill>
                <a:latin typeface="Cambria" panose="02040503050406030204" pitchFamily="18" charset="0"/>
              </a:rPr>
              <a:t>पिलातसले यशूलाई भने, “के तपाईं यहूदीहरूका राजा हुनुहुन्छ?”येशूले उत्तर दिनुभयो, “हो, त्यो सही हो।”</a:t>
            </a:r>
            <a:endParaRPr lang="hi-IN" sz="4000" b="0" i="0" dirty="0">
              <a:solidFill>
                <a:srgbClr val="121212"/>
              </a:solidFill>
              <a:effectLst/>
              <a:latin typeface="Inter" panose="020B0502030000000004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1539569-2B4F-BE12-7F5F-2BF1DABD6B67}"/>
              </a:ext>
            </a:extLst>
          </p:cNvPr>
          <p:cNvSpPr txBox="1"/>
          <p:nvPr/>
        </p:nvSpPr>
        <p:spPr>
          <a:xfrm>
            <a:off x="6096000" y="166255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/>
            <a:endParaRPr lang="en-IN" sz="3600" dirty="0"/>
          </a:p>
        </p:txBody>
      </p:sp>
      <p:pic>
        <p:nvPicPr>
          <p:cNvPr id="12" name="Audio 11">
            <a:hlinkClick r:id="" action="ppaction://media"/>
            <a:extLst>
              <a:ext uri="{FF2B5EF4-FFF2-40B4-BE49-F238E27FC236}">
                <a16:creationId xmlns:a16="http://schemas.microsoft.com/office/drawing/2014/main" id="{FC2BDA8D-02CF-C12F-CE30-2CFC24479A5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909638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926"/>
    </mc:Choice>
    <mc:Fallback xmlns="">
      <p:transition spd="slow" advTm="892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1733</TotalTime>
  <Words>553</Words>
  <Application>Microsoft Office PowerPoint</Application>
  <PresentationFormat>Widescreen</PresentationFormat>
  <Paragraphs>41</Paragraphs>
  <Slides>26</Slides>
  <Notes>1</Notes>
  <HiddenSlides>0</HiddenSlides>
  <MMClips>13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40" baseType="lpstr">
      <vt:lpstr>Aptos</vt:lpstr>
      <vt:lpstr>Arial</vt:lpstr>
      <vt:lpstr>ArialMT</vt:lpstr>
      <vt:lpstr>avenir</vt:lpstr>
      <vt:lpstr>Calibri</vt:lpstr>
      <vt:lpstr>Calibri Light</vt:lpstr>
      <vt:lpstr>Cambria</vt:lpstr>
      <vt:lpstr>Inter</vt:lpstr>
      <vt:lpstr>Mangal</vt:lpstr>
      <vt:lpstr>Microsoft Himalaya</vt:lpstr>
      <vt:lpstr>PT Serif</vt:lpstr>
      <vt:lpstr>Symbol</vt:lpstr>
      <vt:lpstr>TimesNewRomanPSMT</vt:lpstr>
      <vt:lpstr>Office Theme</vt:lpstr>
      <vt:lpstr>43-4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Leonie Smith</dc:creator>
  <cp:lastModifiedBy>Alfred Smith</cp:lastModifiedBy>
  <cp:revision>93</cp:revision>
  <dcterms:created xsi:type="dcterms:W3CDTF">2022-09-30T06:26:14Z</dcterms:created>
  <dcterms:modified xsi:type="dcterms:W3CDTF">2026-07-16T11:18:38Z</dcterms:modified>
</cp:coreProperties>
</file>