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259" r:id="rId4"/>
    <p:sldId id="299" r:id="rId5"/>
    <p:sldId id="260" r:id="rId6"/>
    <p:sldId id="271" r:id="rId7"/>
    <p:sldId id="261" r:id="rId8"/>
    <p:sldId id="272" r:id="rId9"/>
    <p:sldId id="262" r:id="rId10"/>
    <p:sldId id="273" r:id="rId11"/>
    <p:sldId id="263" r:id="rId12"/>
    <p:sldId id="274" r:id="rId13"/>
    <p:sldId id="264" r:id="rId14"/>
    <p:sldId id="275" r:id="rId15"/>
    <p:sldId id="266" r:id="rId16"/>
    <p:sldId id="277" r:id="rId17"/>
    <p:sldId id="267" r:id="rId18"/>
    <p:sldId id="278" r:id="rId19"/>
    <p:sldId id="268" r:id="rId20"/>
    <p:sldId id="279" r:id="rId21"/>
    <p:sldId id="296" r:id="rId22"/>
    <p:sldId id="297" r:id="rId23"/>
    <p:sldId id="269" r:id="rId24"/>
    <p:sldId id="280"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1994C6-6610-4AE7-9C13-67906411BBC2}" v="1" dt="2026-07-16T11:18:43.4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945" autoAdjust="0"/>
  </p:normalViewPr>
  <p:slideViewPr>
    <p:cSldViewPr snapToGrid="0">
      <p:cViewPr varScale="1">
        <p:scale>
          <a:sx n="117" d="100"/>
          <a:sy n="117" d="100"/>
        </p:scale>
        <p:origin x="354" y="102"/>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custSel delSld modSld">
      <pc:chgData name="Alfred Smith" userId="3c60a3631c0db8ad" providerId="LiveId" clId="{0761BD21-EAD3-491D-B74D-BFB938B236DA}" dt="2026-07-16T11:18:43.416" v="93"/>
      <pc:docMkLst>
        <pc:docMk/>
      </pc:docMkLst>
      <pc:sldChg chg="modSp modNotesTx">
        <pc:chgData name="Alfred Smith" userId="3c60a3631c0db8ad" providerId="LiveId" clId="{0761BD21-EAD3-491D-B74D-BFB938B236DA}" dt="2026-07-16T11:18:43.416" v="93"/>
        <pc:sldMkLst>
          <pc:docMk/>
          <pc:sldMk cId="1499918570" sldId="257"/>
        </pc:sldMkLst>
        <pc:spChg chg="mod">
          <ac:chgData name="Alfred Smith" userId="3c60a3631c0db8ad" providerId="LiveId" clId="{0761BD21-EAD3-491D-B74D-BFB938B236DA}" dt="2026-07-16T11:18:43.416" v="93"/>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43-5</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2E6BEF11-993E-A98F-78B7-743317BE2DA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3303"/>
    </mc:Choice>
    <mc:Fallback xmlns="">
      <p:transition spd="slow" advTm="33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C7D71B-D15A-AE59-AB15-DCF7319457F0}"/>
              </a:ext>
            </a:extLst>
          </p:cNvPr>
          <p:cNvPicPr>
            <a:picLocks noChangeAspect="1"/>
          </p:cNvPicPr>
          <p:nvPr/>
        </p:nvPicPr>
        <p:blipFill>
          <a:blip r:embed="rId2"/>
          <a:stretch>
            <a:fillRect/>
          </a:stretch>
        </p:blipFill>
        <p:spPr>
          <a:xfrm>
            <a:off x="0" y="1"/>
            <a:ext cx="12541940" cy="6858000"/>
          </a:xfrm>
          <a:prstGeom prst="rect">
            <a:avLst/>
          </a:prstGeom>
        </p:spPr>
      </p:pic>
      <p:sp>
        <p:nvSpPr>
          <p:cNvPr id="4" name="TextBox 3">
            <a:extLst>
              <a:ext uri="{FF2B5EF4-FFF2-40B4-BE49-F238E27FC236}">
                <a16:creationId xmlns:a16="http://schemas.microsoft.com/office/drawing/2014/main" id="{A3D58FEE-5649-2176-4F79-BEC19F2BD3AC}"/>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23:</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10 </a:t>
            </a:r>
            <a:r>
              <a:rPr lang="hi-IN" sz="4000" dirty="0">
                <a:solidFill>
                  <a:srgbClr val="000000"/>
                </a:solidFill>
                <a:latin typeface="Cambria" panose="02040503050406030204" pitchFamily="18" charset="0"/>
              </a:rPr>
              <a:t>मुख्य पूजाहारी र व्यवस्थाका शास्त्रीहरू त्यहीं उभिरहेका थिए। तिनीहरू येशूको विरुद्ध दोष लगाएर कराइरहेका थिए।</a:t>
            </a:r>
            <a:endParaRPr lang="en-IN" sz="4400" dirty="0"/>
          </a:p>
        </p:txBody>
      </p:sp>
      <p:sp>
        <p:nvSpPr>
          <p:cNvPr id="3" name="TextBox 2">
            <a:extLst>
              <a:ext uri="{FF2B5EF4-FFF2-40B4-BE49-F238E27FC236}">
                <a16:creationId xmlns:a16="http://schemas.microsoft.com/office/drawing/2014/main" id="{F07D0FEE-1972-F0D0-D891-E3C5221DB34D}"/>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6" name="Audio 15">
            <a:hlinkClick r:id="" action="ppaction://media"/>
            <a:extLst>
              <a:ext uri="{FF2B5EF4-FFF2-40B4-BE49-F238E27FC236}">
                <a16:creationId xmlns:a16="http://schemas.microsoft.com/office/drawing/2014/main" id="{844B73D9-3361-A92E-AB1B-0BC57888FEB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8940"/>
    </mc:Choice>
    <mc:Fallback xmlns="">
      <p:transition spd="slow" advTm="8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E8840A-2F5F-D1FF-9882-F33440E331D7}"/>
              </a:ext>
            </a:extLst>
          </p:cNvPr>
          <p:cNvPicPr>
            <a:picLocks noChangeAspect="1"/>
          </p:cNvPicPr>
          <p:nvPr/>
        </p:nvPicPr>
        <p:blipFill>
          <a:blip r:embed="rId2"/>
          <a:stretch>
            <a:fillRect/>
          </a:stretch>
        </p:blipFill>
        <p:spPr>
          <a:xfrm>
            <a:off x="-1436996" y="-554636"/>
            <a:ext cx="13628996" cy="7412636"/>
          </a:xfrm>
          <a:prstGeom prst="rect">
            <a:avLst/>
          </a:prstGeom>
        </p:spPr>
      </p:pic>
      <p:sp>
        <p:nvSpPr>
          <p:cNvPr id="4" name="TextBox 3">
            <a:extLst>
              <a:ext uri="{FF2B5EF4-FFF2-40B4-BE49-F238E27FC236}">
                <a16:creationId xmlns:a16="http://schemas.microsoft.com/office/drawing/2014/main" id="{7DB7C972-7B5C-35A0-F598-13C37BDCAC11}"/>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23:</a:t>
            </a:r>
            <a:r>
              <a:rPr lang="en-US" sz="2800" b="0" i="0" u="none" strike="noStrike" baseline="0" dirty="0">
                <a:solidFill>
                  <a:schemeClr val="bg1"/>
                </a:solidFill>
                <a:latin typeface="Mangal" panose="02040503050203030202" pitchFamily="18" charset="0"/>
                <a:cs typeface="Mangal" panose="02040503050203030202" pitchFamily="18" charset="0"/>
              </a:rPr>
              <a:t>10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11 </a:t>
            </a:r>
            <a:r>
              <a:rPr lang="hi-IN" sz="4000" dirty="0">
                <a:solidFill>
                  <a:srgbClr val="000000"/>
                </a:solidFill>
                <a:latin typeface="Cambria" panose="02040503050406030204" pitchFamily="18" charset="0"/>
              </a:rPr>
              <a:t>तब हेरोद र तिनका सिपाहीहरूले येशूलाई खिसी गरे। तिनीहरूले येशूलाई राजाको पोशाक पहिराइ दिएर पिलातस भएकहाँ नै पठाए। </a:t>
            </a:r>
            <a:endParaRPr lang="en-IN" sz="4000" dirty="0"/>
          </a:p>
        </p:txBody>
      </p:sp>
      <p:sp>
        <p:nvSpPr>
          <p:cNvPr id="3" name="TextBox 2">
            <a:extLst>
              <a:ext uri="{FF2B5EF4-FFF2-40B4-BE49-F238E27FC236}">
                <a16:creationId xmlns:a16="http://schemas.microsoft.com/office/drawing/2014/main" id="{52CFB267-E973-C2A4-7043-1FD14496CDC7}"/>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41" name="Audio 40">
            <a:hlinkClick r:id="" action="ppaction://media"/>
            <a:extLst>
              <a:ext uri="{FF2B5EF4-FFF2-40B4-BE49-F238E27FC236}">
                <a16:creationId xmlns:a16="http://schemas.microsoft.com/office/drawing/2014/main" id="{52CD70DC-AF54-FCE4-F97A-308C7734BA7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5074"/>
    </mc:Choice>
    <mc:Fallback xmlns="">
      <p:transition spd="slow" advTm="15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FE8038-1E03-4975-C711-A660C1F52FAF}"/>
              </a:ext>
            </a:extLst>
          </p:cNvPr>
          <p:cNvPicPr>
            <a:picLocks noChangeAspect="1"/>
          </p:cNvPicPr>
          <p:nvPr/>
        </p:nvPicPr>
        <p:blipFill>
          <a:blip r:embed="rId2"/>
          <a:stretch>
            <a:fillRect/>
          </a:stretch>
        </p:blipFill>
        <p:spPr>
          <a:xfrm>
            <a:off x="0" y="-154947"/>
            <a:ext cx="12192000" cy="7012947"/>
          </a:xfrm>
          <a:prstGeom prst="rect">
            <a:avLst/>
          </a:prstGeom>
        </p:spPr>
      </p:pic>
      <p:sp>
        <p:nvSpPr>
          <p:cNvPr id="3" name="TextBox 2">
            <a:extLst>
              <a:ext uri="{FF2B5EF4-FFF2-40B4-BE49-F238E27FC236}">
                <a16:creationId xmlns:a16="http://schemas.microsoft.com/office/drawing/2014/main" id="{DE52705E-DC71-B352-9CDE-7F85E4E8A827}"/>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23:</a:t>
            </a:r>
            <a:r>
              <a:rPr lang="en-US" sz="2800" b="0" i="0" u="none" strike="noStrike" baseline="0" dirty="0">
                <a:solidFill>
                  <a:schemeClr val="bg1"/>
                </a:solidFill>
                <a:latin typeface="Mangal" panose="02040503050203030202" pitchFamily="18" charset="0"/>
                <a:cs typeface="Mangal" panose="02040503050203030202" pitchFamily="18" charset="0"/>
              </a:rPr>
              <a:t>11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13 </a:t>
            </a:r>
            <a:r>
              <a:rPr lang="hi-IN" sz="4000" dirty="0">
                <a:solidFill>
                  <a:srgbClr val="000000"/>
                </a:solidFill>
                <a:latin typeface="Cambria" panose="02040503050406030204" pitchFamily="18" charset="0"/>
              </a:rPr>
              <a:t>पिलातसले मुख्य पूजाहारीहरू र यहूदी शासकहरू लगायत सबै मानिसहरूलाई बोलाए। </a:t>
            </a:r>
            <a:endParaRPr lang="en-IN" sz="4000" dirty="0"/>
          </a:p>
        </p:txBody>
      </p:sp>
      <p:sp>
        <p:nvSpPr>
          <p:cNvPr id="3" name="TextBox 2">
            <a:extLst>
              <a:ext uri="{FF2B5EF4-FFF2-40B4-BE49-F238E27FC236}">
                <a16:creationId xmlns:a16="http://schemas.microsoft.com/office/drawing/2014/main" id="{37D70042-188A-8893-93CD-A510A4713A8D}"/>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0" name="Audio 19">
            <a:hlinkClick r:id="" action="ppaction://media"/>
            <a:extLst>
              <a:ext uri="{FF2B5EF4-FFF2-40B4-BE49-F238E27FC236}">
                <a16:creationId xmlns:a16="http://schemas.microsoft.com/office/drawing/2014/main" id="{DB514873-32B4-70F9-626E-F6C6EE42EC3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7386"/>
    </mc:Choice>
    <mc:Fallback xmlns="">
      <p:transition spd="slow" advTm="7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B25C93-F7DF-5E4A-29B5-0F7839B9B61A}"/>
              </a:ext>
            </a:extLst>
          </p:cNvPr>
          <p:cNvPicPr>
            <a:picLocks noChangeAspect="1"/>
          </p:cNvPicPr>
          <p:nvPr/>
        </p:nvPicPr>
        <p:blipFill>
          <a:blip r:embed="rId2"/>
          <a:stretch>
            <a:fillRect/>
          </a:stretch>
        </p:blipFill>
        <p:spPr>
          <a:xfrm>
            <a:off x="0" y="-504319"/>
            <a:ext cx="12192000" cy="7362319"/>
          </a:xfrm>
          <a:prstGeom prst="rect">
            <a:avLst/>
          </a:prstGeom>
        </p:spPr>
      </p:pic>
      <p:sp>
        <p:nvSpPr>
          <p:cNvPr id="4" name="TextBox 3">
            <a:extLst>
              <a:ext uri="{FF2B5EF4-FFF2-40B4-BE49-F238E27FC236}">
                <a16:creationId xmlns:a16="http://schemas.microsoft.com/office/drawing/2014/main" id="{B31D928F-200E-BAAA-1772-82DCB0BC1163}"/>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23:</a:t>
            </a:r>
            <a:r>
              <a:rPr lang="en-US" sz="2800" b="0" i="0" u="none" strike="noStrike" baseline="0" dirty="0">
                <a:solidFill>
                  <a:schemeClr val="bg1"/>
                </a:solidFill>
                <a:latin typeface="Mangal" panose="02040503050203030202" pitchFamily="18" charset="0"/>
                <a:cs typeface="Mangal" panose="02040503050203030202" pitchFamily="18" charset="0"/>
              </a:rPr>
              <a:t>13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277091" y="299898"/>
            <a:ext cx="5818909" cy="6558102"/>
          </a:xfrm>
          <a:prstGeom prst="rect">
            <a:avLst/>
          </a:prstGeom>
          <a:noFill/>
        </p:spPr>
        <p:txBody>
          <a:bodyPr wrap="square" rtlCol="0">
            <a:noAutofit/>
          </a:bodyPr>
          <a:lstStyle/>
          <a:p>
            <a:r>
              <a:rPr lang="hi-IN" sz="3600" dirty="0"/>
              <a:t>14पिलातसले तिनीहरूलाई भने, “तिमीहरूले यो मानिसलाई मकहाँ ल्यायौ। तिमीहरूले भन्यौ कि यो मानिसले मानिसहरूलाई मकहाँ उत्तेजित गराइरहेकोछ। तर मैलै तिमीहरूकै अघि उहाँलाई जाँचे। तर तिमीहरूले लगाएको कुनै पनि दोषारोपणमा मैले उहाँमाथि कुनै दोष पाईंन।</a:t>
            </a:r>
            <a:endParaRPr lang="en-IN" sz="6600" dirty="0"/>
          </a:p>
        </p:txBody>
      </p:sp>
      <p:sp>
        <p:nvSpPr>
          <p:cNvPr id="3" name="TextBox 2">
            <a:extLst>
              <a:ext uri="{FF2B5EF4-FFF2-40B4-BE49-F238E27FC236}">
                <a16:creationId xmlns:a16="http://schemas.microsoft.com/office/drawing/2014/main" id="{5E3A8349-9E9F-57D1-5D08-6DD5DE7D32CB}"/>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4" name="Audio 13">
            <a:hlinkClick r:id="" action="ppaction://media"/>
            <a:extLst>
              <a:ext uri="{FF2B5EF4-FFF2-40B4-BE49-F238E27FC236}">
                <a16:creationId xmlns:a16="http://schemas.microsoft.com/office/drawing/2014/main" id="{0ECA4A5B-EAC3-AC1B-A587-B4A669BC711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7328"/>
    </mc:Choice>
    <mc:Fallback xmlns="">
      <p:transition spd="slow" advTm="173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551C7A-19C5-A96D-F008-BD1B61AAE01A}"/>
              </a:ext>
            </a:extLst>
          </p:cNvPr>
          <p:cNvPicPr>
            <a:picLocks noChangeAspect="1"/>
          </p:cNvPicPr>
          <p:nvPr/>
        </p:nvPicPr>
        <p:blipFill>
          <a:blip r:embed="rId2"/>
          <a:stretch>
            <a:fillRect/>
          </a:stretch>
        </p:blipFill>
        <p:spPr>
          <a:xfrm>
            <a:off x="-1" y="-30899"/>
            <a:ext cx="13236315" cy="6888900"/>
          </a:xfrm>
          <a:prstGeom prst="rect">
            <a:avLst/>
          </a:prstGeom>
        </p:spPr>
      </p:pic>
      <p:sp>
        <p:nvSpPr>
          <p:cNvPr id="4" name="TextBox 3">
            <a:extLst>
              <a:ext uri="{FF2B5EF4-FFF2-40B4-BE49-F238E27FC236}">
                <a16:creationId xmlns:a16="http://schemas.microsoft.com/office/drawing/2014/main" id="{CE185CA9-2A42-04ED-6A89-135B9846CD8B}"/>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23:</a:t>
            </a:r>
            <a:r>
              <a:rPr lang="en-US" sz="2800" b="0" i="0" u="none" strike="noStrike" baseline="0" dirty="0">
                <a:solidFill>
                  <a:schemeClr val="bg1"/>
                </a:solidFill>
                <a:latin typeface="Mangal" panose="02040503050203030202" pitchFamily="18" charset="0"/>
                <a:cs typeface="Mangal" panose="02040503050203030202" pitchFamily="18" charset="0"/>
              </a:rPr>
              <a:t>14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15 </a:t>
            </a:r>
            <a:r>
              <a:rPr lang="hi-IN" sz="4000" dirty="0">
                <a:solidFill>
                  <a:srgbClr val="000000"/>
                </a:solidFill>
                <a:latin typeface="Cambria" panose="02040503050406030204" pitchFamily="18" charset="0"/>
              </a:rPr>
              <a:t>त्यसरी नै हेरोदले पनि उहाँमा कुनै दोष देखेनन्। तिनले त्यसैले गर्दा उहाँलाई हामीकहाँ पठाएका हुन्। हेर, येशूले कुनै दोष गर्नु भएको छैन कि उहाँले मृत्यु दण्ड पाउन्।</a:t>
            </a:r>
            <a:endParaRPr lang="en-IN" sz="4400" dirty="0"/>
          </a:p>
        </p:txBody>
      </p:sp>
      <p:sp>
        <p:nvSpPr>
          <p:cNvPr id="3" name="TextBox 2">
            <a:extLst>
              <a:ext uri="{FF2B5EF4-FFF2-40B4-BE49-F238E27FC236}">
                <a16:creationId xmlns:a16="http://schemas.microsoft.com/office/drawing/2014/main" id="{67A438F0-398A-6B6A-0EF1-9E20A64D3E77}"/>
              </a:ext>
            </a:extLst>
          </p:cNvPr>
          <p:cNvSpPr txBox="1"/>
          <p:nvPr/>
        </p:nvSpPr>
        <p:spPr>
          <a:xfrm>
            <a:off x="6096000" y="166255"/>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6" name="Audio 25">
            <a:hlinkClick r:id="" action="ppaction://media"/>
            <a:extLst>
              <a:ext uri="{FF2B5EF4-FFF2-40B4-BE49-F238E27FC236}">
                <a16:creationId xmlns:a16="http://schemas.microsoft.com/office/drawing/2014/main" id="{944FDD5C-6C3E-3354-9ECE-99B62CDC6E8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7071"/>
    </mc:Choice>
    <mc:Fallback xmlns="">
      <p:transition spd="slow" advTm="17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3F341A-07A1-DE79-CBA0-818B08DA8B14}"/>
              </a:ext>
            </a:extLst>
          </p:cNvPr>
          <p:cNvPicPr>
            <a:picLocks noChangeAspect="1"/>
          </p:cNvPicPr>
          <p:nvPr/>
        </p:nvPicPr>
        <p:blipFill>
          <a:blip r:embed="rId2"/>
          <a:stretch>
            <a:fillRect/>
          </a:stretch>
        </p:blipFill>
        <p:spPr>
          <a:xfrm>
            <a:off x="0" y="-82151"/>
            <a:ext cx="12192000" cy="6940151"/>
          </a:xfrm>
          <a:prstGeom prst="rect">
            <a:avLst/>
          </a:prstGeom>
        </p:spPr>
      </p:pic>
      <p:sp>
        <p:nvSpPr>
          <p:cNvPr id="4" name="TextBox 3">
            <a:extLst>
              <a:ext uri="{FF2B5EF4-FFF2-40B4-BE49-F238E27FC236}">
                <a16:creationId xmlns:a16="http://schemas.microsoft.com/office/drawing/2014/main" id="{3B6A339C-1EC9-8EA5-3CC9-C66F9867972F}"/>
              </a:ext>
            </a:extLst>
          </p:cNvPr>
          <p:cNvSpPr txBox="1"/>
          <p:nvPr/>
        </p:nvSpPr>
        <p:spPr>
          <a:xfrm>
            <a:off x="277661" y="254981"/>
            <a:ext cx="8797759" cy="260199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पिलातस र हेरोदको सामुन्‍ने येशू</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23:8-16 </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19:1-3</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0307991-D96B-8F0C-32D0-6B63D2A1E444}"/>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84A569-2C8E-DA71-E87D-B70F650ACD5A}"/>
              </a:ext>
            </a:extLst>
          </p:cNvPr>
          <p:cNvPicPr>
            <a:picLocks noChangeAspect="1"/>
          </p:cNvPicPr>
          <p:nvPr/>
        </p:nvPicPr>
        <p:blipFill>
          <a:blip r:embed="rId2"/>
          <a:stretch>
            <a:fillRect/>
          </a:stretch>
        </p:blipFill>
        <p:spPr>
          <a:xfrm>
            <a:off x="0" y="-1"/>
            <a:ext cx="12192000" cy="7563173"/>
          </a:xfrm>
          <a:prstGeom prst="rect">
            <a:avLst/>
          </a:prstGeom>
        </p:spPr>
      </p:pic>
      <p:sp>
        <p:nvSpPr>
          <p:cNvPr id="4" name="TextBox 3">
            <a:extLst>
              <a:ext uri="{FF2B5EF4-FFF2-40B4-BE49-F238E27FC236}">
                <a16:creationId xmlns:a16="http://schemas.microsoft.com/office/drawing/2014/main" id="{A7350828-CFA8-AC48-2F5E-D82484C41E8B}"/>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23:</a:t>
            </a:r>
            <a:r>
              <a:rPr lang="en-US" sz="2800" b="0" i="0" u="none" strike="noStrike" baseline="0" dirty="0">
                <a:solidFill>
                  <a:schemeClr val="bg1"/>
                </a:solidFill>
                <a:latin typeface="Mangal" panose="02040503050203030202" pitchFamily="18" charset="0"/>
                <a:cs typeface="Mangal" panose="02040503050203030202" pitchFamily="18" charset="0"/>
              </a:rPr>
              <a:t>15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लूका 23:16 यसकारण, म उहाँलाई हलुका सजाय दिएर छोडिदिनेछु।”</a:t>
            </a:r>
            <a:endParaRPr lang="en-GB" sz="4000" dirty="0">
              <a:latin typeface="Mangal" panose="02040503050203030202" pitchFamily="18" charset="0"/>
              <a:cs typeface="Mangal" panose="02040503050203030202" pitchFamily="18" charset="0"/>
            </a:endParaRPr>
          </a:p>
          <a:p>
            <a:r>
              <a:rPr lang="hi-IN" sz="4000" dirty="0">
                <a:latin typeface="Mangal" panose="02040503050203030202" pitchFamily="18" charset="0"/>
                <a:cs typeface="Mangal" panose="02040503050203030202" pitchFamily="18" charset="0"/>
              </a:rPr>
              <a:t>यूहन्ना 19:1</a:t>
            </a:r>
            <a:r>
              <a:rPr lang="en-GB" sz="4000"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तब पिलातसले येशूलाई लैजाने र कोर्रा लगाउने आदेश दिए।</a:t>
            </a:r>
            <a:endParaRPr lang="en-IN" sz="4000" dirty="0">
              <a:latin typeface="Mangal" panose="02040503050203030202" pitchFamily="18" charset="0"/>
              <a:ea typeface="Inter" panose="020B0502030000000004" pitchFamily="34" charset="0"/>
              <a:cs typeface="Mangal" panose="02040503050203030202" pitchFamily="18" charset="0"/>
            </a:endParaRPr>
          </a:p>
        </p:txBody>
      </p:sp>
      <p:sp>
        <p:nvSpPr>
          <p:cNvPr id="3" name="TextBox 2">
            <a:extLst>
              <a:ext uri="{FF2B5EF4-FFF2-40B4-BE49-F238E27FC236}">
                <a16:creationId xmlns:a16="http://schemas.microsoft.com/office/drawing/2014/main" id="{340328F8-15F6-8A4E-91C3-C8B6FE890EDA}"/>
              </a:ext>
            </a:extLst>
          </p:cNvPr>
          <p:cNvSpPr txBox="1"/>
          <p:nvPr/>
        </p:nvSpPr>
        <p:spPr>
          <a:xfrm>
            <a:off x="6096000" y="166255"/>
            <a:ext cx="6096000" cy="6558101"/>
          </a:xfrm>
          <a:prstGeom prst="rect">
            <a:avLst/>
          </a:prstGeom>
          <a:noFill/>
        </p:spPr>
        <p:txBody>
          <a:bodyPr wrap="square" rtlCol="0">
            <a:noAutofit/>
          </a:bodyPr>
          <a:lstStyle/>
          <a:p>
            <a:endParaRPr lang="en-IN" sz="3600" dirty="0"/>
          </a:p>
        </p:txBody>
      </p:sp>
      <p:pic>
        <p:nvPicPr>
          <p:cNvPr id="26" name="Audio 25">
            <a:hlinkClick r:id="" action="ppaction://media"/>
            <a:extLst>
              <a:ext uri="{FF2B5EF4-FFF2-40B4-BE49-F238E27FC236}">
                <a16:creationId xmlns:a16="http://schemas.microsoft.com/office/drawing/2014/main" id="{782D69FA-FF36-D7A7-3525-E80441445BA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59277409"/>
      </p:ext>
    </p:extLst>
  </p:cSld>
  <p:clrMapOvr>
    <a:masterClrMapping/>
  </p:clrMapOvr>
  <mc:AlternateContent xmlns:mc="http://schemas.openxmlformats.org/markup-compatibility/2006" xmlns:p14="http://schemas.microsoft.com/office/powerpoint/2010/main">
    <mc:Choice Requires="p14">
      <p:transition spd="slow" p14:dur="2000" advTm="6227"/>
    </mc:Choice>
    <mc:Fallback xmlns="">
      <p:transition spd="slow" advTm="62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48563E-4FB2-EB3C-2B75-2FA7CB7F4666}"/>
              </a:ext>
            </a:extLst>
          </p:cNvPr>
          <p:cNvPicPr>
            <a:picLocks noChangeAspect="1"/>
          </p:cNvPicPr>
          <p:nvPr/>
        </p:nvPicPr>
        <p:blipFill>
          <a:blip r:embed="rId2"/>
          <a:stretch>
            <a:fillRect/>
          </a:stretch>
        </p:blipFill>
        <p:spPr>
          <a:xfrm>
            <a:off x="-1" y="-23477"/>
            <a:ext cx="12351895" cy="6881478"/>
          </a:xfrm>
          <a:prstGeom prst="rect">
            <a:avLst/>
          </a:prstGeom>
        </p:spPr>
      </p:pic>
      <p:sp>
        <p:nvSpPr>
          <p:cNvPr id="4" name="TextBox 3">
            <a:extLst>
              <a:ext uri="{FF2B5EF4-FFF2-40B4-BE49-F238E27FC236}">
                <a16:creationId xmlns:a16="http://schemas.microsoft.com/office/drawing/2014/main" id="{187F70AD-8FFA-310C-B9AE-9F18D574A648}"/>
              </a:ext>
            </a:extLst>
          </p:cNvPr>
          <p:cNvSpPr txBox="1"/>
          <p:nvPr/>
        </p:nvSpPr>
        <p:spPr>
          <a:xfrm>
            <a:off x="663907" y="242953"/>
            <a:ext cx="2853917" cy="1631216"/>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23:</a:t>
            </a:r>
            <a:r>
              <a:rPr lang="en-US" sz="2800" b="0" i="0" u="none" strike="noStrike" baseline="0" dirty="0">
                <a:solidFill>
                  <a:schemeClr val="bg1"/>
                </a:solidFill>
                <a:latin typeface="Mangal" panose="02040503050203030202" pitchFamily="18" charset="0"/>
                <a:cs typeface="Mangal" panose="02040503050203030202" pitchFamily="18" charset="0"/>
              </a:rPr>
              <a:t>16</a:t>
            </a:r>
            <a:endParaRPr lang="en-US" sz="2800" b="1" i="0" u="none" strike="noStrike" cap="all" baseline="0"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19</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1</a:t>
            </a:r>
          </a:p>
          <a:p>
            <a:endParaRPr lang="en-US" sz="2800" b="0" i="0" u="none" strike="noStrike" baseline="0" dirty="0">
              <a:solidFill>
                <a:schemeClr val="bg1"/>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2338820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2 </a:t>
            </a:r>
            <a:r>
              <a:rPr lang="hi-IN" sz="3600" dirty="0">
                <a:solidFill>
                  <a:srgbClr val="000000"/>
                </a:solidFill>
                <a:latin typeface="Cambria" panose="02040503050406030204" pitchFamily="18" charset="0"/>
              </a:rPr>
              <a:t>सिपाहीहरूले काँडादार हाँगाहरूका एउटा मुकुट गुँथे अनि येशूको टाउकोमा लगाई दिए। त्यसपछि तिनीहरूले बैजनी रंगको वस्त्र उनको शरीरमा पहिराइ दिए 3सिपाहीहरूले धेरै पल्ट येशूको छैउमा आउँदै भने, “प्रणाम, हे यहूदीहरूका राजा!” भन्दै उहाँको अनुहारमा थप्पड लगाए।</a:t>
            </a:r>
            <a:endParaRPr lang="en-IN" sz="3600" dirty="0"/>
          </a:p>
        </p:txBody>
      </p:sp>
      <p:sp>
        <p:nvSpPr>
          <p:cNvPr id="3" name="TextBox 2">
            <a:extLst>
              <a:ext uri="{FF2B5EF4-FFF2-40B4-BE49-F238E27FC236}">
                <a16:creationId xmlns:a16="http://schemas.microsoft.com/office/drawing/2014/main" id="{96937CA4-1F5E-0A98-D4A6-6036508417AF}"/>
              </a:ext>
            </a:extLst>
          </p:cNvPr>
          <p:cNvSpPr txBox="1"/>
          <p:nvPr/>
        </p:nvSpPr>
        <p:spPr>
          <a:xfrm>
            <a:off x="6096000" y="166255"/>
            <a:ext cx="6096000" cy="6558101"/>
          </a:xfrm>
          <a:prstGeom prst="rect">
            <a:avLst/>
          </a:prstGeom>
          <a:noFill/>
        </p:spPr>
        <p:txBody>
          <a:bodyPr wrap="square" rtlCol="0">
            <a:noAutofit/>
          </a:bodyPr>
          <a:lstStyle/>
          <a:p>
            <a:endParaRPr lang="en-IN" sz="3600" dirty="0"/>
          </a:p>
        </p:txBody>
      </p:sp>
      <p:pic>
        <p:nvPicPr>
          <p:cNvPr id="22" name="Audio 21">
            <a:hlinkClick r:id="" action="ppaction://media"/>
            <a:extLst>
              <a:ext uri="{FF2B5EF4-FFF2-40B4-BE49-F238E27FC236}">
                <a16:creationId xmlns:a16="http://schemas.microsoft.com/office/drawing/2014/main" id="{C4B8550A-1E81-4D0A-123A-B18E5103FE8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9848"/>
    </mc:Choice>
    <mc:Fallback xmlns="">
      <p:transition spd="slow" advTm="98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732908-A646-A93E-EA66-95E8A2AB5546}"/>
              </a:ext>
            </a:extLst>
          </p:cNvPr>
          <p:cNvPicPr>
            <a:picLocks noChangeAspect="1"/>
          </p:cNvPicPr>
          <p:nvPr/>
        </p:nvPicPr>
        <p:blipFill>
          <a:blip r:embed="rId2"/>
          <a:stretch>
            <a:fillRect/>
          </a:stretch>
        </p:blipFill>
        <p:spPr>
          <a:xfrm>
            <a:off x="-134911" y="-65495"/>
            <a:ext cx="12326911" cy="6923496"/>
          </a:xfrm>
          <a:prstGeom prst="rect">
            <a:avLst/>
          </a:prstGeom>
        </p:spPr>
      </p:pic>
      <p:sp>
        <p:nvSpPr>
          <p:cNvPr id="4" name="TextBox 3">
            <a:extLst>
              <a:ext uri="{FF2B5EF4-FFF2-40B4-BE49-F238E27FC236}">
                <a16:creationId xmlns:a16="http://schemas.microsoft.com/office/drawing/2014/main" id="{36E54C37-FDD1-CB62-286D-1B406C8E8628}"/>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19</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dirty="0">
                <a:solidFill>
                  <a:schemeClr val="bg1"/>
                </a:solidFill>
                <a:latin typeface="Mangal" panose="02040503050203030202" pitchFamily="18" charset="0"/>
                <a:cs typeface="Mangal" panose="02040503050203030202" pitchFamily="18" charset="0"/>
              </a:rPr>
              <a:t>2</a:t>
            </a:r>
            <a:endParaRPr lang="en-US" sz="2800" b="0" i="0" u="none" strike="noStrike" baseline="0" dirty="0">
              <a:solidFill>
                <a:schemeClr val="bg1"/>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791300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3 </a:t>
            </a:r>
            <a:r>
              <a:rPr lang="hi-IN" sz="4000" dirty="0">
                <a:solidFill>
                  <a:srgbClr val="000000"/>
                </a:solidFill>
                <a:latin typeface="Cambria" panose="02040503050406030204" pitchFamily="18" charset="0"/>
              </a:rPr>
              <a:t>सिपाहीहरूले धेरै पल्ट येशूको छैउमा आउँदै भने, “प्रणाम, हे यहूदीहरूका राजा!” भन्दै उहाँको अनुहारमा थप्पड लगाए। </a:t>
            </a:r>
            <a:endParaRPr lang="en-IN" sz="4000" dirty="0"/>
          </a:p>
        </p:txBody>
      </p:sp>
      <p:sp>
        <p:nvSpPr>
          <p:cNvPr id="3" name="TextBox 2">
            <a:extLst>
              <a:ext uri="{FF2B5EF4-FFF2-40B4-BE49-F238E27FC236}">
                <a16:creationId xmlns:a16="http://schemas.microsoft.com/office/drawing/2014/main" id="{C37C826F-76B4-A54F-EA81-7CE58BDC470B}"/>
              </a:ext>
            </a:extLst>
          </p:cNvPr>
          <p:cNvSpPr txBox="1"/>
          <p:nvPr/>
        </p:nvSpPr>
        <p:spPr>
          <a:xfrm>
            <a:off x="6096000" y="166255"/>
            <a:ext cx="6096000" cy="6558101"/>
          </a:xfrm>
          <a:prstGeom prst="rect">
            <a:avLst/>
          </a:prstGeom>
          <a:noFill/>
        </p:spPr>
        <p:txBody>
          <a:bodyPr wrap="square" rtlCol="0">
            <a:noAutofit/>
          </a:bodyPr>
          <a:lstStyle/>
          <a:p>
            <a:endParaRPr lang="en-IN" sz="4000" dirty="0"/>
          </a:p>
        </p:txBody>
      </p:sp>
      <p:pic>
        <p:nvPicPr>
          <p:cNvPr id="37" name="Audio 36">
            <a:hlinkClick r:id="" action="ppaction://media"/>
            <a:extLst>
              <a:ext uri="{FF2B5EF4-FFF2-40B4-BE49-F238E27FC236}">
                <a16:creationId xmlns:a16="http://schemas.microsoft.com/office/drawing/2014/main" id="{7E63C37C-545B-8F8F-2E1F-7EA3C7B437A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8276"/>
    </mc:Choice>
    <mc:Fallback xmlns="">
      <p:transition spd="slow" advTm="8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ECBFBB-EBAC-8184-F2A9-B5F920943789}"/>
              </a:ext>
            </a:extLst>
          </p:cNvPr>
          <p:cNvPicPr>
            <a:picLocks noChangeAspect="1"/>
          </p:cNvPicPr>
          <p:nvPr/>
        </p:nvPicPr>
        <p:blipFill>
          <a:blip r:embed="rId2"/>
          <a:stretch>
            <a:fillRect/>
          </a:stretch>
        </p:blipFill>
        <p:spPr>
          <a:xfrm>
            <a:off x="0" y="-366241"/>
            <a:ext cx="12192000" cy="7224241"/>
          </a:xfrm>
          <a:prstGeom prst="rect">
            <a:avLst/>
          </a:prstGeom>
        </p:spPr>
      </p:pic>
      <p:sp>
        <p:nvSpPr>
          <p:cNvPr id="3" name="TextBox 2">
            <a:extLst>
              <a:ext uri="{FF2B5EF4-FFF2-40B4-BE49-F238E27FC236}">
                <a16:creationId xmlns:a16="http://schemas.microsoft.com/office/drawing/2014/main" id="{33113A79-70C4-67F4-7804-21E141D13BE1}"/>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19</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dirty="0">
                <a:solidFill>
                  <a:schemeClr val="bg1"/>
                </a:solidFill>
                <a:latin typeface="Mangal" panose="02040503050203030202" pitchFamily="18" charset="0"/>
                <a:cs typeface="Mangal" panose="02040503050203030202" pitchFamily="18" charset="0"/>
              </a:rPr>
              <a:t>3</a:t>
            </a:r>
            <a:endParaRPr lang="en-US" sz="2800" b="0" i="0" u="none" strike="noStrike" baseline="0" dirty="0">
              <a:solidFill>
                <a:schemeClr val="bg1"/>
              </a:solidFill>
              <a:latin typeface="Mangal" panose="02040503050203030202" pitchFamily="18" charset="0"/>
              <a:cs typeface="Mangal" panose="02040503050203030202" pitchFamily="18" charset="0"/>
            </a:endParaRPr>
          </a:p>
        </p:txBody>
      </p:sp>
    </p:spTree>
    <p:extLst>
      <p:ext uri="{BB962C8B-B14F-4D97-AF65-F5344CB8AC3E}">
        <p14:creationId xmlns:p14="http://schemas.microsoft.com/office/powerpoint/2010/main" val="1126511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a:solidFill>
                  <a:srgbClr val="121212"/>
                </a:solidFill>
                <a:latin typeface="Inter" panose="020B0502030000000004"/>
              </a:rPr>
              <a:t>पिलातस र हेरोदको सामुन्‍ने येशू</a:t>
            </a:r>
            <a:endParaRPr lang="en-IN" sz="4800" b="1">
              <a:solidFill>
                <a:srgbClr val="121212"/>
              </a:solidFill>
              <a:latin typeface="Inter" panose="020B0502030000000004"/>
            </a:endParaRPr>
          </a:p>
          <a:p>
            <a:r>
              <a:rPr lang="hi-IN" sz="4800"/>
              <a:t>लूका 23:8-16 </a:t>
            </a:r>
            <a:endParaRPr lang="en-IN" sz="4800"/>
          </a:p>
          <a:p>
            <a:r>
              <a:rPr lang="hi-IN" sz="4800"/>
              <a:t>यूहन्ना 19:1-3</a:t>
            </a:r>
            <a:endParaRPr lang="en-IN" sz="4800" dirty="0"/>
          </a:p>
        </p:txBody>
      </p:sp>
      <p:sp>
        <p:nvSpPr>
          <p:cNvPr id="2" name="TextBox 1">
            <a:extLst>
              <a:ext uri="{FF2B5EF4-FFF2-40B4-BE49-F238E27FC236}">
                <a16:creationId xmlns:a16="http://schemas.microsoft.com/office/drawing/2014/main" id="{132130DA-B146-5B42-2A2F-3852394F0015}"/>
              </a:ext>
            </a:extLst>
          </p:cNvPr>
          <p:cNvSpPr txBox="1"/>
          <p:nvPr/>
        </p:nvSpPr>
        <p:spPr>
          <a:xfrm>
            <a:off x="6096000" y="166255"/>
            <a:ext cx="6096000" cy="6558101"/>
          </a:xfrm>
          <a:prstGeom prst="rect">
            <a:avLst/>
          </a:prstGeom>
          <a:noFill/>
        </p:spPr>
        <p:txBody>
          <a:bodyPr wrap="square" rtlCol="0">
            <a:noAutofit/>
          </a:bodyPr>
          <a:lstStyle/>
          <a:p>
            <a:endParaRPr lang="en-IN" sz="3600" dirty="0"/>
          </a:p>
        </p:txBody>
      </p:sp>
      <p:pic>
        <p:nvPicPr>
          <p:cNvPr id="8" name="Audio 7">
            <a:hlinkClick r:id="" action="ppaction://media"/>
            <a:extLst>
              <a:ext uri="{FF2B5EF4-FFF2-40B4-BE49-F238E27FC236}">
                <a16:creationId xmlns:a16="http://schemas.microsoft.com/office/drawing/2014/main" id="{9CE35680-E138-FC78-B4A9-B5E860C541F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23764" y="4928166"/>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4043"/>
    </mc:Choice>
    <mc:Fallback xmlns="">
      <p:transition spd="slow" advTm="40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9CCB6-2DAF-9888-A9B2-B3B8350E910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C799549-D958-D93A-E90B-636B0C96A456}"/>
              </a:ext>
            </a:extLst>
          </p:cNvPr>
          <p:cNvPicPr>
            <a:picLocks noChangeAspect="1"/>
          </p:cNvPicPr>
          <p:nvPr/>
        </p:nvPicPr>
        <p:blipFill>
          <a:blip r:embed="rId2"/>
          <a:stretch>
            <a:fillRect/>
          </a:stretch>
        </p:blipFill>
        <p:spPr>
          <a:xfrm>
            <a:off x="0" y="-82151"/>
            <a:ext cx="12192000" cy="6940151"/>
          </a:xfrm>
          <a:prstGeom prst="rect">
            <a:avLst/>
          </a:prstGeom>
        </p:spPr>
      </p:pic>
      <p:sp>
        <p:nvSpPr>
          <p:cNvPr id="4" name="TextBox 3">
            <a:extLst>
              <a:ext uri="{FF2B5EF4-FFF2-40B4-BE49-F238E27FC236}">
                <a16:creationId xmlns:a16="http://schemas.microsoft.com/office/drawing/2014/main" id="{6A5C7824-F1AF-2103-409E-8069C8EC6CB3}"/>
              </a:ext>
            </a:extLst>
          </p:cNvPr>
          <p:cNvSpPr txBox="1"/>
          <p:nvPr/>
        </p:nvSpPr>
        <p:spPr>
          <a:xfrm>
            <a:off x="277661" y="254981"/>
            <a:ext cx="8797759" cy="260199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पिलातस र हेरोदको सामुन्‍ने येशू</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23:8-16 </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यूहन्ना 19:1-3</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90F65DD-5E19-2F1A-95EE-E0E281EAE83B}"/>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4097577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किनकि येशू राजा हेरोदसको अधिकारमा हुनुहुन्थ्यो—पिलातुस्ले येशूलाई उहाँको सामुने पठाउनुभयो।</a:t>
            </a:r>
            <a:endParaRPr lang="en-GB" sz="4000" dirty="0">
              <a:latin typeface="Mangal" panose="02040503050203030202" pitchFamily="18" charset="0"/>
              <a:cs typeface="Mangal" panose="02040503050203030202" pitchFamily="18" charset="0"/>
            </a:endParaRPr>
          </a:p>
          <a:p>
            <a:r>
              <a:rPr lang="hi-IN" sz="4000" dirty="0">
                <a:latin typeface="Mangal" panose="02040503050203030202" pitchFamily="18" charset="0"/>
                <a:cs typeface="Mangal" panose="02040503050203030202" pitchFamily="18" charset="0"/>
              </a:rPr>
              <a:t>लूका 23:7</a:t>
            </a:r>
            <a:r>
              <a:rPr lang="en-GB" sz="4000"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पिलातसले चाल पाए कि येशू हेरोदको क्षेत्रका थिए। त्यस समय हेरोद यरूशलेममा नै थिए। त्यसैले पिलातसले उहाँलाई हेरोदकहाँ पठाए।</a:t>
            </a:r>
          </a:p>
          <a:p>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BADB5B8C-8BD8-77EA-B578-3A682464D1C2}"/>
              </a:ext>
            </a:extLst>
          </p:cNvPr>
          <p:cNvSpPr txBox="1"/>
          <p:nvPr/>
        </p:nvSpPr>
        <p:spPr>
          <a:xfrm>
            <a:off x="6096000" y="166255"/>
            <a:ext cx="6096000" cy="6558101"/>
          </a:xfrm>
          <a:prstGeom prst="rect">
            <a:avLst/>
          </a:prstGeom>
          <a:noFill/>
        </p:spPr>
        <p:txBody>
          <a:bodyPr wrap="square" rtlCol="0">
            <a:noAutofit/>
          </a:bodyPr>
          <a:lstStyle/>
          <a:p>
            <a:endParaRPr lang="hi-IN" sz="2800" dirty="0"/>
          </a:p>
        </p:txBody>
      </p:sp>
      <p:pic>
        <p:nvPicPr>
          <p:cNvPr id="10" name="Audio 9">
            <a:hlinkClick r:id="" action="ppaction://media"/>
            <a:extLst>
              <a:ext uri="{FF2B5EF4-FFF2-40B4-BE49-F238E27FC236}">
                <a16:creationId xmlns:a16="http://schemas.microsoft.com/office/drawing/2014/main" id="{A505B5BE-5E8D-D96A-303C-EAA14995A12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3046"/>
    </mc:Choice>
    <mc:Fallback xmlns="">
      <p:transition spd="slow" advTm="130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85AF1D-36A1-0BFE-24C8-8F722E383107}"/>
              </a:ext>
            </a:extLst>
          </p:cNvPr>
          <p:cNvPicPr>
            <a:picLocks noChangeAspect="1"/>
          </p:cNvPicPr>
          <p:nvPr/>
        </p:nvPicPr>
        <p:blipFill>
          <a:blip r:embed="rId2"/>
          <a:stretch>
            <a:fillRect/>
          </a:stretch>
        </p:blipFill>
        <p:spPr>
          <a:xfrm>
            <a:off x="0" y="-278160"/>
            <a:ext cx="12192000" cy="7136160"/>
          </a:xfrm>
          <a:prstGeom prst="rect">
            <a:avLst/>
          </a:prstGeom>
        </p:spPr>
      </p:pic>
      <p:sp>
        <p:nvSpPr>
          <p:cNvPr id="2" name="TextBox 1">
            <a:extLst>
              <a:ext uri="{FF2B5EF4-FFF2-40B4-BE49-F238E27FC236}">
                <a16:creationId xmlns:a16="http://schemas.microsoft.com/office/drawing/2014/main" id="{9245EFCF-E155-C1E0-2DF9-4C637D490128}"/>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23:7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8 </a:t>
            </a:r>
            <a:r>
              <a:rPr lang="hi-IN" sz="4000" dirty="0">
                <a:solidFill>
                  <a:srgbClr val="000000"/>
                </a:solidFill>
                <a:latin typeface="Cambria" panose="02040503050406030204" pitchFamily="18" charset="0"/>
              </a:rPr>
              <a:t>जब हेरोदले येशूलाई देखे, उनी अत्यन्त खुशी भए। हेरोदले येशूको विषयमा सबै सुनेका थिए। यसैले धेरै दिनदेखि येशूलाई भेट्ने उनको इच्छा थियो। येशूले केही चमत्कार देखाउन् भन्ने हेरोदले आशा गरे।</a:t>
            </a:r>
            <a:endParaRPr lang="en-IN" sz="4000" dirty="0"/>
          </a:p>
        </p:txBody>
      </p:sp>
      <p:sp>
        <p:nvSpPr>
          <p:cNvPr id="2" name="TextBox 1">
            <a:extLst>
              <a:ext uri="{FF2B5EF4-FFF2-40B4-BE49-F238E27FC236}">
                <a16:creationId xmlns:a16="http://schemas.microsoft.com/office/drawing/2014/main" id="{0B33DB11-E475-B14D-D725-E5353DDF8A8D}"/>
              </a:ext>
            </a:extLst>
          </p:cNvPr>
          <p:cNvSpPr txBox="1"/>
          <p:nvPr/>
        </p:nvSpPr>
        <p:spPr>
          <a:xfrm>
            <a:off x="6096000" y="166255"/>
            <a:ext cx="6096000" cy="6558101"/>
          </a:xfrm>
          <a:prstGeom prst="rect">
            <a:avLst/>
          </a:prstGeom>
          <a:noFill/>
        </p:spPr>
        <p:txBody>
          <a:bodyPr wrap="square" rtlCol="0">
            <a:noAutofit/>
          </a:bodyPr>
          <a:lstStyle/>
          <a:p>
            <a:endParaRPr lang="en-IN" sz="3600" dirty="0"/>
          </a:p>
        </p:txBody>
      </p:sp>
      <p:pic>
        <p:nvPicPr>
          <p:cNvPr id="15" name="Audio 14">
            <a:hlinkClick r:id="" action="ppaction://media"/>
            <a:extLst>
              <a:ext uri="{FF2B5EF4-FFF2-40B4-BE49-F238E27FC236}">
                <a16:creationId xmlns:a16="http://schemas.microsoft.com/office/drawing/2014/main" id="{445914B3-6CA1-F7BD-BD62-8980D46300D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20050"/>
    </mc:Choice>
    <mc:Fallback xmlns="">
      <p:transition spd="slow" advTm="200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505243-B89B-3F20-A59D-75F8355C6BE0}"/>
              </a:ext>
            </a:extLst>
          </p:cNvPr>
          <p:cNvPicPr>
            <a:picLocks noChangeAspect="1"/>
          </p:cNvPicPr>
          <p:nvPr/>
        </p:nvPicPr>
        <p:blipFill>
          <a:blip r:embed="rId2"/>
          <a:stretch>
            <a:fillRect/>
          </a:stretch>
        </p:blipFill>
        <p:spPr>
          <a:xfrm>
            <a:off x="0" y="1"/>
            <a:ext cx="12271472" cy="6858000"/>
          </a:xfrm>
          <a:prstGeom prst="rect">
            <a:avLst/>
          </a:prstGeom>
        </p:spPr>
      </p:pic>
      <p:sp>
        <p:nvSpPr>
          <p:cNvPr id="4" name="TextBox 3">
            <a:extLst>
              <a:ext uri="{FF2B5EF4-FFF2-40B4-BE49-F238E27FC236}">
                <a16:creationId xmlns:a16="http://schemas.microsoft.com/office/drawing/2014/main" id="{D2CC06C4-0EDC-2084-69AF-05CF885C724D}"/>
              </a:ext>
            </a:extLst>
          </p:cNvPr>
          <p:cNvSpPr txBox="1"/>
          <p:nvPr/>
        </p:nvSpPr>
        <p:spPr>
          <a:xfrm>
            <a:off x="663907" y="242953"/>
            <a:ext cx="285391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23:</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9 </a:t>
            </a:r>
            <a:r>
              <a:rPr lang="hi-IN" sz="4000" dirty="0">
                <a:solidFill>
                  <a:srgbClr val="000000"/>
                </a:solidFill>
                <a:latin typeface="Cambria" panose="02040503050406030204" pitchFamily="18" charset="0"/>
              </a:rPr>
              <a:t>हेरोदले उहाँलाई अनेकौं प्रश्नहरू गरे, तर येशूले कुनै उत्तर दिनुभएन। </a:t>
            </a:r>
            <a:endParaRPr lang="en-IN" sz="4400" dirty="0"/>
          </a:p>
        </p:txBody>
      </p:sp>
      <p:sp>
        <p:nvSpPr>
          <p:cNvPr id="2" name="TextBox 1">
            <a:extLst>
              <a:ext uri="{FF2B5EF4-FFF2-40B4-BE49-F238E27FC236}">
                <a16:creationId xmlns:a16="http://schemas.microsoft.com/office/drawing/2014/main" id="{1FD6D92F-418E-6280-D845-5CE19DB74C8C}"/>
              </a:ext>
            </a:extLst>
          </p:cNvPr>
          <p:cNvSpPr txBox="1"/>
          <p:nvPr/>
        </p:nvSpPr>
        <p:spPr>
          <a:xfrm>
            <a:off x="6096000" y="166255"/>
            <a:ext cx="6096000" cy="6558101"/>
          </a:xfrm>
          <a:prstGeom prst="rect">
            <a:avLst/>
          </a:prstGeom>
          <a:noFill/>
        </p:spPr>
        <p:txBody>
          <a:bodyPr wrap="square" rtlCol="0">
            <a:noAutofit/>
          </a:bodyPr>
          <a:lstStyle/>
          <a:p>
            <a:endParaRPr lang="hi-IN" sz="40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2ACCA8F6-65B3-4F68-3DA4-D2AE8759472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8050"/>
    </mc:Choice>
    <mc:Fallback xmlns="">
      <p:transition spd="slow" advTm="80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3202</TotalTime>
  <Words>490</Words>
  <Application>Microsoft Office PowerPoint</Application>
  <PresentationFormat>Widescreen</PresentationFormat>
  <Paragraphs>45</Paragraphs>
  <Slides>26</Slides>
  <Notes>1</Notes>
  <HiddenSlides>0</HiddenSlides>
  <MMClips>13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Aptos</vt:lpstr>
      <vt:lpstr>Arial</vt:lpstr>
      <vt:lpstr>avenir</vt:lpstr>
      <vt:lpstr>Calibri</vt:lpstr>
      <vt:lpstr>Calibri Light</vt:lpstr>
      <vt:lpstr>Cambria</vt:lpstr>
      <vt:lpstr>Inter</vt:lpstr>
      <vt:lpstr>Mangal</vt:lpstr>
      <vt:lpstr>PT Serif</vt:lpstr>
      <vt:lpstr>Symbol</vt:lpstr>
      <vt:lpstr>Office Theme</vt:lpstr>
      <vt:lpstr>43-5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82</cp:revision>
  <dcterms:created xsi:type="dcterms:W3CDTF">2022-09-30T06:26:14Z</dcterms:created>
  <dcterms:modified xsi:type="dcterms:W3CDTF">2026-07-16T11:18:45Z</dcterms:modified>
</cp:coreProperties>
</file>