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7" r:id="rId2"/>
    <p:sldId id="258" r:id="rId3"/>
    <p:sldId id="259" r:id="rId4"/>
    <p:sldId id="313" r:id="rId5"/>
    <p:sldId id="307" r:id="rId6"/>
    <p:sldId id="311" r:id="rId7"/>
    <p:sldId id="309" r:id="rId8"/>
    <p:sldId id="308" r:id="rId9"/>
    <p:sldId id="267" r:id="rId10"/>
    <p:sldId id="278" r:id="rId11"/>
    <p:sldId id="260" r:id="rId12"/>
    <p:sldId id="271" r:id="rId13"/>
    <p:sldId id="261" r:id="rId14"/>
    <p:sldId id="272" r:id="rId15"/>
    <p:sldId id="262" r:id="rId16"/>
    <p:sldId id="273" r:id="rId17"/>
    <p:sldId id="310" r:id="rId18"/>
    <p:sldId id="312" r:id="rId19"/>
    <p:sldId id="263" r:id="rId20"/>
    <p:sldId id="274" r:id="rId21"/>
    <p:sldId id="264" r:id="rId22"/>
    <p:sldId id="275" r:id="rId23"/>
    <p:sldId id="265" r:id="rId24"/>
    <p:sldId id="276" r:id="rId25"/>
    <p:sldId id="266" r:id="rId26"/>
    <p:sldId id="277" r:id="rId27"/>
    <p:sldId id="283" r:id="rId28"/>
    <p:sldId id="284" r:id="rId29"/>
    <p:sldId id="285" r:id="rId30"/>
    <p:sldId id="286" r:id="rId31"/>
    <p:sldId id="293" r:id="rId32"/>
    <p:sldId id="294" r:id="rId33"/>
    <p:sldId id="295" r:id="rId34"/>
    <p:sldId id="288" r:id="rId35"/>
    <p:sldId id="297" r:id="rId36"/>
    <p:sldId id="298" r:id="rId37"/>
    <p:sldId id="299" r:id="rId38"/>
    <p:sldId id="300" r:id="rId39"/>
    <p:sldId id="301" r:id="rId40"/>
    <p:sldId id="302" r:id="rId41"/>
    <p:sldId id="303" r:id="rId42"/>
    <p:sldId id="306" r:id="rId43"/>
    <p:sldId id="281" r:id="rId44"/>
    <p:sldId id="282"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3B99BB-E9E4-403F-A0E0-769A874E3EA3}" v="1" dt="2026-07-16T11:18:52.0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951" autoAdjust="0"/>
  </p:normalViewPr>
  <p:slideViewPr>
    <p:cSldViewPr snapToGrid="0">
      <p:cViewPr varScale="1">
        <p:scale>
          <a:sx n="111" d="100"/>
          <a:sy n="111" d="100"/>
        </p:scale>
        <p:origin x="59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1:18:52.075" v="236"/>
      <pc:docMkLst>
        <pc:docMk/>
      </pc:docMkLst>
      <pc:sldChg chg="modSp modNotesTx">
        <pc:chgData name="Alfred Smith" userId="3c60a3631c0db8ad" providerId="LiveId" clId="{0761BD21-EAD3-491D-B74D-BFB938B236DA}" dt="2026-07-16T11:18:52.075" v="236"/>
        <pc:sldMkLst>
          <pc:docMk/>
          <pc:sldMk cId="1499918570" sldId="257"/>
        </pc:sldMkLst>
        <pc:spChg chg="mod">
          <ac:chgData name="Alfred Smith" userId="3c60a3631c0db8ad" providerId="LiveId" clId="{0761BD21-EAD3-491D-B74D-BFB938B236DA}" dt="2026-07-16T11:18:52.075" v="236"/>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43-6</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7" name="Audio 6">
            <a:hlinkClick r:id="" action="ppaction://media"/>
            <a:extLst>
              <a:ext uri="{FF2B5EF4-FFF2-40B4-BE49-F238E27FC236}">
                <a16:creationId xmlns:a16="http://schemas.microsoft.com/office/drawing/2014/main" id="{628D0289-2CCE-B932-80E8-19414B7EFD8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796"/>
    </mc:Choice>
    <mc:Fallback xmlns="">
      <p:transition spd="slow" advTm="2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3FF32D-601C-14CE-3389-B7D5D913568B}"/>
              </a:ext>
            </a:extLst>
          </p:cNvPr>
          <p:cNvPicPr>
            <a:picLocks noChangeAspect="1"/>
          </p:cNvPicPr>
          <p:nvPr/>
        </p:nvPicPr>
        <p:blipFill>
          <a:blip r:embed="rId2"/>
          <a:stretch>
            <a:fillRect/>
          </a:stretch>
        </p:blipFill>
        <p:spPr>
          <a:xfrm>
            <a:off x="0" y="0"/>
            <a:ext cx="12192000" cy="7281721"/>
          </a:xfrm>
          <a:prstGeom prst="rect">
            <a:avLst/>
          </a:prstGeom>
        </p:spPr>
      </p:pic>
      <p:sp>
        <p:nvSpPr>
          <p:cNvPr id="6" name="TextBox 5">
            <a:extLst>
              <a:ext uri="{FF2B5EF4-FFF2-40B4-BE49-F238E27FC236}">
                <a16:creationId xmlns:a16="http://schemas.microsoft.com/office/drawing/2014/main" id="{A6328F9D-F748-5F75-7A1E-D2CE81614BFA}"/>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a:t>
            </a:r>
            <a:r>
              <a:rPr lang="en-US" sz="2800" b="0" i="0" u="none" strike="noStrike" baseline="0" dirty="0">
                <a:solidFill>
                  <a:schemeClr val="bg1"/>
                </a:solidFill>
                <a:latin typeface="Mangal" panose="02040503050203030202" pitchFamily="18" charset="0"/>
                <a:cs typeface="Mangal" panose="02040503050203030202" pitchFamily="18" charset="0"/>
              </a:rPr>
              <a:t>:12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17222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4 </a:t>
            </a:r>
            <a:r>
              <a:rPr lang="hi-IN" sz="4000" dirty="0">
                <a:solidFill>
                  <a:srgbClr val="000000"/>
                </a:solidFill>
                <a:latin typeface="Cambria" panose="02040503050406030204" pitchFamily="18" charset="0"/>
              </a:rPr>
              <a:t>फेरि पिलातस एक पल्ट बाहिर निस्के र यहूदीहरूलाई भने, “हेर! म येशूलाई तिमीहरू कहाँ ल्याउँदैछु किनभने मैले उसको विरूद्धमा आरोप लगाउने कुनै कारण पाइनँ।” </a:t>
            </a:r>
            <a:endParaRPr lang="en-IN" sz="3600" dirty="0"/>
          </a:p>
        </p:txBody>
      </p:sp>
      <p:sp>
        <p:nvSpPr>
          <p:cNvPr id="3" name="TextBox 2">
            <a:extLst>
              <a:ext uri="{FF2B5EF4-FFF2-40B4-BE49-F238E27FC236}">
                <a16:creationId xmlns:a16="http://schemas.microsoft.com/office/drawing/2014/main" id="{91D11285-F830-AC6D-12DE-1BF04A29A75F}"/>
              </a:ext>
            </a:extLst>
          </p:cNvPr>
          <p:cNvSpPr txBox="1"/>
          <p:nvPr/>
        </p:nvSpPr>
        <p:spPr>
          <a:xfrm>
            <a:off x="6096000" y="166255"/>
            <a:ext cx="6096000" cy="6558101"/>
          </a:xfrm>
          <a:prstGeom prst="rect">
            <a:avLst/>
          </a:prstGeom>
          <a:noFill/>
        </p:spPr>
        <p:txBody>
          <a:bodyPr wrap="square" rtlCol="0">
            <a:noAutofit/>
          </a:bodyPr>
          <a:lstStyle/>
          <a:p>
            <a:endParaRPr lang="en-IN" sz="3200" dirty="0"/>
          </a:p>
        </p:txBody>
      </p:sp>
      <p:pic>
        <p:nvPicPr>
          <p:cNvPr id="16" name="Audio 15">
            <a:hlinkClick r:id="" action="ppaction://media"/>
            <a:extLst>
              <a:ext uri="{FF2B5EF4-FFF2-40B4-BE49-F238E27FC236}">
                <a16:creationId xmlns:a16="http://schemas.microsoft.com/office/drawing/2014/main" id="{DAAED717-7C3D-6D70-9A69-A41100A2604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4838"/>
    </mc:Choice>
    <mc:Fallback xmlns="">
      <p:transition spd="slow" advTm="148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E08F5A-BEFD-E189-1A3F-ABEB9CDB7C18}"/>
              </a:ext>
            </a:extLst>
          </p:cNvPr>
          <p:cNvPicPr>
            <a:picLocks noChangeAspect="1"/>
          </p:cNvPicPr>
          <p:nvPr/>
        </p:nvPicPr>
        <p:blipFill>
          <a:blip r:embed="rId2"/>
          <a:stretch>
            <a:fillRect/>
          </a:stretch>
        </p:blipFill>
        <p:spPr>
          <a:xfrm>
            <a:off x="-936171" y="0"/>
            <a:ext cx="13128171" cy="6858000"/>
          </a:xfrm>
          <a:prstGeom prst="rect">
            <a:avLst/>
          </a:prstGeom>
        </p:spPr>
      </p:pic>
      <p:sp>
        <p:nvSpPr>
          <p:cNvPr id="4" name="TextBox 3">
            <a:extLst>
              <a:ext uri="{FF2B5EF4-FFF2-40B4-BE49-F238E27FC236}">
                <a16:creationId xmlns:a16="http://schemas.microsoft.com/office/drawing/2014/main" id="{9F9F31E1-BE0B-EE1A-2B51-0EF2A891B1DA}"/>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a:t>
            </a:r>
            <a:r>
              <a:rPr lang="en-US"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5 </a:t>
            </a:r>
            <a:r>
              <a:rPr lang="hi-IN" sz="4000" dirty="0">
                <a:solidFill>
                  <a:srgbClr val="000000"/>
                </a:solidFill>
                <a:latin typeface="Cambria" panose="02040503050406030204" pitchFamily="18" charset="0"/>
              </a:rPr>
              <a:t>येशू बाहिर आए। उहाँले काँडेदार मुकुट र बैजनी वस्त्र लगाउनु भएको थियो। पिलातसले यहूदीहरूलाई भने, “ त्यो मान्छो यही हो।</a:t>
            </a:r>
            <a:r>
              <a:rPr lang="en-GB" sz="4000" dirty="0">
                <a:solidFill>
                  <a:srgbClr val="000000"/>
                </a:solidFill>
                <a:latin typeface="Cambria" panose="02040503050406030204" pitchFamily="18" charset="0"/>
              </a:rPr>
              <a:t>”</a:t>
            </a:r>
            <a:endParaRPr lang="en-IN" sz="4000" dirty="0"/>
          </a:p>
        </p:txBody>
      </p:sp>
      <p:sp>
        <p:nvSpPr>
          <p:cNvPr id="3" name="TextBox 2">
            <a:extLst>
              <a:ext uri="{FF2B5EF4-FFF2-40B4-BE49-F238E27FC236}">
                <a16:creationId xmlns:a16="http://schemas.microsoft.com/office/drawing/2014/main" id="{F41DAABC-6A17-397A-C47B-242AB24DBD7B}"/>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3" name="Audio 12">
            <a:hlinkClick r:id="" action="ppaction://media"/>
            <a:extLst>
              <a:ext uri="{FF2B5EF4-FFF2-40B4-BE49-F238E27FC236}">
                <a16:creationId xmlns:a16="http://schemas.microsoft.com/office/drawing/2014/main" id="{5BAD9DFD-0A2C-3033-7C88-EA1FC1E5FB4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1235"/>
    </mc:Choice>
    <mc:Fallback xmlns="">
      <p:transition spd="slow" advTm="112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D674F0-9F5D-4E23-2977-E01D9BD6EC73}"/>
              </a:ext>
            </a:extLst>
          </p:cNvPr>
          <p:cNvPicPr>
            <a:picLocks noChangeAspect="1"/>
          </p:cNvPicPr>
          <p:nvPr/>
        </p:nvPicPr>
        <p:blipFill>
          <a:blip r:embed="rId2"/>
          <a:stretch>
            <a:fillRect/>
          </a:stretch>
        </p:blipFill>
        <p:spPr>
          <a:xfrm>
            <a:off x="-1" y="0"/>
            <a:ext cx="12246429" cy="6858000"/>
          </a:xfrm>
          <a:prstGeom prst="rect">
            <a:avLst/>
          </a:prstGeom>
        </p:spPr>
      </p:pic>
      <p:sp>
        <p:nvSpPr>
          <p:cNvPr id="4" name="TextBox 3">
            <a:extLst>
              <a:ext uri="{FF2B5EF4-FFF2-40B4-BE49-F238E27FC236}">
                <a16:creationId xmlns:a16="http://schemas.microsoft.com/office/drawing/2014/main" id="{6E3FB630-644C-5531-0CC1-262D22ADC75C}"/>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a:t>
            </a:r>
            <a:r>
              <a:rPr lang="en-US" sz="2800" b="0" i="0" u="none" strike="noStrike" baseline="0" dirty="0">
                <a:solidFill>
                  <a:schemeClr val="bg1"/>
                </a:solidFill>
                <a:latin typeface="Mangal" panose="02040503050203030202" pitchFamily="18" charset="0"/>
                <a:cs typeface="Mangal" panose="02040503050203030202" pitchFamily="18" charset="0"/>
              </a:rPr>
              <a:t>:5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en-GB" sz="4000" dirty="0"/>
              <a:t>6 </a:t>
            </a:r>
            <a:r>
              <a:rPr lang="hi-IN" sz="4000" dirty="0"/>
              <a:t>जब मुख्य पूजाहारीहरू र यहूदीका द्वारपालहरूले येशूलाई देखे तिनीहरू चिच्याए, “क्रूसमा यसलाई टाँग्नुहोस्! क्रूसमा यसलाई टाँग्नुहोस्!”</a:t>
            </a:r>
            <a:r>
              <a:rPr lang="en-GB" sz="4000" dirty="0"/>
              <a:t>…</a:t>
            </a:r>
            <a:endParaRPr lang="en-US" sz="40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11AFE778-BC47-265D-C2FC-6FFB92A20E3D}"/>
              </a:ext>
            </a:extLst>
          </p:cNvPr>
          <p:cNvSpPr txBox="1"/>
          <p:nvPr/>
        </p:nvSpPr>
        <p:spPr>
          <a:xfrm>
            <a:off x="6096000" y="166255"/>
            <a:ext cx="6096000" cy="6558101"/>
          </a:xfrm>
          <a:prstGeom prst="rect">
            <a:avLst/>
          </a:prstGeom>
          <a:noFill/>
        </p:spPr>
        <p:txBody>
          <a:bodyPr wrap="square" rtlCol="0">
            <a:noAutofit/>
          </a:bodyPr>
          <a:lstStyle/>
          <a:p>
            <a:pPr algn="l"/>
            <a:endParaRPr lang="hi-IN" sz="3200" b="0" i="0" dirty="0">
              <a:effectLst/>
              <a:latin typeface="Inter" panose="020B0502030000000004" pitchFamily="34" charset="0"/>
            </a:endParaRPr>
          </a:p>
        </p:txBody>
      </p:sp>
      <p:pic>
        <p:nvPicPr>
          <p:cNvPr id="92" name="Audio 91">
            <a:hlinkClick r:id="" action="ppaction://media"/>
            <a:extLst>
              <a:ext uri="{FF2B5EF4-FFF2-40B4-BE49-F238E27FC236}">
                <a16:creationId xmlns:a16="http://schemas.microsoft.com/office/drawing/2014/main" id="{F5DA7A55-6B1D-FD50-D424-D092AF1F0D1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0227"/>
    </mc:Choice>
    <mc:Fallback xmlns="">
      <p:transition spd="slow" advTm="102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E45B42-364A-D6BA-E463-C898582BE242}"/>
              </a:ext>
            </a:extLst>
          </p:cNvPr>
          <p:cNvPicPr>
            <a:picLocks noChangeAspect="1"/>
          </p:cNvPicPr>
          <p:nvPr/>
        </p:nvPicPr>
        <p:blipFill>
          <a:blip r:embed="rId2"/>
          <a:stretch>
            <a:fillRect/>
          </a:stretch>
        </p:blipFill>
        <p:spPr>
          <a:xfrm>
            <a:off x="0" y="-1"/>
            <a:ext cx="12192000" cy="7195279"/>
          </a:xfrm>
          <a:prstGeom prst="rect">
            <a:avLst/>
          </a:prstGeom>
        </p:spPr>
      </p:pic>
      <p:sp>
        <p:nvSpPr>
          <p:cNvPr id="4" name="TextBox 3">
            <a:extLst>
              <a:ext uri="{FF2B5EF4-FFF2-40B4-BE49-F238E27FC236}">
                <a16:creationId xmlns:a16="http://schemas.microsoft.com/office/drawing/2014/main" id="{53B2DDD3-0AEB-CC67-6B50-0DFCE95F8C62}"/>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a:t>
            </a:r>
            <a:r>
              <a:rPr lang="en-US" sz="2800" b="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t>तर पिलातसले भने, “तिमीहरू यिनलाई लैजाऊ र क्रूसमा टाँग। मैले उनीमाथि आरोप लगाउने कुनै कारण नै पाईनँ।”</a:t>
            </a:r>
            <a:endParaRPr lang="en-US" sz="40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0F631FC8-C346-7467-D461-21D90213EA06}"/>
              </a:ext>
            </a:extLst>
          </p:cNvPr>
          <p:cNvSpPr txBox="1"/>
          <p:nvPr/>
        </p:nvSpPr>
        <p:spPr>
          <a:xfrm>
            <a:off x="6096000" y="166255"/>
            <a:ext cx="6096000" cy="6558101"/>
          </a:xfrm>
          <a:prstGeom prst="rect">
            <a:avLst/>
          </a:prstGeom>
          <a:noFill/>
        </p:spPr>
        <p:txBody>
          <a:bodyPr wrap="square" rtlCol="0">
            <a:noAutofit/>
          </a:bodyPr>
          <a:lstStyle/>
          <a:p>
            <a:pPr algn="l"/>
            <a:endParaRPr lang="hi-IN" sz="3600" b="0" i="0" dirty="0">
              <a:solidFill>
                <a:srgbClr val="121212"/>
              </a:solidFill>
              <a:effectLst/>
              <a:latin typeface="Inter" panose="020B0502030000000004" pitchFamily="34" charset="0"/>
            </a:endParaRPr>
          </a:p>
        </p:txBody>
      </p:sp>
      <p:pic>
        <p:nvPicPr>
          <p:cNvPr id="13" name="Audio 12">
            <a:hlinkClick r:id="" action="ppaction://media"/>
            <a:extLst>
              <a:ext uri="{FF2B5EF4-FFF2-40B4-BE49-F238E27FC236}">
                <a16:creationId xmlns:a16="http://schemas.microsoft.com/office/drawing/2014/main" id="{8128BDC0-55F0-F109-7C48-443CCE60949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90857818"/>
      </p:ext>
    </p:extLst>
  </p:cSld>
  <p:clrMapOvr>
    <a:masterClrMapping/>
  </p:clrMapOvr>
  <mc:AlternateContent xmlns:mc="http://schemas.openxmlformats.org/markup-compatibility/2006" xmlns:p14="http://schemas.microsoft.com/office/powerpoint/2010/main">
    <mc:Choice Requires="p14">
      <p:transition spd="slow" p14:dur="2000" advTm="10732"/>
    </mc:Choice>
    <mc:Fallback xmlns="">
      <p:transition spd="slow" advTm="10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3FF32D-601C-14CE-3389-B7D5D913568B}"/>
              </a:ext>
            </a:extLst>
          </p:cNvPr>
          <p:cNvPicPr>
            <a:picLocks noChangeAspect="1"/>
          </p:cNvPicPr>
          <p:nvPr/>
        </p:nvPicPr>
        <p:blipFill>
          <a:blip r:embed="rId2"/>
          <a:stretch>
            <a:fillRect/>
          </a:stretch>
        </p:blipFill>
        <p:spPr>
          <a:xfrm>
            <a:off x="0" y="0"/>
            <a:ext cx="12192000" cy="7281721"/>
          </a:xfrm>
          <a:prstGeom prst="rect">
            <a:avLst/>
          </a:prstGeom>
        </p:spPr>
      </p:pic>
      <p:sp>
        <p:nvSpPr>
          <p:cNvPr id="4" name="TextBox 3">
            <a:extLst>
              <a:ext uri="{FF2B5EF4-FFF2-40B4-BE49-F238E27FC236}">
                <a16:creationId xmlns:a16="http://schemas.microsoft.com/office/drawing/2014/main" id="{7298A139-F235-FAB4-8831-1ED3079EFF2B}"/>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a:t>
            </a:r>
            <a:r>
              <a:rPr lang="en-US" sz="2800" b="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5837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1" dirty="0">
                <a:solidFill>
                  <a:srgbClr val="333333"/>
                </a:solidFill>
                <a:latin typeface="avenir"/>
              </a:rPr>
              <a:t>7 </a:t>
            </a:r>
            <a:r>
              <a:rPr lang="hi-IN" sz="4400" dirty="0">
                <a:solidFill>
                  <a:srgbClr val="000000"/>
                </a:solidFill>
                <a:latin typeface="Cambria" panose="02040503050406030204" pitchFamily="18" charset="0"/>
              </a:rPr>
              <a:t>यहूदीहरूले उसलाई उत्तर दिए, “हाम्रो व्यवस्था बमोजिम ऊ मर्नै पर्छ, किनभने उसले दावी गरेको छ कि ऊ परमेश्वरको पुत्र हो।” </a:t>
            </a:r>
            <a:endParaRPr lang="en-IN" sz="4400" dirty="0"/>
          </a:p>
        </p:txBody>
      </p:sp>
      <p:sp>
        <p:nvSpPr>
          <p:cNvPr id="3" name="TextBox 2">
            <a:extLst>
              <a:ext uri="{FF2B5EF4-FFF2-40B4-BE49-F238E27FC236}">
                <a16:creationId xmlns:a16="http://schemas.microsoft.com/office/drawing/2014/main" id="{26F3FC8A-9F95-FD9E-8E93-F7EB79E54E8A}"/>
              </a:ext>
            </a:extLst>
          </p:cNvPr>
          <p:cNvSpPr txBox="1"/>
          <p:nvPr/>
        </p:nvSpPr>
        <p:spPr>
          <a:xfrm>
            <a:off x="6096000" y="166255"/>
            <a:ext cx="6096000" cy="6558101"/>
          </a:xfrm>
          <a:prstGeom prst="rect">
            <a:avLst/>
          </a:prstGeom>
          <a:noFill/>
        </p:spPr>
        <p:txBody>
          <a:bodyPr wrap="square" rtlCol="0">
            <a:noAutofit/>
          </a:bodyPr>
          <a:lstStyle/>
          <a:p>
            <a:endParaRPr lang="en-IN" sz="3600" dirty="0"/>
          </a:p>
        </p:txBody>
      </p:sp>
      <p:pic>
        <p:nvPicPr>
          <p:cNvPr id="8" name="Audio 7">
            <a:hlinkClick r:id="" action="ppaction://media"/>
            <a:extLst>
              <a:ext uri="{FF2B5EF4-FFF2-40B4-BE49-F238E27FC236}">
                <a16:creationId xmlns:a16="http://schemas.microsoft.com/office/drawing/2014/main" id="{20458247-9CB5-D6B7-01F5-0C2DE46BDEE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3694"/>
    </mc:Choice>
    <mc:Fallback xmlns="">
      <p:transition spd="slow" advTm="136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653499-65AE-3EA2-F200-5F5C1FCE9F68}"/>
              </a:ext>
            </a:extLst>
          </p:cNvPr>
          <p:cNvPicPr>
            <a:picLocks noChangeAspect="1"/>
          </p:cNvPicPr>
          <p:nvPr/>
        </p:nvPicPr>
        <p:blipFill>
          <a:blip r:embed="rId2"/>
          <a:stretch>
            <a:fillRect/>
          </a:stretch>
        </p:blipFill>
        <p:spPr>
          <a:xfrm>
            <a:off x="0" y="0"/>
            <a:ext cx="12517514" cy="6858000"/>
          </a:xfrm>
          <a:prstGeom prst="rect">
            <a:avLst/>
          </a:prstGeom>
        </p:spPr>
      </p:pic>
      <p:sp>
        <p:nvSpPr>
          <p:cNvPr id="4" name="TextBox 3">
            <a:extLst>
              <a:ext uri="{FF2B5EF4-FFF2-40B4-BE49-F238E27FC236}">
                <a16:creationId xmlns:a16="http://schemas.microsoft.com/office/drawing/2014/main" id="{4C02084B-39E2-1849-46C8-C3357A360A8C}"/>
              </a:ext>
            </a:extLst>
          </p:cNvPr>
          <p:cNvSpPr txBox="1"/>
          <p:nvPr/>
        </p:nvSpPr>
        <p:spPr>
          <a:xfrm>
            <a:off x="572344" y="4340814"/>
            <a:ext cx="8411636" cy="1135191"/>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येशूलाई क्रूसमा टाँग्‍ने दण्‍डाज्ञा</a:t>
            </a:r>
            <a:endParaRPr kumimoji="0" lang="en-IN" sz="48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19:4-15</a:t>
            </a:r>
            <a:r>
              <a:rPr kumimoji="0" lang="en-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a:t>
            </a: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27:15-26, 31</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118A562-E716-734C-1F7B-B78F3FF1E1B9}"/>
              </a:ext>
            </a:extLst>
          </p:cNvPr>
          <p:cNvSpPr txBox="1"/>
          <p:nvPr/>
        </p:nvSpPr>
        <p:spPr>
          <a:xfrm>
            <a:off x="572344" y="592489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84ECEC-1392-16FA-3639-D6354AEDC905}"/>
              </a:ext>
            </a:extLst>
          </p:cNvPr>
          <p:cNvPicPr>
            <a:picLocks noChangeAspect="1"/>
          </p:cNvPicPr>
          <p:nvPr/>
        </p:nvPicPr>
        <p:blipFill>
          <a:blip r:embed="rId2"/>
          <a:stretch>
            <a:fillRect/>
          </a:stretch>
        </p:blipFill>
        <p:spPr>
          <a:xfrm>
            <a:off x="0" y="0"/>
            <a:ext cx="12192000" cy="7205674"/>
          </a:xfrm>
          <a:prstGeom prst="rect">
            <a:avLst/>
          </a:prstGeom>
        </p:spPr>
      </p:pic>
      <p:sp>
        <p:nvSpPr>
          <p:cNvPr id="3" name="TextBox 2">
            <a:extLst>
              <a:ext uri="{FF2B5EF4-FFF2-40B4-BE49-F238E27FC236}">
                <a16:creationId xmlns:a16="http://schemas.microsoft.com/office/drawing/2014/main" id="{0B0222CD-DC4E-EFD9-23D7-081AEA3558A9}"/>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8 </a:t>
            </a:r>
            <a:r>
              <a:rPr lang="hi-IN" sz="4000" dirty="0">
                <a:solidFill>
                  <a:srgbClr val="000000"/>
                </a:solidFill>
                <a:latin typeface="Cambria" panose="02040503050406030204" pitchFamily="18" charset="0"/>
              </a:rPr>
              <a:t>जब पिलातसले यो सुने, उनी साह्रै डराए। </a:t>
            </a:r>
            <a:r>
              <a:rPr lang="hi-IN" sz="4000" b="1" dirty="0">
                <a:solidFill>
                  <a:srgbClr val="333333"/>
                </a:solidFill>
                <a:latin typeface="avenir"/>
              </a:rPr>
              <a:t>9 </a:t>
            </a:r>
            <a:r>
              <a:rPr lang="hi-IN" sz="4000" dirty="0">
                <a:solidFill>
                  <a:srgbClr val="000000"/>
                </a:solidFill>
                <a:latin typeface="Cambria" panose="02040503050406030204" pitchFamily="18" charset="0"/>
              </a:rPr>
              <a:t>पिलातस महलभित्र फेरि पसे। उनले येशूलाई सोधे, “तिमी कहाँबाट आएका हौ?” तर येशूले उसलाई जवाफ दिनुभएन। </a:t>
            </a:r>
            <a:endParaRPr lang="en-US" sz="40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38F10D3B-32BD-3E54-CD1D-AA24E15E97BE}"/>
              </a:ext>
            </a:extLst>
          </p:cNvPr>
          <p:cNvSpPr txBox="1"/>
          <p:nvPr/>
        </p:nvSpPr>
        <p:spPr>
          <a:xfrm>
            <a:off x="6096000" y="166255"/>
            <a:ext cx="6096000" cy="6558101"/>
          </a:xfrm>
          <a:prstGeom prst="rect">
            <a:avLst/>
          </a:prstGeom>
          <a:noFill/>
        </p:spPr>
        <p:txBody>
          <a:bodyPr wrap="square" rtlCol="0">
            <a:noAutofit/>
          </a:bodyPr>
          <a:lstStyle/>
          <a:p>
            <a:endParaRPr lang="hi-IN" sz="2800" b="0" i="0" dirty="0">
              <a:effectLst/>
              <a:latin typeface="Inter" panose="020B0502030000000004" pitchFamily="34" charset="0"/>
            </a:endParaRPr>
          </a:p>
        </p:txBody>
      </p:sp>
      <p:pic>
        <p:nvPicPr>
          <p:cNvPr id="21" name="Audio 20">
            <a:hlinkClick r:id="" action="ppaction://media"/>
            <a:extLst>
              <a:ext uri="{FF2B5EF4-FFF2-40B4-BE49-F238E27FC236}">
                <a16:creationId xmlns:a16="http://schemas.microsoft.com/office/drawing/2014/main" id="{886E9F9F-8B6C-4F70-DC1D-3F04234F9F6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2746"/>
    </mc:Choice>
    <mc:Fallback xmlns="">
      <p:transition spd="slow" advTm="12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C52716-D019-25ED-3E9B-667862517E4D}"/>
              </a:ext>
            </a:extLst>
          </p:cNvPr>
          <p:cNvPicPr>
            <a:picLocks noChangeAspect="1"/>
          </p:cNvPicPr>
          <p:nvPr/>
        </p:nvPicPr>
        <p:blipFill>
          <a:blip r:embed="rId2"/>
          <a:stretch>
            <a:fillRect/>
          </a:stretch>
        </p:blipFill>
        <p:spPr>
          <a:xfrm>
            <a:off x="0" y="1"/>
            <a:ext cx="12691955" cy="6858000"/>
          </a:xfrm>
          <a:prstGeom prst="rect">
            <a:avLst/>
          </a:prstGeom>
        </p:spPr>
      </p:pic>
      <p:sp>
        <p:nvSpPr>
          <p:cNvPr id="4" name="TextBox 3">
            <a:extLst>
              <a:ext uri="{FF2B5EF4-FFF2-40B4-BE49-F238E27FC236}">
                <a16:creationId xmlns:a16="http://schemas.microsoft.com/office/drawing/2014/main" id="{59A07C72-AF34-134A-499A-0DFA082C6326}"/>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a:t>
            </a:r>
            <a:r>
              <a:rPr lang="en-US" sz="2800" b="0" i="0" u="none" strike="noStrike" baseline="0" dirty="0">
                <a:solidFill>
                  <a:schemeClr val="bg1"/>
                </a:solidFill>
                <a:latin typeface="Mangal" panose="02040503050203030202" pitchFamily="18" charset="0"/>
                <a:cs typeface="Mangal" panose="02040503050203030202" pitchFamily="18" charset="0"/>
              </a:rPr>
              <a:t>:8,9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10 </a:t>
            </a:r>
            <a:r>
              <a:rPr lang="hi-IN" sz="4000" dirty="0">
                <a:solidFill>
                  <a:srgbClr val="000000"/>
                </a:solidFill>
                <a:latin typeface="Cambria" panose="02040503050406030204" pitchFamily="18" charset="0"/>
              </a:rPr>
              <a:t>पिलातसले भने, “के तिमी मसँग बोल्दैनौ? याद गर, तिमीलाई मुक्त पार्ने अधिकार मसित छ। अनि तिमीलाई क्रूसमा टाँग्ने अधिकार पनि मसित छ।” </a:t>
            </a:r>
            <a:endParaRPr lang="en-IN" sz="4000" dirty="0"/>
          </a:p>
        </p:txBody>
      </p:sp>
      <p:sp>
        <p:nvSpPr>
          <p:cNvPr id="3" name="TextBox 2">
            <a:extLst>
              <a:ext uri="{FF2B5EF4-FFF2-40B4-BE49-F238E27FC236}">
                <a16:creationId xmlns:a16="http://schemas.microsoft.com/office/drawing/2014/main" id="{283B81FF-1952-940F-21A4-88F927FB56D8}"/>
              </a:ext>
            </a:extLst>
          </p:cNvPr>
          <p:cNvSpPr txBox="1"/>
          <p:nvPr/>
        </p:nvSpPr>
        <p:spPr>
          <a:xfrm>
            <a:off x="6096000" y="166255"/>
            <a:ext cx="6096000" cy="6558101"/>
          </a:xfrm>
          <a:prstGeom prst="rect">
            <a:avLst/>
          </a:prstGeom>
          <a:noFill/>
        </p:spPr>
        <p:txBody>
          <a:bodyPr wrap="square" rtlCol="0">
            <a:noAutofit/>
          </a:bodyPr>
          <a:lstStyle/>
          <a:p>
            <a:endParaRPr lang="hi-IN" sz="3400" b="0" i="0" dirty="0">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624E335E-00D1-E8A3-9785-A0DB0620EF3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9842441" y="4800600"/>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4135"/>
    </mc:Choice>
    <mc:Fallback xmlns="">
      <p:transition spd="slow" advTm="141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B94635-0603-BB3D-AEA5-B3D547DA7E29}"/>
              </a:ext>
            </a:extLst>
          </p:cNvPr>
          <p:cNvPicPr>
            <a:picLocks noChangeAspect="1"/>
          </p:cNvPicPr>
          <p:nvPr/>
        </p:nvPicPr>
        <p:blipFill>
          <a:blip r:embed="rId2"/>
          <a:stretch>
            <a:fillRect/>
          </a:stretch>
        </p:blipFill>
        <p:spPr>
          <a:xfrm>
            <a:off x="-441970" y="-1387832"/>
            <a:ext cx="16811624" cy="9084031"/>
          </a:xfrm>
          <a:prstGeom prst="rect">
            <a:avLst/>
          </a:prstGeom>
        </p:spPr>
      </p:pic>
      <p:sp>
        <p:nvSpPr>
          <p:cNvPr id="5" name="TextBox 4">
            <a:extLst>
              <a:ext uri="{FF2B5EF4-FFF2-40B4-BE49-F238E27FC236}">
                <a16:creationId xmlns:a16="http://schemas.microsoft.com/office/drawing/2014/main" id="{7EB7BB0F-E217-98AC-6560-575E07C0E477}"/>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a:t>
            </a:r>
            <a:r>
              <a:rPr lang="en-US" sz="2800" b="0" i="0" u="none" strike="noStrike" baseline="0" dirty="0">
                <a:solidFill>
                  <a:schemeClr val="bg1"/>
                </a:solidFill>
                <a:latin typeface="Mangal" panose="02040503050203030202" pitchFamily="18" charset="0"/>
                <a:cs typeface="Mangal" panose="02040503050203030202" pitchFamily="18" charset="0"/>
              </a:rPr>
              <a:t>:10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11 </a:t>
            </a:r>
            <a:r>
              <a:rPr lang="hi-IN" sz="4000" dirty="0">
                <a:solidFill>
                  <a:srgbClr val="000000"/>
                </a:solidFill>
                <a:latin typeface="Cambria" panose="02040503050406030204" pitchFamily="18" charset="0"/>
              </a:rPr>
              <a:t>येशूले जवाफ दिनुभयो, “तपाईंलाई माथिबाट नदिइएको भए ममाथि तपाईंको केही अधिकार हुने थिएन। त्यसैले ती मानिस जसले मलाई तपाईंलाई सुम्पियो उ तपाईं भन्दा महापापको दोषी हो।” </a:t>
            </a:r>
            <a:endParaRPr lang="en-IN" sz="4000" dirty="0"/>
          </a:p>
        </p:txBody>
      </p:sp>
      <p:sp>
        <p:nvSpPr>
          <p:cNvPr id="3" name="TextBox 2">
            <a:extLst>
              <a:ext uri="{FF2B5EF4-FFF2-40B4-BE49-F238E27FC236}">
                <a16:creationId xmlns:a16="http://schemas.microsoft.com/office/drawing/2014/main" id="{75A85B57-9E6F-6751-9454-F21926505A10}"/>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35" name="Audio 34">
            <a:hlinkClick r:id="" action="ppaction://media"/>
            <a:extLst>
              <a:ext uri="{FF2B5EF4-FFF2-40B4-BE49-F238E27FC236}">
                <a16:creationId xmlns:a16="http://schemas.microsoft.com/office/drawing/2014/main" id="{AB722098-ED17-1780-763F-25B07879C07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5487"/>
    </mc:Choice>
    <mc:Fallback xmlns="">
      <p:transition spd="slow" advTm="15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8EF894-15DC-E1AA-C6A5-1F035E4AF89E}"/>
              </a:ext>
            </a:extLst>
          </p:cNvPr>
          <p:cNvPicPr>
            <a:picLocks noChangeAspect="1"/>
          </p:cNvPicPr>
          <p:nvPr/>
        </p:nvPicPr>
        <p:blipFill>
          <a:blip r:embed="rId2"/>
          <a:stretch>
            <a:fillRect/>
          </a:stretch>
        </p:blipFill>
        <p:spPr>
          <a:xfrm>
            <a:off x="0" y="-385097"/>
            <a:ext cx="12192000" cy="7243097"/>
          </a:xfrm>
          <a:prstGeom prst="rect">
            <a:avLst/>
          </a:prstGeom>
        </p:spPr>
      </p:pic>
      <p:sp>
        <p:nvSpPr>
          <p:cNvPr id="4" name="TextBox 3">
            <a:extLst>
              <a:ext uri="{FF2B5EF4-FFF2-40B4-BE49-F238E27FC236}">
                <a16:creationId xmlns:a16="http://schemas.microsoft.com/office/drawing/2014/main" id="{E0A0972A-4FAD-1211-E40A-56EA55D27A4F}"/>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a:t>
            </a:r>
            <a:r>
              <a:rPr lang="en-US" sz="2800" b="0" i="0" u="none" strike="noStrike" baseline="0" dirty="0">
                <a:solidFill>
                  <a:schemeClr val="bg1"/>
                </a:solidFill>
                <a:latin typeface="Mangal" panose="02040503050203030202" pitchFamily="18" charset="0"/>
                <a:cs typeface="Mangal" panose="02040503050203030202" pitchFamily="18" charset="0"/>
              </a:rPr>
              <a:t>:11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मत्ती </a:t>
            </a:r>
            <a:r>
              <a:rPr lang="en-US" sz="4000" dirty="0">
                <a:latin typeface="Mangal" panose="02040503050203030202" pitchFamily="18" charset="0"/>
                <a:cs typeface="Mangal" panose="02040503050203030202" pitchFamily="18" charset="0"/>
              </a:rPr>
              <a:t>27:15 </a:t>
            </a:r>
            <a:r>
              <a:rPr lang="hi-IN" sz="4000" dirty="0">
                <a:solidFill>
                  <a:srgbClr val="000000"/>
                </a:solidFill>
                <a:latin typeface="Cambria" panose="02040503050406030204" pitchFamily="18" charset="0"/>
              </a:rPr>
              <a:t>प्रत्येक र्वष निस्तार चाडको समयमा बढा हाकिमद्वारा उसले चाहे अनुसार थुनामा परेका एकजना मानिसहरूलाई मुक्त गर्न सक्थयो।</a:t>
            </a:r>
            <a:endParaRPr lang="en-IN" sz="4800" dirty="0"/>
          </a:p>
        </p:txBody>
      </p:sp>
      <p:sp>
        <p:nvSpPr>
          <p:cNvPr id="3" name="TextBox 2">
            <a:extLst>
              <a:ext uri="{FF2B5EF4-FFF2-40B4-BE49-F238E27FC236}">
                <a16:creationId xmlns:a16="http://schemas.microsoft.com/office/drawing/2014/main" id="{E5C5DCCC-40A3-E7A3-1745-373B677078E2}"/>
              </a:ext>
            </a:extLst>
          </p:cNvPr>
          <p:cNvSpPr txBox="1"/>
          <p:nvPr/>
        </p:nvSpPr>
        <p:spPr>
          <a:xfrm>
            <a:off x="6096000" y="166255"/>
            <a:ext cx="6096000" cy="6558101"/>
          </a:xfrm>
          <a:prstGeom prst="rect">
            <a:avLst/>
          </a:prstGeom>
          <a:noFill/>
        </p:spPr>
        <p:txBody>
          <a:bodyPr wrap="square" rtlCol="0">
            <a:noAutofit/>
          </a:bodyPr>
          <a:lstStyle/>
          <a:p>
            <a:endParaRPr lang="hi-IN" sz="3600" dirty="0"/>
          </a:p>
        </p:txBody>
      </p:sp>
      <p:pic>
        <p:nvPicPr>
          <p:cNvPr id="25" name="Audio 24">
            <a:hlinkClick r:id="" action="ppaction://media"/>
            <a:extLst>
              <a:ext uri="{FF2B5EF4-FFF2-40B4-BE49-F238E27FC236}">
                <a16:creationId xmlns:a16="http://schemas.microsoft.com/office/drawing/2014/main" id="{D2DFD4D5-8D28-5F1A-A9BC-297B88CBADE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8438"/>
    </mc:Choice>
    <mc:Fallback xmlns="">
      <p:transition spd="slow" advTm="84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25F522-779B-AFA9-3319-407D79E04FCE}"/>
              </a:ext>
            </a:extLst>
          </p:cNvPr>
          <p:cNvPicPr>
            <a:picLocks noChangeAspect="1"/>
          </p:cNvPicPr>
          <p:nvPr/>
        </p:nvPicPr>
        <p:blipFill>
          <a:blip r:embed="rId2"/>
          <a:stretch>
            <a:fillRect/>
          </a:stretch>
        </p:blipFill>
        <p:spPr>
          <a:xfrm>
            <a:off x="0" y="0"/>
            <a:ext cx="13818665" cy="6858000"/>
          </a:xfrm>
          <a:prstGeom prst="rect">
            <a:avLst/>
          </a:prstGeom>
        </p:spPr>
      </p:pic>
      <p:sp>
        <p:nvSpPr>
          <p:cNvPr id="4" name="TextBox 3">
            <a:extLst>
              <a:ext uri="{FF2B5EF4-FFF2-40B4-BE49-F238E27FC236}">
                <a16:creationId xmlns:a16="http://schemas.microsoft.com/office/drawing/2014/main" id="{EDB68FC3-D82C-65E3-FE3F-50D9E9B67DFF}"/>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27:15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2583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16 </a:t>
            </a:r>
            <a:r>
              <a:rPr lang="hi-IN" sz="4000" dirty="0"/>
              <a:t>त्यसबेला एकजना एकदमै दुष्ट मानिस कैदमा परेका थियो। त्यसको नाम बेला बरब्बा थियो।</a:t>
            </a:r>
            <a:endParaRPr lang="en-IN" sz="7200" dirty="0"/>
          </a:p>
        </p:txBody>
      </p:sp>
      <p:sp>
        <p:nvSpPr>
          <p:cNvPr id="3" name="TextBox 2">
            <a:extLst>
              <a:ext uri="{FF2B5EF4-FFF2-40B4-BE49-F238E27FC236}">
                <a16:creationId xmlns:a16="http://schemas.microsoft.com/office/drawing/2014/main" id="{9E9201C5-4501-E8E5-AA2D-364DBF542E40}"/>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6" name="Audio 25">
            <a:hlinkClick r:id="" action="ppaction://media"/>
            <a:extLst>
              <a:ext uri="{FF2B5EF4-FFF2-40B4-BE49-F238E27FC236}">
                <a16:creationId xmlns:a16="http://schemas.microsoft.com/office/drawing/2014/main" id="{4AA7E913-7F8D-E07F-80BD-BA382AF03E6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2780631"/>
      </p:ext>
    </p:extLst>
  </p:cSld>
  <p:clrMapOvr>
    <a:masterClrMapping/>
  </p:clrMapOvr>
  <mc:AlternateContent xmlns:mc="http://schemas.openxmlformats.org/markup-compatibility/2006" xmlns:p14="http://schemas.microsoft.com/office/powerpoint/2010/main">
    <mc:Choice Requires="p14">
      <p:transition spd="slow" p14:dur="2000" advTm="6626"/>
    </mc:Choice>
    <mc:Fallback xmlns="">
      <p:transition spd="slow" advTm="6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b="1">
                <a:solidFill>
                  <a:srgbClr val="121212"/>
                </a:solidFill>
                <a:latin typeface="Inter" panose="020B0502030000000004"/>
              </a:rPr>
              <a:t>येशूलाई क्रूसमा टाँग्‍ने दण्‍डाज्ञा</a:t>
            </a:r>
            <a:endParaRPr lang="en-IN" sz="4800" b="1">
              <a:solidFill>
                <a:srgbClr val="121212"/>
              </a:solidFill>
              <a:latin typeface="Inter" panose="020B0502030000000004"/>
            </a:endParaRPr>
          </a:p>
          <a:p>
            <a:r>
              <a:rPr lang="hi-IN" sz="4000">
                <a:solidFill>
                  <a:prstClr val="black"/>
                </a:solidFill>
              </a:rPr>
              <a:t>यूहन्ना 19:4-15 </a:t>
            </a:r>
            <a:endParaRPr lang="en-IN" sz="4000">
              <a:solidFill>
                <a:prstClr val="black"/>
              </a:solidFill>
              <a:cs typeface="Mangal" panose="02040503050203030202" pitchFamily="18" charset="0"/>
            </a:endParaRPr>
          </a:p>
          <a:p>
            <a:r>
              <a:rPr lang="hi-IN" sz="4000">
                <a:solidFill>
                  <a:prstClr val="black"/>
                </a:solidFill>
              </a:rPr>
              <a:t>मत्ती 27:15-26, 31</a:t>
            </a:r>
            <a:endParaRPr lang="en-IN" sz="4800" dirty="0"/>
          </a:p>
        </p:txBody>
      </p:sp>
      <p:sp>
        <p:nvSpPr>
          <p:cNvPr id="2" name="TextBox 1">
            <a:extLst>
              <a:ext uri="{FF2B5EF4-FFF2-40B4-BE49-F238E27FC236}">
                <a16:creationId xmlns:a16="http://schemas.microsoft.com/office/drawing/2014/main" id="{634AE3C7-8A16-10F4-9FCB-6E9F1BE12954}"/>
              </a:ext>
            </a:extLst>
          </p:cNvPr>
          <p:cNvSpPr txBox="1"/>
          <p:nvPr/>
        </p:nvSpPr>
        <p:spPr>
          <a:xfrm>
            <a:off x="6096000" y="166255"/>
            <a:ext cx="6096000" cy="6558101"/>
          </a:xfrm>
          <a:prstGeom prst="rect">
            <a:avLst/>
          </a:prstGeom>
          <a:noFill/>
        </p:spPr>
        <p:txBody>
          <a:bodyPr wrap="square" rtlCol="0">
            <a:noAutofit/>
          </a:bodyPr>
          <a:lstStyle/>
          <a:p>
            <a:endParaRPr lang="en-IN" sz="4000" dirty="0"/>
          </a:p>
        </p:txBody>
      </p:sp>
      <p:pic>
        <p:nvPicPr>
          <p:cNvPr id="20" name="Audio 19">
            <a:hlinkClick r:id="" action="ppaction://media"/>
            <a:extLst>
              <a:ext uri="{FF2B5EF4-FFF2-40B4-BE49-F238E27FC236}">
                <a16:creationId xmlns:a16="http://schemas.microsoft.com/office/drawing/2014/main" id="{6075ABC9-D572-30CB-3A83-9B725201306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680"/>
    </mc:Choice>
    <mc:Fallback xmlns="">
      <p:transition spd="slow" advTm="3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3244FF-3009-234E-32B0-99F0920B8C2D}"/>
              </a:ext>
            </a:extLst>
          </p:cNvPr>
          <p:cNvPicPr>
            <a:picLocks noChangeAspect="1"/>
          </p:cNvPicPr>
          <p:nvPr/>
        </p:nvPicPr>
        <p:blipFill>
          <a:blip r:embed="rId2"/>
          <a:stretch>
            <a:fillRect/>
          </a:stretch>
        </p:blipFill>
        <p:spPr>
          <a:xfrm>
            <a:off x="0" y="0"/>
            <a:ext cx="12192000" cy="6970122"/>
          </a:xfrm>
          <a:prstGeom prst="rect">
            <a:avLst/>
          </a:prstGeom>
        </p:spPr>
      </p:pic>
      <p:sp>
        <p:nvSpPr>
          <p:cNvPr id="4" name="TextBox 3">
            <a:extLst>
              <a:ext uri="{FF2B5EF4-FFF2-40B4-BE49-F238E27FC236}">
                <a16:creationId xmlns:a16="http://schemas.microsoft.com/office/drawing/2014/main" id="{70A7C4A2-F2B4-703D-9EB6-088E5939F702}"/>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27:16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50742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20 </a:t>
            </a:r>
            <a:r>
              <a:rPr lang="hi-IN" sz="4000" dirty="0"/>
              <a:t>तर मुख्य पूजाहारीहरू र यहूदी अग्रजहरूले बरब्बालाई मुक्त गरिदिनुपर्छ र येशूलाई मार्नुपर्छ भनी मांग गर्न मानिसहरूलाई सुर्याए।</a:t>
            </a:r>
            <a:endParaRPr lang="en-IN" sz="7200" dirty="0"/>
          </a:p>
        </p:txBody>
      </p:sp>
      <p:sp>
        <p:nvSpPr>
          <p:cNvPr id="3" name="TextBox 2">
            <a:extLst>
              <a:ext uri="{FF2B5EF4-FFF2-40B4-BE49-F238E27FC236}">
                <a16:creationId xmlns:a16="http://schemas.microsoft.com/office/drawing/2014/main" id="{2012C05D-66C0-CB0A-E32E-E166563A536C}"/>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A9CC2571-69F2-0329-7E9D-F12C08890EB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19299321"/>
      </p:ext>
    </p:extLst>
  </p:cSld>
  <p:clrMapOvr>
    <a:masterClrMapping/>
  </p:clrMapOvr>
  <mc:AlternateContent xmlns:mc="http://schemas.openxmlformats.org/markup-compatibility/2006" xmlns:p14="http://schemas.microsoft.com/office/powerpoint/2010/main">
    <mc:Choice Requires="p14">
      <p:transition spd="slow" p14:dur="2000" advTm="12849"/>
    </mc:Choice>
    <mc:Fallback xmlns="">
      <p:transition spd="slow" advTm="12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21E6D0-8363-593F-75F0-8EFC5B2C55B2}"/>
              </a:ext>
            </a:extLst>
          </p:cNvPr>
          <p:cNvPicPr>
            <a:picLocks noChangeAspect="1"/>
          </p:cNvPicPr>
          <p:nvPr/>
        </p:nvPicPr>
        <p:blipFill>
          <a:blip r:embed="rId2"/>
          <a:stretch>
            <a:fillRect/>
          </a:stretch>
        </p:blipFill>
        <p:spPr>
          <a:xfrm>
            <a:off x="0" y="-561795"/>
            <a:ext cx="12192000" cy="7419796"/>
          </a:xfrm>
          <a:prstGeom prst="rect">
            <a:avLst/>
          </a:prstGeom>
        </p:spPr>
      </p:pic>
      <p:sp>
        <p:nvSpPr>
          <p:cNvPr id="4" name="TextBox 3">
            <a:extLst>
              <a:ext uri="{FF2B5EF4-FFF2-40B4-BE49-F238E27FC236}">
                <a16:creationId xmlns:a16="http://schemas.microsoft.com/office/drawing/2014/main" id="{AFCB0C16-0425-586F-8FDF-FFE6E66A1259}"/>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27:20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59407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21 </a:t>
            </a:r>
            <a:r>
              <a:rPr lang="hi-IN" sz="4000" dirty="0">
                <a:solidFill>
                  <a:srgbClr val="000000"/>
                </a:solidFill>
                <a:latin typeface="Cambria" panose="02040503050406030204" pitchFamily="18" charset="0"/>
              </a:rPr>
              <a:t>पिलातसले भने, “बरब्बा र येशू मध्ये तिमीहरूको लागि मैले कसलाई छोडिदिनु पर्ने?”मानिसहरूले जवाफ दिए, “बरब्बालाई मुक्त गरिदिनु हवस्!”</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5AB431D2-0E25-82FF-D11F-1E0F0B3C764C}"/>
              </a:ext>
            </a:extLst>
          </p:cNvPr>
          <p:cNvSpPr txBox="1"/>
          <p:nvPr/>
        </p:nvSpPr>
        <p:spPr>
          <a:xfrm>
            <a:off x="6096000" y="166255"/>
            <a:ext cx="6096000" cy="6558101"/>
          </a:xfrm>
          <a:prstGeom prst="rect">
            <a:avLst/>
          </a:prstGeom>
          <a:noFill/>
        </p:spPr>
        <p:txBody>
          <a:bodyPr wrap="square" rtlCol="0">
            <a:noAutofit/>
          </a:bodyPr>
          <a:lstStyle/>
          <a:p>
            <a:pPr algn="l"/>
            <a:endParaRPr lang="hi-IN" sz="3600" b="0" i="0" dirty="0">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300D53D9-CE4D-A41D-7D40-E3A041F67DD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79066978"/>
      </p:ext>
    </p:extLst>
  </p:cSld>
  <p:clrMapOvr>
    <a:masterClrMapping/>
  </p:clrMapOvr>
  <mc:AlternateContent xmlns:mc="http://schemas.openxmlformats.org/markup-compatibility/2006" xmlns:p14="http://schemas.microsoft.com/office/powerpoint/2010/main">
    <mc:Choice Requires="p14">
      <p:transition spd="slow" p14:dur="2000" advTm="10563"/>
    </mc:Choice>
    <mc:Fallback xmlns="">
      <p:transition spd="slow" advTm="105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B4BDAD-286F-C2FF-2383-71D05C524C9D}"/>
              </a:ext>
            </a:extLst>
          </p:cNvPr>
          <p:cNvPicPr>
            <a:picLocks noChangeAspect="1"/>
          </p:cNvPicPr>
          <p:nvPr/>
        </p:nvPicPr>
        <p:blipFill>
          <a:blip r:embed="rId2"/>
          <a:stretch>
            <a:fillRect/>
          </a:stretch>
        </p:blipFill>
        <p:spPr>
          <a:xfrm>
            <a:off x="-1" y="0"/>
            <a:ext cx="12910963" cy="6858000"/>
          </a:xfrm>
          <a:prstGeom prst="rect">
            <a:avLst/>
          </a:prstGeom>
        </p:spPr>
      </p:pic>
      <p:sp>
        <p:nvSpPr>
          <p:cNvPr id="4" name="TextBox 3">
            <a:extLst>
              <a:ext uri="{FF2B5EF4-FFF2-40B4-BE49-F238E27FC236}">
                <a16:creationId xmlns:a16="http://schemas.microsoft.com/office/drawing/2014/main" id="{DF86BD2C-6497-30B7-9A2F-4639D4C1134D}"/>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27:21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28872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22 </a:t>
            </a:r>
            <a:r>
              <a:rPr lang="hi-IN" sz="4000" dirty="0">
                <a:solidFill>
                  <a:srgbClr val="000000"/>
                </a:solidFill>
                <a:latin typeface="Cambria" panose="02040503050406030204" pitchFamily="18" charset="0"/>
              </a:rPr>
              <a:t>पिलातसले सोधे, “त्यसो भए ख्रीष्ट भनिने येशूलाई चाहिं? के गर्नुपर्ने?”सबै मानिसहरूले भने, “उसलाई क्रूसमा झुण्डयाएर मार्नुपर्छ!”</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88F18EF0-9E8C-AE55-38CE-5CE8BC074313}"/>
              </a:ext>
            </a:extLst>
          </p:cNvPr>
          <p:cNvSpPr txBox="1"/>
          <p:nvPr/>
        </p:nvSpPr>
        <p:spPr>
          <a:xfrm>
            <a:off x="6096000" y="166255"/>
            <a:ext cx="6096000" cy="6558101"/>
          </a:xfrm>
          <a:prstGeom prst="rect">
            <a:avLst/>
          </a:prstGeom>
          <a:noFill/>
        </p:spPr>
        <p:txBody>
          <a:bodyPr wrap="square" rtlCol="0">
            <a:noAutofit/>
          </a:bodyPr>
          <a:lstStyle/>
          <a:p>
            <a:pPr algn="l"/>
            <a:endParaRPr lang="hi-IN" sz="3600" b="0" i="0" dirty="0">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F77F786E-C087-066E-25BA-FB176F93143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75280386"/>
      </p:ext>
    </p:extLst>
  </p:cSld>
  <p:clrMapOvr>
    <a:masterClrMapping/>
  </p:clrMapOvr>
  <mc:AlternateContent xmlns:mc="http://schemas.openxmlformats.org/markup-compatibility/2006" xmlns:p14="http://schemas.microsoft.com/office/powerpoint/2010/main">
    <mc:Choice Requires="p14">
      <p:transition spd="slow" p14:dur="2000" advTm="11803"/>
    </mc:Choice>
    <mc:Fallback xmlns="">
      <p:transition spd="slow" advTm="11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B5FEE8-B6FC-5B9C-C60C-01C376C41A62}"/>
              </a:ext>
            </a:extLst>
          </p:cNvPr>
          <p:cNvPicPr>
            <a:picLocks noChangeAspect="1"/>
          </p:cNvPicPr>
          <p:nvPr/>
        </p:nvPicPr>
        <p:blipFill>
          <a:blip r:embed="rId2"/>
          <a:stretch>
            <a:fillRect/>
          </a:stretch>
        </p:blipFill>
        <p:spPr>
          <a:xfrm>
            <a:off x="0" y="-1"/>
            <a:ext cx="12192000" cy="7074371"/>
          </a:xfrm>
          <a:prstGeom prst="rect">
            <a:avLst/>
          </a:prstGeom>
        </p:spPr>
      </p:pic>
      <p:sp>
        <p:nvSpPr>
          <p:cNvPr id="4" name="TextBox 3">
            <a:extLst>
              <a:ext uri="{FF2B5EF4-FFF2-40B4-BE49-F238E27FC236}">
                <a16:creationId xmlns:a16="http://schemas.microsoft.com/office/drawing/2014/main" id="{F20B0B11-9D29-05D4-83F9-68923EE03E21}"/>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27:22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073202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23 </a:t>
            </a:r>
            <a:r>
              <a:rPr lang="hi-IN" sz="4000" dirty="0">
                <a:solidFill>
                  <a:srgbClr val="000000"/>
                </a:solidFill>
                <a:latin typeface="Cambria" panose="02040503050406030204" pitchFamily="18" charset="0"/>
              </a:rPr>
              <a:t>पिलातसले सोधे, “किन? उसले के गल्ती गरेको छ?” तब सबैले उच्च स्वरले कराएर भने, “उसलाई क्रूसमा झुण्डयाएर मार्नुपर्छ।” </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9EFF3DEC-DCD3-3951-464E-4AA3295852F4}"/>
              </a:ext>
            </a:extLst>
          </p:cNvPr>
          <p:cNvSpPr txBox="1"/>
          <p:nvPr/>
        </p:nvSpPr>
        <p:spPr>
          <a:xfrm>
            <a:off x="6096000" y="166255"/>
            <a:ext cx="6096000" cy="6558101"/>
          </a:xfrm>
          <a:prstGeom prst="rect">
            <a:avLst/>
          </a:prstGeom>
          <a:noFill/>
        </p:spPr>
        <p:txBody>
          <a:bodyPr wrap="square" rtlCol="0">
            <a:noAutofit/>
          </a:bodyPr>
          <a:lstStyle/>
          <a:p>
            <a:pPr algn="l"/>
            <a:endParaRPr lang="hi-IN" sz="3600" b="0" i="0" dirty="0">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E5653C7D-238C-812F-3D9A-CCCC1FA9A78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2892462"/>
      </p:ext>
    </p:extLst>
  </p:cSld>
  <p:clrMapOvr>
    <a:masterClrMapping/>
  </p:clrMapOvr>
  <mc:AlternateContent xmlns:mc="http://schemas.openxmlformats.org/markup-compatibility/2006" xmlns:p14="http://schemas.microsoft.com/office/powerpoint/2010/main">
    <mc:Choice Requires="p14">
      <p:transition spd="slow" p14:dur="2000" advTm="10465"/>
    </mc:Choice>
    <mc:Fallback xmlns="">
      <p:transition spd="slow" advTm="104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CE16FD-7A47-2196-28DF-F325711EA874}"/>
              </a:ext>
            </a:extLst>
          </p:cNvPr>
          <p:cNvPicPr>
            <a:picLocks noChangeAspect="1"/>
          </p:cNvPicPr>
          <p:nvPr/>
        </p:nvPicPr>
        <p:blipFill>
          <a:blip r:embed="rId2"/>
          <a:stretch>
            <a:fillRect/>
          </a:stretch>
        </p:blipFill>
        <p:spPr>
          <a:xfrm>
            <a:off x="0" y="-1"/>
            <a:ext cx="12192000" cy="7356479"/>
          </a:xfrm>
          <a:prstGeom prst="rect">
            <a:avLst/>
          </a:prstGeom>
        </p:spPr>
      </p:pic>
      <p:sp>
        <p:nvSpPr>
          <p:cNvPr id="4" name="TextBox 3">
            <a:extLst>
              <a:ext uri="{FF2B5EF4-FFF2-40B4-BE49-F238E27FC236}">
                <a16:creationId xmlns:a16="http://schemas.microsoft.com/office/drawing/2014/main" id="{CED30A4F-E4D9-963A-2CAE-0BB547F042A9}"/>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27:23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035809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dirty="0">
                <a:latin typeface="Mangal" panose="02040503050203030202" pitchFamily="18" charset="0"/>
                <a:cs typeface="Mangal" panose="02040503050203030202" pitchFamily="18" charset="0"/>
              </a:rPr>
              <a:t>24अब कसै गरेर पनि मानिसहरूको निर्णय बदल्न सकिंदैन भनी पिलातसले बुझे अनि उनले यो पनि देखे कि मानिसहरू उत्तेजित भइरहेका थिए अनि झन्-झन् जोडले कराउँदै थिए। पिलातसले सबैको अघि पानी लिए आफ्ना हात धोए। त्यसपछि उनले भने, “मलाई यो मानिसको मृत्युको निम्ति दोषी ठहर्याइने छैन। दोष तिमीहरू माथि पर्नेछ।”</a:t>
            </a:r>
            <a:endParaRPr lang="en-IN" sz="32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F3FB3E76-E03B-29DC-0419-7FF36818B4D6}"/>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EAE351FA-FA81-5BBD-8EDA-512192BE9D5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02785624"/>
      </p:ext>
    </p:extLst>
  </p:cSld>
  <p:clrMapOvr>
    <a:masterClrMapping/>
  </p:clrMapOvr>
  <mc:AlternateContent xmlns:mc="http://schemas.openxmlformats.org/markup-compatibility/2006" xmlns:p14="http://schemas.microsoft.com/office/powerpoint/2010/main">
    <mc:Choice Requires="p14">
      <p:transition spd="slow" p14:dur="2000" advTm="16966"/>
    </mc:Choice>
    <mc:Fallback xmlns="">
      <p:transition spd="slow" advTm="169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5E77B-0E9F-C839-61F9-EEF099C726F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B2A928E-2036-B859-E76D-5C4E5398D49C}"/>
              </a:ext>
            </a:extLst>
          </p:cNvPr>
          <p:cNvPicPr>
            <a:picLocks noChangeAspect="1"/>
          </p:cNvPicPr>
          <p:nvPr/>
        </p:nvPicPr>
        <p:blipFill>
          <a:blip r:embed="rId2"/>
          <a:stretch>
            <a:fillRect/>
          </a:stretch>
        </p:blipFill>
        <p:spPr>
          <a:xfrm>
            <a:off x="0" y="0"/>
            <a:ext cx="12517514" cy="6858000"/>
          </a:xfrm>
          <a:prstGeom prst="rect">
            <a:avLst/>
          </a:prstGeom>
        </p:spPr>
      </p:pic>
      <p:sp>
        <p:nvSpPr>
          <p:cNvPr id="4" name="TextBox 3">
            <a:extLst>
              <a:ext uri="{FF2B5EF4-FFF2-40B4-BE49-F238E27FC236}">
                <a16:creationId xmlns:a16="http://schemas.microsoft.com/office/drawing/2014/main" id="{00393E31-AF5A-179B-C09F-D4C2511F57A6}"/>
              </a:ext>
            </a:extLst>
          </p:cNvPr>
          <p:cNvSpPr txBox="1"/>
          <p:nvPr/>
        </p:nvSpPr>
        <p:spPr>
          <a:xfrm>
            <a:off x="572344" y="4340814"/>
            <a:ext cx="8411636" cy="1135191"/>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येशूलाई क्रूसमा टाँग्‍ने दण्‍डाज्ञा</a:t>
            </a:r>
            <a:endParaRPr kumimoji="0" lang="en-IN" sz="48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19:4-15</a:t>
            </a:r>
            <a:r>
              <a:rPr kumimoji="0" lang="en-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a:t>
            </a: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27:15-26, 31</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5BA5A7C-EE25-E3D1-462C-BC920DB7DC7E}"/>
              </a:ext>
            </a:extLst>
          </p:cNvPr>
          <p:cNvSpPr txBox="1"/>
          <p:nvPr/>
        </p:nvSpPr>
        <p:spPr>
          <a:xfrm>
            <a:off x="572344" y="592489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40541585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038B08-747F-D910-87E6-DCB1CF4FAC66}"/>
              </a:ext>
            </a:extLst>
          </p:cNvPr>
          <p:cNvPicPr>
            <a:picLocks noChangeAspect="1"/>
          </p:cNvPicPr>
          <p:nvPr/>
        </p:nvPicPr>
        <p:blipFill>
          <a:blip r:embed="rId2"/>
          <a:stretch>
            <a:fillRect/>
          </a:stretch>
        </p:blipFill>
        <p:spPr>
          <a:xfrm>
            <a:off x="-263471" y="0"/>
            <a:ext cx="13050982" cy="6858000"/>
          </a:xfrm>
          <a:prstGeom prst="rect">
            <a:avLst/>
          </a:prstGeom>
        </p:spPr>
      </p:pic>
      <p:sp>
        <p:nvSpPr>
          <p:cNvPr id="4" name="TextBox 3">
            <a:extLst>
              <a:ext uri="{FF2B5EF4-FFF2-40B4-BE49-F238E27FC236}">
                <a16:creationId xmlns:a16="http://schemas.microsoft.com/office/drawing/2014/main" id="{218F9803-C21F-A21D-D168-797CB08672D3}"/>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27:24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53142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25 </a:t>
            </a:r>
            <a:r>
              <a:rPr lang="hi-IN" sz="4000" dirty="0">
                <a:solidFill>
                  <a:srgbClr val="000000"/>
                </a:solidFill>
                <a:latin typeface="Cambria" panose="02040503050406030204" pitchFamily="18" charset="0"/>
              </a:rPr>
              <a:t>सबै मानिसहरूले जवाफ दिए, “हामी यस मानिसको मृत्युको भागी साथ-साथै हाम्रा छोरा छोरीहरू हुनेछन्।”</a:t>
            </a:r>
            <a:endParaRPr lang="en-IN" sz="4000" dirty="0"/>
          </a:p>
        </p:txBody>
      </p:sp>
      <p:sp>
        <p:nvSpPr>
          <p:cNvPr id="3" name="TextBox 2">
            <a:extLst>
              <a:ext uri="{FF2B5EF4-FFF2-40B4-BE49-F238E27FC236}">
                <a16:creationId xmlns:a16="http://schemas.microsoft.com/office/drawing/2014/main" id="{1A94E31E-CCB2-8039-94BE-6D7EB50CF74F}"/>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140B9EFB-44B5-E5F8-699A-DDE893DE3FB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70769740"/>
      </p:ext>
    </p:extLst>
  </p:cSld>
  <p:clrMapOvr>
    <a:masterClrMapping/>
  </p:clrMapOvr>
  <mc:AlternateContent xmlns:mc="http://schemas.openxmlformats.org/markup-compatibility/2006" xmlns:p14="http://schemas.microsoft.com/office/powerpoint/2010/main">
    <mc:Choice Requires="p14">
      <p:transition spd="slow" p14:dur="2000" advTm="7499"/>
    </mc:Choice>
    <mc:Fallback xmlns="">
      <p:transition spd="slow" advTm="74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567455-AF8E-04FE-4326-6C3CA8F91231}"/>
              </a:ext>
            </a:extLst>
          </p:cNvPr>
          <p:cNvPicPr>
            <a:picLocks noChangeAspect="1"/>
          </p:cNvPicPr>
          <p:nvPr/>
        </p:nvPicPr>
        <p:blipFill>
          <a:blip r:embed="rId2"/>
          <a:stretch>
            <a:fillRect/>
          </a:stretch>
        </p:blipFill>
        <p:spPr>
          <a:xfrm>
            <a:off x="0" y="-305337"/>
            <a:ext cx="12192000" cy="7163337"/>
          </a:xfrm>
          <a:prstGeom prst="rect">
            <a:avLst/>
          </a:prstGeom>
        </p:spPr>
      </p:pic>
      <p:sp>
        <p:nvSpPr>
          <p:cNvPr id="4" name="TextBox 3">
            <a:extLst>
              <a:ext uri="{FF2B5EF4-FFF2-40B4-BE49-F238E27FC236}">
                <a16:creationId xmlns:a16="http://schemas.microsoft.com/office/drawing/2014/main" id="{EF54C096-DBAC-151A-2058-1D2D7292BABB}"/>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27:25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5532285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16 </a:t>
            </a:r>
            <a:r>
              <a:rPr lang="hi-IN" sz="4000" dirty="0">
                <a:solidFill>
                  <a:srgbClr val="000000"/>
                </a:solidFill>
                <a:latin typeface="Cambria" panose="02040503050406030204" pitchFamily="18" charset="0"/>
              </a:rPr>
              <a:t>तब येशूलाई क्रूसमा झुणड्याएर मार्नु भनेर पिलातसले तिनीहरूलाई सुम्पे।सिपाहीहरूले येशूलाई लगे।</a:t>
            </a:r>
            <a:endParaRPr lang="en-IN" sz="4000" dirty="0"/>
          </a:p>
        </p:txBody>
      </p:sp>
      <p:sp>
        <p:nvSpPr>
          <p:cNvPr id="3" name="TextBox 2">
            <a:extLst>
              <a:ext uri="{FF2B5EF4-FFF2-40B4-BE49-F238E27FC236}">
                <a16:creationId xmlns:a16="http://schemas.microsoft.com/office/drawing/2014/main" id="{721D1E1B-4816-3067-1C71-B71D6198559B}"/>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35" name="Audio 34">
            <a:hlinkClick r:id="" action="ppaction://media"/>
            <a:extLst>
              <a:ext uri="{FF2B5EF4-FFF2-40B4-BE49-F238E27FC236}">
                <a16:creationId xmlns:a16="http://schemas.microsoft.com/office/drawing/2014/main" id="{16664EC5-B6E5-9B4B-DD41-9EB9C5EF9C6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58534482"/>
      </p:ext>
    </p:extLst>
  </p:cSld>
  <p:clrMapOvr>
    <a:masterClrMapping/>
  </p:clrMapOvr>
  <mc:AlternateContent xmlns:mc="http://schemas.openxmlformats.org/markup-compatibility/2006" xmlns:p14="http://schemas.microsoft.com/office/powerpoint/2010/main">
    <mc:Choice Requires="p14">
      <p:transition spd="slow" p14:dur="2000" advTm="9477"/>
    </mc:Choice>
    <mc:Fallback xmlns="">
      <p:transition spd="slow" advTm="9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8E54CA-8C31-28F7-DCCD-EC9563BFBD51}"/>
              </a:ext>
            </a:extLst>
          </p:cNvPr>
          <p:cNvPicPr>
            <a:picLocks noChangeAspect="1"/>
          </p:cNvPicPr>
          <p:nvPr/>
        </p:nvPicPr>
        <p:blipFill>
          <a:blip r:embed="rId2"/>
          <a:stretch>
            <a:fillRect/>
          </a:stretch>
        </p:blipFill>
        <p:spPr>
          <a:xfrm>
            <a:off x="0" y="0"/>
            <a:ext cx="12517514" cy="6858000"/>
          </a:xfrm>
          <a:prstGeom prst="rect">
            <a:avLst/>
          </a:prstGeom>
        </p:spPr>
      </p:pic>
      <p:sp>
        <p:nvSpPr>
          <p:cNvPr id="3" name="TextBox 2">
            <a:extLst>
              <a:ext uri="{FF2B5EF4-FFF2-40B4-BE49-F238E27FC236}">
                <a16:creationId xmlns:a16="http://schemas.microsoft.com/office/drawing/2014/main" id="{A8D0A75B-2BE0-E8B8-E504-2D0BF6E08E24}"/>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a:t>
            </a:r>
            <a:r>
              <a:rPr lang="en-US" sz="2800" b="0" i="0" u="none" strike="noStrike" baseline="0" dirty="0">
                <a:solidFill>
                  <a:schemeClr val="bg1"/>
                </a:solidFill>
                <a:latin typeface="Mangal" panose="02040503050203030202" pitchFamily="18" charset="0"/>
                <a:cs typeface="Mangal" panose="02040503050203030202" pitchFamily="18" charset="0"/>
              </a:rPr>
              <a:t>:16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219145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4"/>
            <a:ext cx="5818909" cy="6558102"/>
          </a:xfrm>
          <a:prstGeom prst="rect">
            <a:avLst/>
          </a:prstGeom>
          <a:noFill/>
        </p:spPr>
        <p:txBody>
          <a:bodyPr wrap="square" rtlCol="0">
            <a:noAutofit/>
          </a:bodyPr>
          <a:lstStyle/>
          <a:p>
            <a:r>
              <a:rPr lang="hi-IN" sz="3600" dirty="0">
                <a:latin typeface="Mangal" panose="02040503050203030202" pitchFamily="18" charset="0"/>
                <a:cs typeface="Mangal" panose="02040503050203030202" pitchFamily="18" charset="0"/>
              </a:rPr>
              <a:t>येशूलाई हेरोदसकोबाट फिर्ता गरेर पिलातुस्को सामुने पठाइयो</a:t>
            </a:r>
            <a:r>
              <a:rPr lang="en-GB" sz="3600" dirty="0">
                <a:latin typeface="Mangal" panose="02040503050203030202" pitchFamily="18" charset="0"/>
                <a:cs typeface="Mangal" panose="02040503050203030202" pitchFamily="18" charset="0"/>
              </a:rPr>
              <a:t> </a:t>
            </a:r>
          </a:p>
          <a:p>
            <a:r>
              <a:rPr lang="hi-IN" sz="3600" dirty="0">
                <a:latin typeface="Mangal" panose="02040503050203030202" pitchFamily="18" charset="0"/>
                <a:cs typeface="Mangal" panose="02040503050203030202" pitchFamily="18" charset="0"/>
              </a:rPr>
              <a:t>मत्ती 27:19</a:t>
            </a:r>
            <a:r>
              <a:rPr lang="hi-IN" sz="3600" b="1" dirty="0">
                <a:solidFill>
                  <a:srgbClr val="333333"/>
                </a:solidFill>
                <a:latin typeface="Mangal" panose="02040503050203030202" pitchFamily="18" charset="0"/>
                <a:cs typeface="Mangal" panose="02040503050203030202" pitchFamily="18" charset="0"/>
              </a:rPr>
              <a:t> </a:t>
            </a:r>
            <a:r>
              <a:rPr lang="hi-IN" sz="4000" dirty="0"/>
              <a:t>पिलातस न्यायकर्ताको कुर्सीमा बसिरहेको बेला उनकी धर्मपत्नीले तिनलाई एउटा समाचार पठाइन्। समाचार यस्तो थियोः</a:t>
            </a:r>
            <a:r>
              <a:rPr lang="en-GB" sz="4000" dirty="0"/>
              <a:t> …</a:t>
            </a:r>
            <a:endParaRPr lang="hi-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D9F28174-A416-D157-D5A3-0BFCBE01A2DD}"/>
              </a:ext>
            </a:extLst>
          </p:cNvPr>
          <p:cNvSpPr txBox="1"/>
          <p:nvPr/>
        </p:nvSpPr>
        <p:spPr>
          <a:xfrm>
            <a:off x="6096000" y="166255"/>
            <a:ext cx="6096000" cy="6558101"/>
          </a:xfrm>
          <a:prstGeom prst="rect">
            <a:avLst/>
          </a:prstGeom>
          <a:noFill/>
        </p:spPr>
        <p:txBody>
          <a:bodyPr wrap="square" rtlCol="0">
            <a:noAutofit/>
          </a:bodyPr>
          <a:lstStyle/>
          <a:p>
            <a:endParaRPr lang="en-IN" sz="3200" dirty="0"/>
          </a:p>
        </p:txBody>
      </p:sp>
      <p:pic>
        <p:nvPicPr>
          <p:cNvPr id="33" name="Audio 32">
            <a:hlinkClick r:id="" action="ppaction://media"/>
            <a:extLst>
              <a:ext uri="{FF2B5EF4-FFF2-40B4-BE49-F238E27FC236}">
                <a16:creationId xmlns:a16="http://schemas.microsoft.com/office/drawing/2014/main" id="{3425F14F-9B4D-FD18-E177-BDBD4C694CD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53676513"/>
      </p:ext>
    </p:extLst>
  </p:cSld>
  <p:clrMapOvr>
    <a:masterClrMapping/>
  </p:clrMapOvr>
  <mc:AlternateContent xmlns:mc="http://schemas.openxmlformats.org/markup-compatibility/2006" xmlns:p14="http://schemas.microsoft.com/office/powerpoint/2010/main">
    <mc:Choice Requires="p14">
      <p:transition spd="slow" p14:dur="2000" advTm="12080"/>
    </mc:Choice>
    <mc:Fallback xmlns="">
      <p:transition spd="slow" advTm="120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2E2ED7-1260-AA7F-0AE4-EC17B1DDFAF4}"/>
              </a:ext>
            </a:extLst>
          </p:cNvPr>
          <p:cNvPicPr>
            <a:picLocks noChangeAspect="1"/>
          </p:cNvPicPr>
          <p:nvPr/>
        </p:nvPicPr>
        <p:blipFill>
          <a:blip r:embed="rId2"/>
          <a:stretch>
            <a:fillRect/>
          </a:stretch>
        </p:blipFill>
        <p:spPr>
          <a:xfrm>
            <a:off x="0" y="-251402"/>
            <a:ext cx="12192000" cy="7109402"/>
          </a:xfrm>
          <a:prstGeom prst="rect">
            <a:avLst/>
          </a:prstGeom>
        </p:spPr>
      </p:pic>
      <p:sp>
        <p:nvSpPr>
          <p:cNvPr id="2" name="TextBox 1">
            <a:extLst>
              <a:ext uri="{FF2B5EF4-FFF2-40B4-BE49-F238E27FC236}">
                <a16:creationId xmlns:a16="http://schemas.microsoft.com/office/drawing/2014/main" id="{653AEE63-EBE8-A4B5-BE7F-2BED6511307E}"/>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TimesNewRomanPSMT"/>
              </a:rPr>
              <a:t>मत्ती</a:t>
            </a:r>
            <a:r>
              <a:rPr lang="hi-IN" sz="2800" b="0" i="0" u="none" strike="noStrike" baseline="0" dirty="0">
                <a:solidFill>
                  <a:schemeClr val="bg1"/>
                </a:solidFill>
                <a:latin typeface="TimesNewRomanPSMT"/>
              </a:rPr>
              <a:t> 27:19</a:t>
            </a:r>
            <a:endParaRPr lang="bo-CN" sz="2800" b="1" cap="all" dirty="0">
              <a:solidFill>
                <a:schemeClr val="bg1"/>
              </a:solidFill>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611583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“त्यो निर्दोष मानिसको विरुद्धमा केही नगर्नुहोस्। तिनको बारेमा आज राती मैले सपना देखेकी छु। अनि त्यो समपनाले मलाई अत्यन्त विचलित तुल्याएको छ।”</a:t>
            </a:r>
            <a:endParaRPr lang="en-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61302418-2F8F-01B6-E288-3E242926A2DB}"/>
              </a:ext>
            </a:extLst>
          </p:cNvPr>
          <p:cNvSpPr txBox="1"/>
          <p:nvPr/>
        </p:nvSpPr>
        <p:spPr>
          <a:xfrm>
            <a:off x="5840819" y="299899"/>
            <a:ext cx="6096000" cy="6558101"/>
          </a:xfrm>
          <a:prstGeom prst="rect">
            <a:avLst/>
          </a:prstGeom>
          <a:noFill/>
        </p:spPr>
        <p:txBody>
          <a:bodyPr wrap="square" rtlCol="0">
            <a:noAutofit/>
          </a:bodyPr>
          <a:lstStyle/>
          <a:p>
            <a:endParaRPr lang="en-US" sz="3200" b="0" i="0" dirty="0">
              <a:solidFill>
                <a:srgbClr val="121212"/>
              </a:solidFill>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88C1C51B-6972-EA00-A4DA-C6EA22B2E07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55879905"/>
      </p:ext>
    </p:extLst>
  </p:cSld>
  <p:clrMapOvr>
    <a:masterClrMapping/>
  </p:clrMapOvr>
  <mc:AlternateContent xmlns:mc="http://schemas.openxmlformats.org/markup-compatibility/2006" xmlns:p14="http://schemas.microsoft.com/office/powerpoint/2010/main">
    <mc:Choice Requires="p14">
      <p:transition spd="slow" p14:dur="2000" advTm="9396"/>
    </mc:Choice>
    <mc:Fallback xmlns="">
      <p:transition spd="slow" advTm="93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2E2ED7-1260-AA7F-0AE4-EC17B1DDFAF4}"/>
              </a:ext>
            </a:extLst>
          </p:cNvPr>
          <p:cNvPicPr>
            <a:picLocks noChangeAspect="1"/>
          </p:cNvPicPr>
          <p:nvPr/>
        </p:nvPicPr>
        <p:blipFill>
          <a:blip r:embed="rId2"/>
          <a:stretch>
            <a:fillRect/>
          </a:stretch>
        </p:blipFill>
        <p:spPr>
          <a:xfrm>
            <a:off x="-522759" y="-238703"/>
            <a:ext cx="13946659" cy="8132579"/>
          </a:xfrm>
          <a:prstGeom prst="rect">
            <a:avLst/>
          </a:prstGeom>
        </p:spPr>
      </p:pic>
      <p:sp>
        <p:nvSpPr>
          <p:cNvPr id="4" name="TextBox 3">
            <a:extLst>
              <a:ext uri="{FF2B5EF4-FFF2-40B4-BE49-F238E27FC236}">
                <a16:creationId xmlns:a16="http://schemas.microsoft.com/office/drawing/2014/main" id="{76580AB4-1A16-A2E7-16C4-5B85D49EFED8}"/>
              </a:ext>
            </a:extLst>
          </p:cNvPr>
          <p:cNvSpPr txBox="1"/>
          <p:nvPr/>
        </p:nvSpPr>
        <p:spPr>
          <a:xfrm>
            <a:off x="274445" y="242953"/>
            <a:ext cx="3721826" cy="646331"/>
          </a:xfrm>
          <a:prstGeom prst="rect">
            <a:avLst/>
          </a:prstGeom>
          <a:noFill/>
        </p:spPr>
        <p:txBody>
          <a:bodyPr wrap="square" rtlCol="0">
            <a:spAutoFit/>
          </a:bodyPr>
          <a:lstStyle/>
          <a:p>
            <a:r>
              <a:rPr lang="hi-IN" sz="3600" b="0" i="0" u="none" strike="noStrike" baseline="0" dirty="0">
                <a:solidFill>
                  <a:schemeClr val="bg1"/>
                </a:solidFill>
                <a:latin typeface="TimesNewRomanPSMT"/>
              </a:rPr>
              <a:t>मत्ती</a:t>
            </a:r>
            <a:r>
              <a:rPr lang="hi-IN" sz="2800" b="0" i="0" u="none" strike="noStrike" baseline="0" dirty="0">
                <a:solidFill>
                  <a:schemeClr val="bg1"/>
                </a:solidFill>
                <a:latin typeface="TimesNewRomanPSMT"/>
              </a:rPr>
              <a:t> 27:19</a:t>
            </a:r>
            <a:endParaRPr lang="bo-CN" sz="2800" b="1" cap="all" dirty="0">
              <a:solidFill>
                <a:schemeClr val="bg1"/>
              </a:solidFill>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120317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dirty="0">
                <a:latin typeface="Mangal" panose="02040503050203030202" pitchFamily="18" charset="0"/>
              </a:rPr>
              <a:t>यूहन्ना 19</a:t>
            </a:r>
            <a:r>
              <a:rPr lang="en-US" sz="3600" dirty="0">
                <a:latin typeface="Mangal" panose="02040503050203030202" pitchFamily="18" charset="0"/>
                <a:cs typeface="Mangal" panose="02040503050203030202" pitchFamily="18" charset="0"/>
              </a:rPr>
              <a:t>:12 </a:t>
            </a:r>
            <a:r>
              <a:rPr lang="hi-IN" sz="3600" dirty="0">
                <a:latin typeface="Mangal" panose="02040503050203030202" pitchFamily="18" charset="0"/>
                <a:cs typeface="Mangal" panose="02040503050203030202" pitchFamily="18" charset="0"/>
              </a:rPr>
              <a:t>त्यसपछि, पिलातसले येशूलाई मुक्त पार्ने कोशिश गरे। तर यहूदीहरूले तिनलाई कराउँदै भने, “कसैले आफैंलाई राजा बनाउँछ भने त्यो सिजर बिरोधी हो। यसर्थ उसलाई तपाईं छुट्करा दिनु हुन्छ भने तपाईं सिजरको मित्र हुनु हुन्न।”</a:t>
            </a:r>
            <a:endParaRPr lang="en-IN" sz="36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BB4F2A40-9375-A6E6-F6CA-FF49630C8C0B}"/>
              </a:ext>
            </a:extLst>
          </p:cNvPr>
          <p:cNvSpPr txBox="1"/>
          <p:nvPr/>
        </p:nvSpPr>
        <p:spPr>
          <a:xfrm>
            <a:off x="6096000" y="166255"/>
            <a:ext cx="6096000" cy="6558101"/>
          </a:xfrm>
          <a:prstGeom prst="rect">
            <a:avLst/>
          </a:prstGeom>
          <a:noFill/>
        </p:spPr>
        <p:txBody>
          <a:bodyPr wrap="square" rtlCol="0">
            <a:noAutofit/>
          </a:bodyPr>
          <a:lstStyle/>
          <a:p>
            <a:endParaRPr lang="en-IN" sz="2800" dirty="0"/>
          </a:p>
        </p:txBody>
      </p:sp>
      <p:pic>
        <p:nvPicPr>
          <p:cNvPr id="16" name="Audio 15">
            <a:hlinkClick r:id="" action="ppaction://media"/>
            <a:extLst>
              <a:ext uri="{FF2B5EF4-FFF2-40B4-BE49-F238E27FC236}">
                <a16:creationId xmlns:a16="http://schemas.microsoft.com/office/drawing/2014/main" id="{2EB01AB8-C14E-E51E-08B1-9BA47D2C6FE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98597380"/>
      </p:ext>
    </p:extLst>
  </p:cSld>
  <p:clrMapOvr>
    <a:masterClrMapping/>
  </p:clrMapOvr>
  <mc:AlternateContent xmlns:mc="http://schemas.openxmlformats.org/markup-compatibility/2006" xmlns:p14="http://schemas.microsoft.com/office/powerpoint/2010/main">
    <mc:Choice Requires="p14">
      <p:transition spd="slow" p14:dur="2000" advTm="23251"/>
    </mc:Choice>
    <mc:Fallback xmlns="">
      <p:transition spd="slow" advTm="232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3291</TotalTime>
  <Words>738</Words>
  <Application>Microsoft Office PowerPoint</Application>
  <PresentationFormat>Widescreen</PresentationFormat>
  <Paragraphs>59</Paragraphs>
  <Slides>44</Slides>
  <Notes>1</Notes>
  <HiddenSlides>0</HiddenSlides>
  <MMClips>22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44</vt:i4>
      </vt:variant>
    </vt:vector>
  </HeadingPairs>
  <TitlesOfParts>
    <vt:vector size="57" baseType="lpstr">
      <vt:lpstr>Aptos</vt:lpstr>
      <vt:lpstr>Arial</vt:lpstr>
      <vt:lpstr>avenir</vt:lpstr>
      <vt:lpstr>Calibri</vt:lpstr>
      <vt:lpstr>Calibri Light</vt:lpstr>
      <vt:lpstr>Cambria</vt:lpstr>
      <vt:lpstr>Inter</vt:lpstr>
      <vt:lpstr>Mangal</vt:lpstr>
      <vt:lpstr>Microsoft Himalaya</vt:lpstr>
      <vt:lpstr>PT Serif</vt:lpstr>
      <vt:lpstr>Symbol</vt:lpstr>
      <vt:lpstr>TimesNewRomanPSMT</vt:lpstr>
      <vt:lpstr>Office Theme</vt:lpstr>
      <vt:lpstr>43-6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134</cp:revision>
  <dcterms:created xsi:type="dcterms:W3CDTF">2022-09-30T06:26:14Z</dcterms:created>
  <dcterms:modified xsi:type="dcterms:W3CDTF">2026-07-16T11:18:54Z</dcterms:modified>
</cp:coreProperties>
</file>