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259" r:id="rId4"/>
    <p:sldId id="331" r:id="rId5"/>
    <p:sldId id="311" r:id="rId6"/>
    <p:sldId id="312" r:id="rId7"/>
    <p:sldId id="260" r:id="rId8"/>
    <p:sldId id="271" r:id="rId9"/>
    <p:sldId id="261" r:id="rId10"/>
    <p:sldId id="272" r:id="rId11"/>
    <p:sldId id="263" r:id="rId12"/>
    <p:sldId id="274" r:id="rId13"/>
    <p:sldId id="264" r:id="rId14"/>
    <p:sldId id="275" r:id="rId15"/>
    <p:sldId id="265" r:id="rId16"/>
    <p:sldId id="330" r:id="rId17"/>
    <p:sldId id="327" r:id="rId18"/>
    <p:sldId id="276" r:id="rId19"/>
    <p:sldId id="266" r:id="rId20"/>
    <p:sldId id="277" r:id="rId21"/>
    <p:sldId id="268" r:id="rId22"/>
    <p:sldId id="279" r:id="rId23"/>
    <p:sldId id="317" r:id="rId24"/>
    <p:sldId id="324" r:id="rId25"/>
    <p:sldId id="318" r:id="rId26"/>
    <p:sldId id="319" r:id="rId27"/>
    <p:sldId id="269" r:id="rId28"/>
    <p:sldId id="280" r:id="rId29"/>
    <p:sldId id="281" r:id="rId30"/>
    <p:sldId id="282" r:id="rId31"/>
    <p:sldId id="283" r:id="rId32"/>
    <p:sldId id="284" r:id="rId33"/>
    <p:sldId id="285" r:id="rId34"/>
    <p:sldId id="286" r:id="rId35"/>
    <p:sldId id="325" r:id="rId36"/>
    <p:sldId id="326" r:id="rId37"/>
    <p:sldId id="287" r:id="rId38"/>
    <p:sldId id="288" r:id="rId39"/>
    <p:sldId id="320" r:id="rId40"/>
    <p:sldId id="321" r:id="rId41"/>
    <p:sldId id="322" r:id="rId42"/>
    <p:sldId id="323" r:id="rId43"/>
    <p:sldId id="328" r:id="rId44"/>
    <p:sldId id="329" r:id="rId45"/>
    <p:sldId id="289" r:id="rId46"/>
    <p:sldId id="29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2E8D5C-126F-409B-B60E-9800EE412493}" v="1" dt="2026-07-16T11:20:39.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35" autoAdjust="0"/>
    <p:restoredTop sz="90467" autoAdjust="0"/>
  </p:normalViewPr>
  <p:slideViewPr>
    <p:cSldViewPr snapToGrid="0">
      <p:cViewPr varScale="1">
        <p:scale>
          <a:sx n="115" d="100"/>
          <a:sy n="115" d="100"/>
        </p:scale>
        <p:origin x="10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20:39.191" v="150"/>
      <pc:docMkLst>
        <pc:docMk/>
      </pc:docMkLst>
      <pc:sldChg chg="modSp modNotesTx">
        <pc:chgData name="Alfred Smith" userId="3c60a3631c0db8ad" providerId="LiveId" clId="{0761BD21-EAD3-491D-B74D-BFB938B236DA}" dt="2026-07-16T11:20:39.191" v="150"/>
        <pc:sldMkLst>
          <pc:docMk/>
          <pc:sldMk cId="1499918570" sldId="257"/>
        </pc:sldMkLst>
        <pc:spChg chg="mod">
          <ac:chgData name="Alfred Smith" userId="3c60a3631c0db8ad" providerId="LiveId" clId="{0761BD21-EAD3-491D-B74D-BFB938B236DA}" dt="2026-07-16T11:20:39.191" v="150"/>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44-1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16" name="Audio 15">
            <a:hlinkClick r:id="" action="ppaction://media"/>
            <a:extLst>
              <a:ext uri="{FF2B5EF4-FFF2-40B4-BE49-F238E27FC236}">
                <a16:creationId xmlns:a16="http://schemas.microsoft.com/office/drawing/2014/main" id="{63A744DC-DB2C-B9AD-C878-45B36588D24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124"/>
    </mc:Choice>
    <mc:Fallback xmlns="">
      <p:transition spd="slow" advTm="3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F80422-31B5-B7C6-CA29-5E27A070A0FA}"/>
              </a:ext>
            </a:extLst>
          </p:cNvPr>
          <p:cNvPicPr>
            <a:picLocks noChangeAspect="1"/>
          </p:cNvPicPr>
          <p:nvPr/>
        </p:nvPicPr>
        <p:blipFill>
          <a:blip r:embed="rId2"/>
          <a:stretch>
            <a:fillRect/>
          </a:stretch>
        </p:blipFill>
        <p:spPr>
          <a:xfrm>
            <a:off x="0" y="-790413"/>
            <a:ext cx="14143988" cy="7648414"/>
          </a:xfrm>
          <a:prstGeom prst="rect">
            <a:avLst/>
          </a:prstGeom>
        </p:spPr>
      </p:pic>
      <p:sp>
        <p:nvSpPr>
          <p:cNvPr id="4" name="TextBox 3">
            <a:extLst>
              <a:ext uri="{FF2B5EF4-FFF2-40B4-BE49-F238E27FC236}">
                <a16:creationId xmlns:a16="http://schemas.microsoft.com/office/drawing/2014/main" id="{1804E118-F713-D29E-F212-12A7F5B5FFD0}"/>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32 </a:t>
            </a:r>
            <a:r>
              <a:rPr lang="hi-IN" sz="4400" dirty="0">
                <a:solidFill>
                  <a:srgbClr val="000000"/>
                </a:solidFill>
                <a:latin typeface="Cambria" panose="02040503050406030204" pitchFamily="18" charset="0"/>
              </a:rPr>
              <a:t>दूइजना अरू अपराधीहरूलाई पनि उहांसंगै मार्न अघि लगाइएको थियो। </a:t>
            </a:r>
            <a:endParaRPr lang="en-IN" sz="4400" dirty="0"/>
          </a:p>
        </p:txBody>
      </p:sp>
      <p:sp>
        <p:nvSpPr>
          <p:cNvPr id="3" name="TextBox 2">
            <a:extLst>
              <a:ext uri="{FF2B5EF4-FFF2-40B4-BE49-F238E27FC236}">
                <a16:creationId xmlns:a16="http://schemas.microsoft.com/office/drawing/2014/main" id="{AFC473F3-EA4E-C8EB-9FEA-AAFB9B5DE285}"/>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28" name="Audio 27">
            <a:hlinkClick r:id="" action="ppaction://media"/>
            <a:extLst>
              <a:ext uri="{FF2B5EF4-FFF2-40B4-BE49-F238E27FC236}">
                <a16:creationId xmlns:a16="http://schemas.microsoft.com/office/drawing/2014/main" id="{EBEAE7D5-239A-E23D-182F-6B07E179F1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7654"/>
    </mc:Choice>
    <mc:Fallback xmlns="">
      <p:transition spd="slow" advTm="7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A9F1E6-CDCF-6B7C-4490-2FA07E7D2DA8}"/>
              </a:ext>
            </a:extLst>
          </p:cNvPr>
          <p:cNvPicPr>
            <a:picLocks noChangeAspect="1"/>
          </p:cNvPicPr>
          <p:nvPr/>
        </p:nvPicPr>
        <p:blipFill>
          <a:blip r:embed="rId2"/>
          <a:stretch>
            <a:fillRect/>
          </a:stretch>
        </p:blipFill>
        <p:spPr>
          <a:xfrm>
            <a:off x="-914400" y="-78621"/>
            <a:ext cx="14041464" cy="6936621"/>
          </a:xfrm>
          <a:prstGeom prst="rect">
            <a:avLst/>
          </a:prstGeom>
        </p:spPr>
      </p:pic>
      <p:sp>
        <p:nvSpPr>
          <p:cNvPr id="4" name="TextBox 3">
            <a:extLst>
              <a:ext uri="{FF2B5EF4-FFF2-40B4-BE49-F238E27FC236}">
                <a16:creationId xmlns:a16="http://schemas.microsoft.com/office/drawing/2014/main" id="{FE30DDC6-F07D-1D25-B54B-FB2C64942F13}"/>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33येशू र ती दुइ अपराधीहरूलाई “खप्परे” भन्ने ठाँउमा लगियो। सिपाहीहरूले येशूलाई काँटी ठोकेर क्रूसको दुइ छेउमा तिनीहरूले ती दुइ अपराधीहरूलाई पनि टाँगे। तिनीहरूले एकजनालाई येशूको दाहिनेपट्टि र अर्कोलाई देब्रेपट्टि राखे।</a:t>
            </a:r>
            <a:endParaRPr lang="en-IN" sz="7200" dirty="0"/>
          </a:p>
        </p:txBody>
      </p:sp>
      <p:sp>
        <p:nvSpPr>
          <p:cNvPr id="3" name="TextBox 2">
            <a:extLst>
              <a:ext uri="{FF2B5EF4-FFF2-40B4-BE49-F238E27FC236}">
                <a16:creationId xmlns:a16="http://schemas.microsoft.com/office/drawing/2014/main" id="{EDC1B4E9-3A42-A494-C64C-FA034568166F}"/>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6" name="Audio 5">
            <a:hlinkClick r:id="" action="ppaction://media"/>
            <a:extLst>
              <a:ext uri="{FF2B5EF4-FFF2-40B4-BE49-F238E27FC236}">
                <a16:creationId xmlns:a16="http://schemas.microsoft.com/office/drawing/2014/main" id="{986ECE5F-804E-37B5-9FB9-1B6ED37A2F5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6784"/>
    </mc:Choice>
    <mc:Fallback xmlns="">
      <p:transition spd="slow" advTm="16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B14FCC-02A2-30E5-DD97-5201F9218736}"/>
              </a:ext>
            </a:extLst>
          </p:cNvPr>
          <p:cNvPicPr>
            <a:picLocks noChangeAspect="1"/>
          </p:cNvPicPr>
          <p:nvPr/>
        </p:nvPicPr>
        <p:blipFill>
          <a:blip r:embed="rId2"/>
          <a:stretch>
            <a:fillRect/>
          </a:stretch>
        </p:blipFill>
        <p:spPr>
          <a:xfrm>
            <a:off x="0" y="-99510"/>
            <a:ext cx="12192000" cy="6957510"/>
          </a:xfrm>
          <a:prstGeom prst="rect">
            <a:avLst/>
          </a:prstGeom>
        </p:spPr>
      </p:pic>
      <p:sp>
        <p:nvSpPr>
          <p:cNvPr id="4" name="TextBox 3">
            <a:extLst>
              <a:ext uri="{FF2B5EF4-FFF2-40B4-BE49-F238E27FC236}">
                <a16:creationId xmlns:a16="http://schemas.microsoft.com/office/drawing/2014/main" id="{5DC40793-535C-B085-1AF1-9BFF43580944}"/>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34 </a:t>
            </a:r>
            <a:r>
              <a:rPr lang="hi-IN" sz="4000" dirty="0">
                <a:solidFill>
                  <a:srgbClr val="000000"/>
                </a:solidFill>
                <a:latin typeface="Cambria" panose="02040503050406030204" pitchFamily="18" charset="0"/>
              </a:rPr>
              <a:t>येशूले भन्नुभयो, “हे पिता, तिनीहरूलाई माफ दिनुहोस् किनभने तिनीहरू के गरिरेहछन्, जान्दैन्।”</a:t>
            </a:r>
            <a:r>
              <a:rPr lang="en-GB" sz="4000" dirty="0">
                <a:solidFill>
                  <a:srgbClr val="000000"/>
                </a:solidFill>
                <a:latin typeface="Cambria" panose="02040503050406030204" pitchFamily="18" charset="0"/>
              </a:rPr>
              <a:t>…</a:t>
            </a:r>
            <a:endParaRPr lang="en-IN" sz="4400" dirty="0"/>
          </a:p>
        </p:txBody>
      </p:sp>
      <p:sp>
        <p:nvSpPr>
          <p:cNvPr id="3" name="TextBox 2">
            <a:extLst>
              <a:ext uri="{FF2B5EF4-FFF2-40B4-BE49-F238E27FC236}">
                <a16:creationId xmlns:a16="http://schemas.microsoft.com/office/drawing/2014/main" id="{0757C2E0-7A9C-3B81-A07F-52745A9C4061}"/>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12" name="Audio 11">
            <a:hlinkClick r:id="" action="ppaction://media"/>
            <a:extLst>
              <a:ext uri="{FF2B5EF4-FFF2-40B4-BE49-F238E27FC236}">
                <a16:creationId xmlns:a16="http://schemas.microsoft.com/office/drawing/2014/main" id="{A68CE219-ACF5-56DC-B899-F6F728B1521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1549"/>
    </mc:Choice>
    <mc:Fallback xmlns="">
      <p:transition spd="slow" advTm="11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6D4A0F-51A2-9565-51BC-B7FDA32F29E0}"/>
              </a:ext>
            </a:extLst>
          </p:cNvPr>
          <p:cNvPicPr>
            <a:picLocks noChangeAspect="1"/>
          </p:cNvPicPr>
          <p:nvPr/>
        </p:nvPicPr>
        <p:blipFill>
          <a:blip r:embed="rId2"/>
          <a:stretch>
            <a:fillRect/>
          </a:stretch>
        </p:blipFill>
        <p:spPr>
          <a:xfrm>
            <a:off x="-2307010" y="-1193369"/>
            <a:ext cx="14499010" cy="8051369"/>
          </a:xfrm>
          <a:prstGeom prst="rect">
            <a:avLst/>
          </a:prstGeom>
        </p:spPr>
      </p:pic>
      <p:sp>
        <p:nvSpPr>
          <p:cNvPr id="2" name="TextBox 1">
            <a:extLst>
              <a:ext uri="{FF2B5EF4-FFF2-40B4-BE49-F238E27FC236}">
                <a16:creationId xmlns:a16="http://schemas.microsoft.com/office/drawing/2014/main" id="{3A8A00CD-9E0F-625B-EEA8-3BC2C9646E38}"/>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547819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000000"/>
                </a:solidFill>
                <a:latin typeface="Cambria" panose="02040503050406030204" pitchFamily="18" charset="0"/>
              </a:rPr>
              <a:t>सिपाहीहरूले चिट्टा उढाएर उनको लुगाहरू बाँडे। </a:t>
            </a:r>
            <a:endParaRPr lang="en-IN" sz="4000" dirty="0"/>
          </a:p>
        </p:txBody>
      </p:sp>
      <p:sp>
        <p:nvSpPr>
          <p:cNvPr id="3" name="TextBox 2">
            <a:extLst>
              <a:ext uri="{FF2B5EF4-FFF2-40B4-BE49-F238E27FC236}">
                <a16:creationId xmlns:a16="http://schemas.microsoft.com/office/drawing/2014/main" id="{6C771E64-DDF7-C1DD-1240-CDFC2F8FBA08}"/>
              </a:ext>
            </a:extLst>
          </p:cNvPr>
          <p:cNvSpPr txBox="1"/>
          <p:nvPr/>
        </p:nvSpPr>
        <p:spPr>
          <a:xfrm>
            <a:off x="6096000" y="166255"/>
            <a:ext cx="6096000" cy="6558101"/>
          </a:xfrm>
          <a:prstGeom prst="rect">
            <a:avLst/>
          </a:prstGeom>
          <a:noFill/>
        </p:spPr>
        <p:txBody>
          <a:bodyPr wrap="square" rtlCol="0">
            <a:noAutofit/>
          </a:bodyPr>
          <a:lstStyle/>
          <a:p>
            <a:endParaRPr lang="en-IN" sz="4000" dirty="0"/>
          </a:p>
        </p:txBody>
      </p:sp>
      <p:pic>
        <p:nvPicPr>
          <p:cNvPr id="20" name="Audio 19">
            <a:hlinkClick r:id="" action="ppaction://media"/>
            <a:extLst>
              <a:ext uri="{FF2B5EF4-FFF2-40B4-BE49-F238E27FC236}">
                <a16:creationId xmlns:a16="http://schemas.microsoft.com/office/drawing/2014/main" id="{BF344241-7227-986B-C36B-B3AAD9FAE6E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97632608"/>
      </p:ext>
    </p:extLst>
  </p:cSld>
  <p:clrMapOvr>
    <a:masterClrMapping/>
  </p:clrMapOvr>
  <mc:AlternateContent xmlns:mc="http://schemas.openxmlformats.org/markup-compatibility/2006" xmlns:p14="http://schemas.microsoft.com/office/powerpoint/2010/main">
    <mc:Choice Requires="p14">
      <p:transition spd="slow" p14:dur="2000" advTm="6745"/>
    </mc:Choice>
    <mc:Fallback xmlns="">
      <p:transition spd="slow" advTm="6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A2424E-6F4C-03AC-A736-28119F955E05}"/>
              </a:ext>
            </a:extLst>
          </p:cNvPr>
          <p:cNvPicPr>
            <a:picLocks noChangeAspect="1"/>
          </p:cNvPicPr>
          <p:nvPr/>
        </p:nvPicPr>
        <p:blipFill>
          <a:blip r:embed="rId2"/>
          <a:stretch>
            <a:fillRect/>
          </a:stretch>
        </p:blipFill>
        <p:spPr>
          <a:xfrm>
            <a:off x="-820153" y="0"/>
            <a:ext cx="13012153" cy="6858000"/>
          </a:xfrm>
          <a:prstGeom prst="rect">
            <a:avLst/>
          </a:prstGeom>
        </p:spPr>
      </p:pic>
      <p:sp>
        <p:nvSpPr>
          <p:cNvPr id="4" name="TextBox 3">
            <a:extLst>
              <a:ext uri="{FF2B5EF4-FFF2-40B4-BE49-F238E27FC236}">
                <a16:creationId xmlns:a16="http://schemas.microsoft.com/office/drawing/2014/main" id="{E17E8D74-0138-3047-2A51-0C9F23D10108}"/>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35 </a:t>
            </a:r>
            <a:r>
              <a:rPr lang="hi-IN" sz="4000" dirty="0">
                <a:solidFill>
                  <a:srgbClr val="000000"/>
                </a:solidFill>
                <a:latin typeface="Cambria" panose="02040503050406030204" pitchFamily="18" charset="0"/>
              </a:rPr>
              <a:t>मानिसहरू येशूलाई हेरेर उभिए। यहूदी प्रमुखहरू येशूलाई यसो भन्दै निन्दा गरे, “यदि ऊ नै परमेश्वरले छान्नु भएको, ख्रीष्ट हो भने, जसरी उसले अरूलाई बचायो उसले आफैंलाई बचाउने काम गरोस्?”</a:t>
            </a:r>
            <a:endParaRPr lang="en-IN" sz="4000" dirty="0"/>
          </a:p>
        </p:txBody>
      </p:sp>
      <p:sp>
        <p:nvSpPr>
          <p:cNvPr id="3" name="TextBox 2">
            <a:extLst>
              <a:ext uri="{FF2B5EF4-FFF2-40B4-BE49-F238E27FC236}">
                <a16:creationId xmlns:a16="http://schemas.microsoft.com/office/drawing/2014/main" id="{2323B650-1B32-024E-B0B3-0EB2F9BE109B}"/>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14" name="Audio 13">
            <a:hlinkClick r:id="" action="ppaction://media"/>
            <a:extLst>
              <a:ext uri="{FF2B5EF4-FFF2-40B4-BE49-F238E27FC236}">
                <a16:creationId xmlns:a16="http://schemas.microsoft.com/office/drawing/2014/main" id="{D1F7DA06-2C89-E1FD-A148-CE273BFD770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5666"/>
    </mc:Choice>
    <mc:Fallback xmlns="">
      <p:transition spd="slow" advTm="15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098D6B-1D83-AD9D-D37F-29907D6D984E}"/>
              </a:ext>
            </a:extLst>
          </p:cNvPr>
          <p:cNvPicPr>
            <a:picLocks noChangeAspect="1"/>
          </p:cNvPicPr>
          <p:nvPr/>
        </p:nvPicPr>
        <p:blipFill>
          <a:blip r:embed="rId2"/>
          <a:stretch>
            <a:fillRect/>
          </a:stretch>
        </p:blipFill>
        <p:spPr>
          <a:xfrm>
            <a:off x="0" y="-49508"/>
            <a:ext cx="12192000" cy="6907508"/>
          </a:xfrm>
          <a:prstGeom prst="rect">
            <a:avLst/>
          </a:prstGeom>
        </p:spPr>
      </p:pic>
      <p:sp>
        <p:nvSpPr>
          <p:cNvPr id="4" name="TextBox 3">
            <a:extLst>
              <a:ext uri="{FF2B5EF4-FFF2-40B4-BE49-F238E27FC236}">
                <a16:creationId xmlns:a16="http://schemas.microsoft.com/office/drawing/2014/main" id="{BFB20B93-92D0-93C4-4D44-B3F0E68634EC}"/>
              </a:ext>
            </a:extLst>
          </p:cNvPr>
          <p:cNvSpPr txBox="1"/>
          <p:nvPr/>
        </p:nvSpPr>
        <p:spPr>
          <a:xfrm>
            <a:off x="572344" y="4364291"/>
            <a:ext cx="7886613" cy="1309854"/>
          </a:xfrm>
          <a:prstGeom prst="rect">
            <a:avLst/>
          </a:prstGeom>
          <a:noFill/>
        </p:spPr>
        <p:txBody>
          <a:bodyPr wrap="square" rtlCol="0">
            <a:noAutofit/>
          </a:bodyPr>
          <a:lstStyle/>
          <a:p>
            <a:r>
              <a:rPr lang="hi-IN" sz="4000" b="1" dirty="0">
                <a:solidFill>
                  <a:schemeClr val="bg1"/>
                </a:solidFill>
                <a:latin typeface="Inter" panose="020B0502030000000004"/>
              </a:rPr>
              <a:t>येशूलाई क्रूसमा टाँगेको</a:t>
            </a:r>
            <a:endParaRPr lang="en-IN" sz="4000" b="1" dirty="0">
              <a:solidFill>
                <a:schemeClr val="bg1"/>
              </a:solidFill>
              <a:latin typeface="Inter" panose="020B0502030000000004"/>
            </a:endParaRPr>
          </a:p>
          <a:p>
            <a:r>
              <a:rPr lang="hi-IN" sz="4000" dirty="0">
                <a:solidFill>
                  <a:schemeClr val="bg1"/>
                </a:solidFill>
              </a:rPr>
              <a:t>लूका 23:26-49 यूहन्ना 19:17-37</a:t>
            </a:r>
            <a:endParaRPr lang="en-IN" sz="4000" dirty="0">
              <a:solidFill>
                <a:schemeClr val="bg1"/>
              </a:solidFill>
            </a:endParaRPr>
          </a:p>
        </p:txBody>
      </p:sp>
      <p:sp>
        <p:nvSpPr>
          <p:cNvPr id="2" name="TextBox 1">
            <a:extLst>
              <a:ext uri="{FF2B5EF4-FFF2-40B4-BE49-F238E27FC236}">
                <a16:creationId xmlns:a16="http://schemas.microsoft.com/office/drawing/2014/main" id="{96FF3EEF-38B0-0A0E-77A0-8A69822211CA}"/>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32D3D0-D143-DF72-48DC-1FD65722C933}"/>
              </a:ext>
            </a:extLst>
          </p:cNvPr>
          <p:cNvPicPr>
            <a:picLocks noChangeAspect="1"/>
          </p:cNvPicPr>
          <p:nvPr/>
        </p:nvPicPr>
        <p:blipFill>
          <a:blip r:embed="rId2"/>
          <a:stretch>
            <a:fillRect/>
          </a:stretch>
        </p:blipFill>
        <p:spPr>
          <a:xfrm>
            <a:off x="0" y="-345705"/>
            <a:ext cx="12192000" cy="7203705"/>
          </a:xfrm>
          <a:prstGeom prst="rect">
            <a:avLst/>
          </a:prstGeom>
        </p:spPr>
      </p:pic>
      <p:sp>
        <p:nvSpPr>
          <p:cNvPr id="4" name="TextBox 3">
            <a:extLst>
              <a:ext uri="{FF2B5EF4-FFF2-40B4-BE49-F238E27FC236}">
                <a16:creationId xmlns:a16="http://schemas.microsoft.com/office/drawing/2014/main" id="{8BD81414-3E0D-D391-AE07-8F634597B639}"/>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युहन्ना 19</a:t>
            </a:r>
            <a:r>
              <a:rPr lang="en-GB" sz="4000" dirty="0">
                <a:latin typeface="Inter" panose="020B0502030000000004" pitchFamily="34" charset="0"/>
              </a:rPr>
              <a:t>:19</a:t>
            </a:r>
            <a:r>
              <a:rPr lang="hi-IN" sz="4000" b="1" dirty="0">
                <a:solidFill>
                  <a:srgbClr val="333333"/>
                </a:solidFill>
                <a:latin typeface="avenir"/>
              </a:rPr>
              <a:t> </a:t>
            </a:r>
            <a:r>
              <a:rPr lang="hi-IN" sz="4000" dirty="0">
                <a:solidFill>
                  <a:srgbClr val="000000"/>
                </a:solidFill>
                <a:latin typeface="Cambria" panose="02040503050406030204" pitchFamily="18" charset="0"/>
              </a:rPr>
              <a:t>पिलातसले “संकेत पटमा लेखे अनि क्रूसमा टाँसिदिए। त्यो संकेतपटमा लेखिएको थियो।“नासरतको येशू, यहूदीहरूका राजा।</a:t>
            </a:r>
            <a:endParaRPr lang="en-IN" sz="4000" dirty="0"/>
          </a:p>
        </p:txBody>
      </p:sp>
      <p:sp>
        <p:nvSpPr>
          <p:cNvPr id="3" name="TextBox 2">
            <a:extLst>
              <a:ext uri="{FF2B5EF4-FFF2-40B4-BE49-F238E27FC236}">
                <a16:creationId xmlns:a16="http://schemas.microsoft.com/office/drawing/2014/main" id="{43A02E08-7A86-A70D-13F8-1B193F4872D5}"/>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62CAF9F4-E871-ACE5-8258-D9E0527162A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3174"/>
    </mc:Choice>
    <mc:Fallback xmlns="">
      <p:transition spd="slow" advTm="13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6D4A0F-51A2-9565-51BC-B7FDA32F29E0}"/>
              </a:ext>
            </a:extLst>
          </p:cNvPr>
          <p:cNvPicPr>
            <a:picLocks noChangeAspect="1"/>
          </p:cNvPicPr>
          <p:nvPr/>
        </p:nvPicPr>
        <p:blipFill>
          <a:blip r:embed="rId2"/>
          <a:stretch>
            <a:fillRect/>
          </a:stretch>
        </p:blipFill>
        <p:spPr>
          <a:xfrm>
            <a:off x="-2307010" y="-1193369"/>
            <a:ext cx="14499010" cy="8051369"/>
          </a:xfrm>
          <a:prstGeom prst="rect">
            <a:avLst/>
          </a:prstGeom>
        </p:spPr>
      </p:pic>
      <p:sp>
        <p:nvSpPr>
          <p:cNvPr id="3" name="TextBox 2">
            <a:extLst>
              <a:ext uri="{FF2B5EF4-FFF2-40B4-BE49-F238E27FC236}">
                <a16:creationId xmlns:a16="http://schemas.microsoft.com/office/drawing/2014/main" id="{82F0C700-3AA9-DDED-0C5E-275DC403DA01}"/>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19:19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25 </a:t>
            </a:r>
            <a:r>
              <a:rPr lang="hi-IN" sz="3200" dirty="0">
                <a:solidFill>
                  <a:srgbClr val="000000"/>
                </a:solidFill>
                <a:latin typeface="Cambria" panose="02040503050406030204" pitchFamily="18" charset="0"/>
              </a:rPr>
              <a:t>येशूकी आमा क्रूसकै नजिक उभिएकी थिइन। उहाँकी आमाको बहिनी, क्लोपासकी पत्नी पनि मरियमसँग उभिरहेकी थिइन्। मग्दलिनी मरियम पनि उभिरहेकी थिइन्। </a:t>
            </a:r>
            <a:r>
              <a:rPr lang="hi-IN" sz="3200" b="1" dirty="0">
                <a:solidFill>
                  <a:srgbClr val="333333"/>
                </a:solidFill>
                <a:latin typeface="avenir"/>
              </a:rPr>
              <a:t>26 </a:t>
            </a:r>
            <a:r>
              <a:rPr lang="hi-IN" sz="3200" dirty="0">
                <a:solidFill>
                  <a:srgbClr val="000000"/>
                </a:solidFill>
                <a:latin typeface="Cambria" panose="02040503050406030204" pitchFamily="18" charset="0"/>
              </a:rPr>
              <a:t>येशूले आफ्नी आमालाई देख्नु भयो। उहाँले ती उभिनेहरूमा आफ्ना चेलाहरूलाई पनि देख्नु भयो। उहाँले आफ्ना आमालाई भन्नु भयो, “हे प्रिय नारी तिम्रो पुत्र यहाँ छ।”</a:t>
            </a:r>
            <a:endParaRPr lang="en-IN" sz="3200" dirty="0"/>
          </a:p>
        </p:txBody>
      </p:sp>
      <p:sp>
        <p:nvSpPr>
          <p:cNvPr id="3" name="TextBox 2">
            <a:extLst>
              <a:ext uri="{FF2B5EF4-FFF2-40B4-BE49-F238E27FC236}">
                <a16:creationId xmlns:a16="http://schemas.microsoft.com/office/drawing/2014/main" id="{A8DF815A-ECA2-1DD2-9E8B-AC23E818E49A}"/>
              </a:ext>
            </a:extLst>
          </p:cNvPr>
          <p:cNvSpPr txBox="1"/>
          <p:nvPr/>
        </p:nvSpPr>
        <p:spPr>
          <a:xfrm>
            <a:off x="6096000" y="166255"/>
            <a:ext cx="6096000" cy="6558101"/>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AA605B09-C329-53DA-AAEC-9766E00AA87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73729591"/>
      </p:ext>
    </p:extLst>
  </p:cSld>
  <p:clrMapOvr>
    <a:masterClrMapping/>
  </p:clrMapOvr>
  <mc:AlternateContent xmlns:mc="http://schemas.openxmlformats.org/markup-compatibility/2006" xmlns:p14="http://schemas.microsoft.com/office/powerpoint/2010/main">
    <mc:Choice Requires="p14">
      <p:transition spd="slow" p14:dur="2000" advTm="25361"/>
    </mc:Choice>
    <mc:Fallback xmlns="">
      <p:transition spd="slow" advTm="25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r>
              <a:rPr lang="en-IN" dirty="0"/>
              <a:t> </a:t>
            </a: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IN" dirty="0"/>
              <a:t> </a:t>
            </a:r>
          </a:p>
        </p:txBody>
      </p:sp>
      <p:pic>
        <p:nvPicPr>
          <p:cNvPr id="5" name="Picture 4">
            <a:extLst>
              <a:ext uri="{FF2B5EF4-FFF2-40B4-BE49-F238E27FC236}">
                <a16:creationId xmlns:a16="http://schemas.microsoft.com/office/drawing/2014/main" id="{7085DED1-C71D-2A64-F107-C2D403334AE2}"/>
              </a:ext>
            </a:extLst>
          </p:cNvPr>
          <p:cNvPicPr>
            <a:picLocks noChangeAspect="1"/>
          </p:cNvPicPr>
          <p:nvPr/>
        </p:nvPicPr>
        <p:blipFill>
          <a:blip r:embed="rId2"/>
          <a:stretch>
            <a:fillRect/>
          </a:stretch>
        </p:blipFill>
        <p:spPr>
          <a:xfrm>
            <a:off x="-1" y="1"/>
            <a:ext cx="13073499" cy="6858000"/>
          </a:xfrm>
          <a:prstGeom prst="rect">
            <a:avLst/>
          </a:prstGeom>
        </p:spPr>
      </p:pic>
      <p:sp>
        <p:nvSpPr>
          <p:cNvPr id="10" name="TextBox 9">
            <a:extLst>
              <a:ext uri="{FF2B5EF4-FFF2-40B4-BE49-F238E27FC236}">
                <a16:creationId xmlns:a16="http://schemas.microsoft.com/office/drawing/2014/main" id="{50F22F31-CE53-76EC-B00F-31D4060EAC75}"/>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19:25,26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26498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27 </a:t>
            </a:r>
            <a:r>
              <a:rPr lang="hi-IN" sz="4000" dirty="0">
                <a:solidFill>
                  <a:srgbClr val="000000"/>
                </a:solidFill>
                <a:latin typeface="Cambria" panose="02040503050406030204" pitchFamily="18" charset="0"/>
              </a:rPr>
              <a:t>त्यसपछि आफ्ना चेलालाई भन्नुभयो, “यहाँ तिम्रा आमा हुनुहुन्छ।” तब त्यसपछि, ती चेलाहरूले येशूकी आमालाई आफ्ना घरमा लगे।</a:t>
            </a:r>
            <a:endParaRPr lang="en-IN" sz="4000" dirty="0"/>
          </a:p>
        </p:txBody>
      </p:sp>
      <p:sp>
        <p:nvSpPr>
          <p:cNvPr id="3" name="TextBox 2">
            <a:extLst>
              <a:ext uri="{FF2B5EF4-FFF2-40B4-BE49-F238E27FC236}">
                <a16:creationId xmlns:a16="http://schemas.microsoft.com/office/drawing/2014/main" id="{A71ABF6E-839F-F6BA-421A-515AA6D6F9E6}"/>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9" name="Audio 28">
            <a:hlinkClick r:id="" action="ppaction://media"/>
            <a:extLst>
              <a:ext uri="{FF2B5EF4-FFF2-40B4-BE49-F238E27FC236}">
                <a16:creationId xmlns:a16="http://schemas.microsoft.com/office/drawing/2014/main" id="{9F3C8045-2D68-FDA6-DAE3-09D82BC8918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36860811"/>
      </p:ext>
    </p:extLst>
  </p:cSld>
  <p:clrMapOvr>
    <a:masterClrMapping/>
  </p:clrMapOvr>
  <mc:AlternateContent xmlns:mc="http://schemas.openxmlformats.org/markup-compatibility/2006" xmlns:p14="http://schemas.microsoft.com/office/powerpoint/2010/main">
    <mc:Choice Requires="p14">
      <p:transition spd="slow" p14:dur="2000" advTm="10625"/>
    </mc:Choice>
    <mc:Fallback xmlns="">
      <p:transition spd="slow" advTm="10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94329E-FB68-155D-AC8A-91D861197741}"/>
              </a:ext>
            </a:extLst>
          </p:cNvPr>
          <p:cNvPicPr>
            <a:picLocks noChangeAspect="1"/>
          </p:cNvPicPr>
          <p:nvPr/>
        </p:nvPicPr>
        <p:blipFill>
          <a:blip r:embed="rId2"/>
          <a:stretch>
            <a:fillRect/>
          </a:stretch>
        </p:blipFill>
        <p:spPr>
          <a:xfrm>
            <a:off x="1" y="-294301"/>
            <a:ext cx="12192000" cy="7152301"/>
          </a:xfrm>
          <a:prstGeom prst="rect">
            <a:avLst/>
          </a:prstGeom>
        </p:spPr>
      </p:pic>
      <p:sp>
        <p:nvSpPr>
          <p:cNvPr id="4" name="TextBox 3">
            <a:extLst>
              <a:ext uri="{FF2B5EF4-FFF2-40B4-BE49-F238E27FC236}">
                <a16:creationId xmlns:a16="http://schemas.microsoft.com/office/drawing/2014/main" id="{13CFB502-2360-6B8A-71F8-A7EC75AAF16B}"/>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776425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लूका 23:</a:t>
            </a:r>
            <a:r>
              <a:rPr lang="hi-IN" sz="4000" b="1" dirty="0">
                <a:solidFill>
                  <a:srgbClr val="333333"/>
                </a:solidFill>
                <a:latin typeface="avenir"/>
              </a:rPr>
              <a:t>39 </a:t>
            </a:r>
            <a:r>
              <a:rPr lang="hi-IN" sz="4000" dirty="0">
                <a:solidFill>
                  <a:srgbClr val="000000"/>
                </a:solidFill>
                <a:latin typeface="Cambria" panose="02040503050406030204" pitchFamily="18" charset="0"/>
              </a:rPr>
              <a:t>एकजना अपराधीले येशूलाई अपमान गर्दै भन्यो, “के तपाईं ख्रीष्ट हुनुहुन्न? त्यसो हो भने आफूलाई बँचाउनु होस् अनि हामीलाई पनि बचाउनुहोस्।”</a:t>
            </a:r>
            <a:endParaRPr lang="en-IN" sz="4000" dirty="0"/>
          </a:p>
        </p:txBody>
      </p:sp>
      <p:sp>
        <p:nvSpPr>
          <p:cNvPr id="3" name="TextBox 2">
            <a:extLst>
              <a:ext uri="{FF2B5EF4-FFF2-40B4-BE49-F238E27FC236}">
                <a16:creationId xmlns:a16="http://schemas.microsoft.com/office/drawing/2014/main" id="{831F529C-5D59-7B5F-3892-D85DAA16D028}"/>
              </a:ext>
            </a:extLst>
          </p:cNvPr>
          <p:cNvSpPr txBox="1"/>
          <p:nvPr/>
        </p:nvSpPr>
        <p:spPr>
          <a:xfrm>
            <a:off x="6096000" y="166255"/>
            <a:ext cx="6096000" cy="6558101"/>
          </a:xfrm>
          <a:prstGeom prst="rect">
            <a:avLst/>
          </a:prstGeom>
          <a:noFill/>
        </p:spPr>
        <p:txBody>
          <a:bodyPr wrap="square" rtlCol="0">
            <a:noAutofit/>
          </a:bodyPr>
          <a:lstStyle/>
          <a:p>
            <a:endParaRPr lang="en-IN" sz="3200" dirty="0"/>
          </a:p>
        </p:txBody>
      </p:sp>
      <p:pic>
        <p:nvPicPr>
          <p:cNvPr id="19" name="Audio 18">
            <a:hlinkClick r:id="" action="ppaction://media"/>
            <a:extLst>
              <a:ext uri="{FF2B5EF4-FFF2-40B4-BE49-F238E27FC236}">
                <a16:creationId xmlns:a16="http://schemas.microsoft.com/office/drawing/2014/main" id="{615ECFE7-517D-A42A-DB98-F0080DF97D5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5800"/>
    </mc:Choice>
    <mc:Fallback xmlns="">
      <p:transition spd="slow" advTm="15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7FF3EF-E9F2-88D6-F763-3F5FA2E7AA5E}"/>
              </a:ext>
            </a:extLst>
          </p:cNvPr>
          <p:cNvPicPr>
            <a:picLocks noChangeAspect="1"/>
          </p:cNvPicPr>
          <p:nvPr/>
        </p:nvPicPr>
        <p:blipFill>
          <a:blip r:embed="rId2"/>
          <a:stretch>
            <a:fillRect/>
          </a:stretch>
        </p:blipFill>
        <p:spPr>
          <a:xfrm>
            <a:off x="0" y="-309765"/>
            <a:ext cx="12192000" cy="7477530"/>
          </a:xfrm>
          <a:prstGeom prst="rect">
            <a:avLst/>
          </a:prstGeom>
        </p:spPr>
      </p:pic>
      <p:sp>
        <p:nvSpPr>
          <p:cNvPr id="4" name="TextBox 3">
            <a:extLst>
              <a:ext uri="{FF2B5EF4-FFF2-40B4-BE49-F238E27FC236}">
                <a16:creationId xmlns:a16="http://schemas.microsoft.com/office/drawing/2014/main" id="{3FEF01AE-0E45-2EC5-1D0A-6861E00DAEC7}"/>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40 </a:t>
            </a:r>
            <a:r>
              <a:rPr lang="hi-IN" sz="4000" dirty="0">
                <a:solidFill>
                  <a:srgbClr val="000000"/>
                </a:solidFill>
                <a:latin typeface="Cambria" panose="02040503050406030204" pitchFamily="18" charset="0"/>
              </a:rPr>
              <a:t>तर अर्को अपराधीले गाली गर्यो अनि भन्यो, “के तिमी परमेश्वससँग डराउँछौ?हामी चाँडै मर्नेछौं।</a:t>
            </a:r>
            <a:endParaRPr lang="en-IN" sz="4000" dirty="0"/>
          </a:p>
        </p:txBody>
      </p:sp>
      <p:sp>
        <p:nvSpPr>
          <p:cNvPr id="3" name="TextBox 2">
            <a:extLst>
              <a:ext uri="{FF2B5EF4-FFF2-40B4-BE49-F238E27FC236}">
                <a16:creationId xmlns:a16="http://schemas.microsoft.com/office/drawing/2014/main" id="{4C08D46C-3488-4D19-E497-658454B4C749}"/>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34" name="Audio 33">
            <a:hlinkClick r:id="" action="ppaction://media"/>
            <a:extLst>
              <a:ext uri="{FF2B5EF4-FFF2-40B4-BE49-F238E27FC236}">
                <a16:creationId xmlns:a16="http://schemas.microsoft.com/office/drawing/2014/main" id="{A11DEC3B-83B6-501E-FEF3-E6CC768FDE8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0020"/>
    </mc:Choice>
    <mc:Fallback xmlns="">
      <p:transition spd="slow" advTm="10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0" y="149949"/>
            <a:ext cx="5818909" cy="6558102"/>
          </a:xfrm>
          <a:prstGeom prst="rect">
            <a:avLst/>
          </a:prstGeom>
          <a:noFill/>
        </p:spPr>
        <p:txBody>
          <a:bodyPr wrap="square" rtlCol="0">
            <a:noAutofit/>
          </a:bodyPr>
          <a:lstStyle/>
          <a:p>
            <a:r>
              <a:rPr lang="hi-IN" sz="4400" b="1">
                <a:solidFill>
                  <a:srgbClr val="121212"/>
                </a:solidFill>
                <a:latin typeface="Inter" panose="020B0502030000000004"/>
              </a:rPr>
              <a:t>येशूलाई क्रूसमा टाँगेको</a:t>
            </a:r>
            <a:endParaRPr lang="en-IN" sz="4400" b="1">
              <a:solidFill>
                <a:srgbClr val="121212"/>
              </a:solidFill>
              <a:latin typeface="Inter" panose="020B0502030000000004"/>
            </a:endParaRPr>
          </a:p>
          <a:p>
            <a:r>
              <a:rPr lang="hi-IN" sz="4400"/>
              <a:t>लूका 23:26-49 </a:t>
            </a:r>
            <a:endParaRPr lang="en-IN" sz="4400"/>
          </a:p>
          <a:p>
            <a:r>
              <a:rPr lang="hi-IN" sz="4400"/>
              <a:t>यूहन्ना 19:17-37</a:t>
            </a:r>
            <a:endParaRPr lang="en-IN" sz="4400" dirty="0"/>
          </a:p>
        </p:txBody>
      </p:sp>
      <p:sp>
        <p:nvSpPr>
          <p:cNvPr id="2" name="TextBox 1">
            <a:extLst>
              <a:ext uri="{FF2B5EF4-FFF2-40B4-BE49-F238E27FC236}">
                <a16:creationId xmlns:a16="http://schemas.microsoft.com/office/drawing/2014/main" id="{AC10270A-ED15-983E-C434-18645520B35D}"/>
              </a:ext>
            </a:extLst>
          </p:cNvPr>
          <p:cNvSpPr txBox="1"/>
          <p:nvPr/>
        </p:nvSpPr>
        <p:spPr>
          <a:xfrm>
            <a:off x="6096000" y="166255"/>
            <a:ext cx="6096000" cy="6558101"/>
          </a:xfrm>
          <a:prstGeom prst="rect">
            <a:avLst/>
          </a:prstGeom>
          <a:noFill/>
        </p:spPr>
        <p:txBody>
          <a:bodyPr wrap="square" rtlCol="0">
            <a:noAutofit/>
          </a:bodyPr>
          <a:lstStyle/>
          <a:p>
            <a:endParaRPr lang="en-IN" sz="4000" dirty="0"/>
          </a:p>
        </p:txBody>
      </p:sp>
      <p:pic>
        <p:nvPicPr>
          <p:cNvPr id="11" name="Audio 10">
            <a:hlinkClick r:id="" action="ppaction://media"/>
            <a:extLst>
              <a:ext uri="{FF2B5EF4-FFF2-40B4-BE49-F238E27FC236}">
                <a16:creationId xmlns:a16="http://schemas.microsoft.com/office/drawing/2014/main" id="{0BFA5288-0EFD-CD6D-987F-357B461BC7C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085"/>
    </mc:Choice>
    <mc:Fallback xmlns="">
      <p:transition spd="slow" advTm="3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D8A3EC-1DBC-840E-E02E-70A96E400130}"/>
              </a:ext>
            </a:extLst>
          </p:cNvPr>
          <p:cNvPicPr>
            <a:picLocks noChangeAspect="1"/>
          </p:cNvPicPr>
          <p:nvPr/>
        </p:nvPicPr>
        <p:blipFill>
          <a:blip r:embed="rId2"/>
          <a:stretch>
            <a:fillRect/>
          </a:stretch>
        </p:blipFill>
        <p:spPr>
          <a:xfrm>
            <a:off x="0" y="-938719"/>
            <a:ext cx="12801600" cy="7796719"/>
          </a:xfrm>
          <a:prstGeom prst="rect">
            <a:avLst/>
          </a:prstGeom>
        </p:spPr>
      </p:pic>
      <p:sp>
        <p:nvSpPr>
          <p:cNvPr id="6" name="TextBox 5">
            <a:extLst>
              <a:ext uri="{FF2B5EF4-FFF2-40B4-BE49-F238E27FC236}">
                <a16:creationId xmlns:a16="http://schemas.microsoft.com/office/drawing/2014/main" id="{A3017184-9CD3-8867-8F3A-7D5816B7DF0A}"/>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41 </a:t>
            </a:r>
            <a:r>
              <a:rPr lang="hi-IN" sz="4000" dirty="0">
                <a:solidFill>
                  <a:srgbClr val="000000"/>
                </a:solidFill>
                <a:latin typeface="Cambria" panose="02040503050406030204" pitchFamily="18" charset="0"/>
              </a:rPr>
              <a:t>तिमी र म अपराधी हौ हामीले गर्नै पर्छ किनभने हामीले अपराध गरेका छौं। तर यस मानिसले केही भूल गरेको छैन!”</a:t>
            </a:r>
            <a:endParaRPr lang="en-IN" sz="4000" dirty="0"/>
          </a:p>
        </p:txBody>
      </p:sp>
      <p:sp>
        <p:nvSpPr>
          <p:cNvPr id="3" name="TextBox 2">
            <a:extLst>
              <a:ext uri="{FF2B5EF4-FFF2-40B4-BE49-F238E27FC236}">
                <a16:creationId xmlns:a16="http://schemas.microsoft.com/office/drawing/2014/main" id="{A2EA8F03-B8FE-717E-7606-69C0966975A4}"/>
              </a:ext>
            </a:extLst>
          </p:cNvPr>
          <p:cNvSpPr txBox="1"/>
          <p:nvPr/>
        </p:nvSpPr>
        <p:spPr>
          <a:xfrm>
            <a:off x="5760720" y="65671"/>
            <a:ext cx="643128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9508C24A-6F0C-D980-9AF0-DEBC7FB5598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2390"/>
    </mc:Choice>
    <mc:Fallback xmlns="">
      <p:transition spd="slow" advTm="12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7DCBAD-3B5F-1765-340D-DE6119F4C594}"/>
              </a:ext>
            </a:extLst>
          </p:cNvPr>
          <p:cNvPicPr>
            <a:picLocks noChangeAspect="1"/>
          </p:cNvPicPr>
          <p:nvPr/>
        </p:nvPicPr>
        <p:blipFill>
          <a:blip r:embed="rId2"/>
          <a:stretch>
            <a:fillRect/>
          </a:stretch>
        </p:blipFill>
        <p:spPr>
          <a:xfrm>
            <a:off x="-1162373" y="-1743559"/>
            <a:ext cx="14982422" cy="8601559"/>
          </a:xfrm>
          <a:prstGeom prst="rect">
            <a:avLst/>
          </a:prstGeom>
        </p:spPr>
      </p:pic>
      <p:sp>
        <p:nvSpPr>
          <p:cNvPr id="4" name="TextBox 3">
            <a:extLst>
              <a:ext uri="{FF2B5EF4-FFF2-40B4-BE49-F238E27FC236}">
                <a16:creationId xmlns:a16="http://schemas.microsoft.com/office/drawing/2014/main" id="{5B914286-6E81-46B1-C590-617073773D43}"/>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42 </a:t>
            </a:r>
            <a:r>
              <a:rPr lang="hi-IN" sz="4000" dirty="0">
                <a:solidFill>
                  <a:srgbClr val="000000"/>
                </a:solidFill>
                <a:latin typeface="Cambria" panose="02040503050406030204" pitchFamily="18" charset="0"/>
              </a:rPr>
              <a:t>त्यसपछि उसले येशूलाई भन्यो, “हे येशू! जब तपाईं राजा भएर शासन गर्नुहुन्छ त्यसबेला मलाई सम्झनु होस्।”</a:t>
            </a:r>
            <a:endParaRPr lang="en-IN" sz="4000" dirty="0"/>
          </a:p>
        </p:txBody>
      </p:sp>
      <p:sp>
        <p:nvSpPr>
          <p:cNvPr id="3" name="TextBox 2">
            <a:extLst>
              <a:ext uri="{FF2B5EF4-FFF2-40B4-BE49-F238E27FC236}">
                <a16:creationId xmlns:a16="http://schemas.microsoft.com/office/drawing/2014/main" id="{56AAB6C2-9683-F07C-5626-26C004A5E8A3}"/>
              </a:ext>
            </a:extLst>
          </p:cNvPr>
          <p:cNvSpPr txBox="1"/>
          <p:nvPr/>
        </p:nvSpPr>
        <p:spPr>
          <a:xfrm>
            <a:off x="6096000" y="166255"/>
            <a:ext cx="6096000" cy="6558101"/>
          </a:xfrm>
          <a:prstGeom prst="rect">
            <a:avLst/>
          </a:prstGeom>
          <a:noFill/>
        </p:spPr>
        <p:txBody>
          <a:bodyPr wrap="square" rtlCol="0">
            <a:noAutofit/>
          </a:bodyPr>
          <a:lstStyle/>
          <a:p>
            <a:endParaRPr lang="hi-IN" sz="40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1A6AA5DB-CD9F-B944-6BE7-0ED3BCFF160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8834"/>
    </mc:Choice>
    <mc:Fallback xmlns="">
      <p:transition spd="slow" advTm="8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4BC587-1CF4-95D6-BBFA-8248248AD71C}"/>
              </a:ext>
            </a:extLst>
          </p:cNvPr>
          <p:cNvPicPr>
            <a:picLocks noChangeAspect="1"/>
          </p:cNvPicPr>
          <p:nvPr/>
        </p:nvPicPr>
        <p:blipFill>
          <a:blip r:embed="rId2"/>
          <a:stretch>
            <a:fillRect/>
          </a:stretch>
        </p:blipFill>
        <p:spPr>
          <a:xfrm>
            <a:off x="-1069383" y="-612645"/>
            <a:ext cx="13261383" cy="7470645"/>
          </a:xfrm>
          <a:prstGeom prst="rect">
            <a:avLst/>
          </a:prstGeom>
        </p:spPr>
      </p:pic>
      <p:sp>
        <p:nvSpPr>
          <p:cNvPr id="4" name="TextBox 3">
            <a:extLst>
              <a:ext uri="{FF2B5EF4-FFF2-40B4-BE49-F238E27FC236}">
                <a16:creationId xmlns:a16="http://schemas.microsoft.com/office/drawing/2014/main" id="{FA18C973-D669-EC15-3E6C-A94B475D49D9}"/>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43 </a:t>
            </a:r>
            <a:r>
              <a:rPr lang="hi-IN" sz="4000" dirty="0">
                <a:solidFill>
                  <a:srgbClr val="000000"/>
                </a:solidFill>
                <a:latin typeface="Cambria" panose="02040503050406030204" pitchFamily="18" charset="0"/>
              </a:rPr>
              <a:t>तब येशूले त्यसलाई भन्नुभयो, “सुन! जे भन्दछु त्यो साँचो होः आज नै तिमी पनि मसँग स्वर्ग-लोकमा हुनेछौ!” </a:t>
            </a:r>
            <a:endParaRPr lang="en-IN" sz="1600" dirty="0"/>
          </a:p>
        </p:txBody>
      </p:sp>
      <p:sp>
        <p:nvSpPr>
          <p:cNvPr id="3" name="TextBox 2">
            <a:extLst>
              <a:ext uri="{FF2B5EF4-FFF2-40B4-BE49-F238E27FC236}">
                <a16:creationId xmlns:a16="http://schemas.microsoft.com/office/drawing/2014/main" id="{6D12E74A-EA0C-1D87-1414-D12166AE8593}"/>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ACDA99C9-1775-3A0F-92F1-D612B0B0FAC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0840758"/>
      </p:ext>
    </p:extLst>
  </p:cSld>
  <p:clrMapOvr>
    <a:masterClrMapping/>
  </p:clrMapOvr>
  <mc:AlternateContent xmlns:mc="http://schemas.openxmlformats.org/markup-compatibility/2006" xmlns:p14="http://schemas.microsoft.com/office/powerpoint/2010/main">
    <mc:Choice Requires="p14">
      <p:transition spd="slow" p14:dur="2000" advTm="8840"/>
    </mc:Choice>
    <mc:Fallback xmlns="">
      <p:transition spd="slow" advTm="8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4BC587-1CF4-95D6-BBFA-8248248AD71C}"/>
              </a:ext>
            </a:extLst>
          </p:cNvPr>
          <p:cNvPicPr>
            <a:picLocks noChangeAspect="1"/>
          </p:cNvPicPr>
          <p:nvPr/>
        </p:nvPicPr>
        <p:blipFill>
          <a:blip r:embed="rId2"/>
          <a:stretch>
            <a:fillRect/>
          </a:stretch>
        </p:blipFill>
        <p:spPr>
          <a:xfrm>
            <a:off x="-1069383" y="-612645"/>
            <a:ext cx="13261383" cy="7470645"/>
          </a:xfrm>
          <a:prstGeom prst="rect">
            <a:avLst/>
          </a:prstGeom>
        </p:spPr>
      </p:pic>
      <p:sp>
        <p:nvSpPr>
          <p:cNvPr id="4" name="TextBox 3">
            <a:extLst>
              <a:ext uri="{FF2B5EF4-FFF2-40B4-BE49-F238E27FC236}">
                <a16:creationId xmlns:a16="http://schemas.microsoft.com/office/drawing/2014/main" id="{338B73B2-6EC8-76BB-124B-305C3FA05D99}"/>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6049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44 </a:t>
            </a:r>
            <a:r>
              <a:rPr lang="hi-IN" sz="4000" dirty="0">
                <a:solidFill>
                  <a:srgbClr val="000000"/>
                </a:solidFill>
                <a:latin typeface="Cambria" panose="02040503050406030204" pitchFamily="18" charset="0"/>
              </a:rPr>
              <a:t>अत प्राथः मध्यदिन समय भएको थियो, र सारा देश-भरि नै तीन बजे सम्म अन्धकार छायो। </a:t>
            </a:r>
            <a:r>
              <a:rPr lang="hi-IN" sz="4000" b="1" dirty="0">
                <a:solidFill>
                  <a:srgbClr val="333333"/>
                </a:solidFill>
                <a:latin typeface="avenir"/>
              </a:rPr>
              <a:t>45 </a:t>
            </a:r>
            <a:r>
              <a:rPr lang="hi-IN" sz="4000" dirty="0">
                <a:solidFill>
                  <a:srgbClr val="000000"/>
                </a:solidFill>
                <a:latin typeface="Cambria" panose="02040503050406030204" pitchFamily="18" charset="0"/>
              </a:rPr>
              <a:t>सूर्यको उज्यालो थिएन! मन्दिरको पर्दा दुइटुक्रा भएर वारपार च्यातियो। </a:t>
            </a:r>
            <a:endParaRPr lang="en-IN" sz="4000" dirty="0"/>
          </a:p>
        </p:txBody>
      </p:sp>
      <p:sp>
        <p:nvSpPr>
          <p:cNvPr id="3" name="TextBox 2">
            <a:extLst>
              <a:ext uri="{FF2B5EF4-FFF2-40B4-BE49-F238E27FC236}">
                <a16:creationId xmlns:a16="http://schemas.microsoft.com/office/drawing/2014/main" id="{29174449-8F8E-3948-9BC9-4350D65ADF96}"/>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2DB60860-F9E8-5C9E-EA20-177E8C1E663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8460"/>
    </mc:Choice>
    <mc:Fallback xmlns="">
      <p:transition spd="slow" advTm="8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D4E931-1EB6-7814-24E1-AA026789EB7B}"/>
              </a:ext>
            </a:extLst>
          </p:cNvPr>
          <p:cNvPicPr>
            <a:picLocks noChangeAspect="1"/>
          </p:cNvPicPr>
          <p:nvPr/>
        </p:nvPicPr>
        <p:blipFill>
          <a:blip r:embed="rId2"/>
          <a:stretch>
            <a:fillRect/>
          </a:stretch>
        </p:blipFill>
        <p:spPr>
          <a:xfrm>
            <a:off x="-1486026" y="0"/>
            <a:ext cx="13678026" cy="6858000"/>
          </a:xfrm>
          <a:prstGeom prst="rect">
            <a:avLst/>
          </a:prstGeom>
        </p:spPr>
      </p:pic>
      <p:sp>
        <p:nvSpPr>
          <p:cNvPr id="4" name="TextBox 3">
            <a:extLst>
              <a:ext uri="{FF2B5EF4-FFF2-40B4-BE49-F238E27FC236}">
                <a16:creationId xmlns:a16="http://schemas.microsoft.com/office/drawing/2014/main" id="{E7EEA21E-5E11-829C-9488-7F442D882B5B}"/>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23:44,45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युहन्ना 19:28</a:t>
            </a:r>
            <a:r>
              <a:rPr lang="hi-IN" sz="4000" b="1" dirty="0">
                <a:solidFill>
                  <a:srgbClr val="333333"/>
                </a:solidFill>
                <a:latin typeface="avenir"/>
              </a:rPr>
              <a:t> </a:t>
            </a:r>
            <a:r>
              <a:rPr lang="hi-IN" sz="4000" dirty="0">
                <a:solidFill>
                  <a:srgbClr val="000000"/>
                </a:solidFill>
                <a:latin typeface="Cambria" panose="02040503050406030204" pitchFamily="18" charset="0"/>
              </a:rPr>
              <a:t>त्यसपछि, येशूले जान्नुभयो कि सबै कामहरू सिद्धियो। उहाँले धर्मशास्त्रमा लेखिएको सिद्ध होस् भनि भन्नुभयो, “मलाई तिर्खा लाग्यो।”</a:t>
            </a:r>
            <a:endParaRPr lang="en-IN" sz="4000" dirty="0"/>
          </a:p>
        </p:txBody>
      </p:sp>
      <p:sp>
        <p:nvSpPr>
          <p:cNvPr id="3" name="TextBox 2">
            <a:extLst>
              <a:ext uri="{FF2B5EF4-FFF2-40B4-BE49-F238E27FC236}">
                <a16:creationId xmlns:a16="http://schemas.microsoft.com/office/drawing/2014/main" id="{FC3CD957-0706-C3BF-A8A3-C0E3D098DCC1}"/>
              </a:ext>
            </a:extLst>
          </p:cNvPr>
          <p:cNvSpPr txBox="1"/>
          <p:nvPr/>
        </p:nvSpPr>
        <p:spPr>
          <a:xfrm>
            <a:off x="6096000" y="166255"/>
            <a:ext cx="6096000" cy="6558101"/>
          </a:xfrm>
          <a:prstGeom prst="rect">
            <a:avLst/>
          </a:prstGeom>
          <a:noFill/>
        </p:spPr>
        <p:txBody>
          <a:bodyPr wrap="square" rtlCol="0">
            <a:noAutofit/>
          </a:bodyPr>
          <a:lstStyle/>
          <a:p>
            <a:endParaRPr lang="hi-IN" sz="3600" dirty="0"/>
          </a:p>
        </p:txBody>
      </p:sp>
      <p:pic>
        <p:nvPicPr>
          <p:cNvPr id="15" name="Audio 14">
            <a:hlinkClick r:id="" action="ppaction://media"/>
            <a:extLst>
              <a:ext uri="{FF2B5EF4-FFF2-40B4-BE49-F238E27FC236}">
                <a16:creationId xmlns:a16="http://schemas.microsoft.com/office/drawing/2014/main" id="{488296F1-F108-38FB-39CE-5F53C69ECB2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08695429"/>
      </p:ext>
    </p:extLst>
  </p:cSld>
  <p:clrMapOvr>
    <a:masterClrMapping/>
  </p:clrMapOvr>
  <mc:AlternateContent xmlns:mc="http://schemas.openxmlformats.org/markup-compatibility/2006" xmlns:p14="http://schemas.microsoft.com/office/powerpoint/2010/main">
    <mc:Choice Requires="p14">
      <p:transition spd="slow" p14:dur="2000" advTm="12223"/>
    </mc:Choice>
    <mc:Fallback xmlns="">
      <p:transition spd="slow" advTm="12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C3B9-F4A5-B1D8-A6E0-53637DC21D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FC341B-FB4D-1DB5-9451-80B93C4DFCE2}"/>
              </a:ext>
            </a:extLst>
          </p:cNvPr>
          <p:cNvPicPr>
            <a:picLocks noChangeAspect="1"/>
          </p:cNvPicPr>
          <p:nvPr/>
        </p:nvPicPr>
        <p:blipFill>
          <a:blip r:embed="rId2"/>
          <a:stretch>
            <a:fillRect/>
          </a:stretch>
        </p:blipFill>
        <p:spPr>
          <a:xfrm>
            <a:off x="0" y="-49508"/>
            <a:ext cx="12192000" cy="6907508"/>
          </a:xfrm>
          <a:prstGeom prst="rect">
            <a:avLst/>
          </a:prstGeom>
        </p:spPr>
      </p:pic>
      <p:sp>
        <p:nvSpPr>
          <p:cNvPr id="4" name="TextBox 3">
            <a:extLst>
              <a:ext uri="{FF2B5EF4-FFF2-40B4-BE49-F238E27FC236}">
                <a16:creationId xmlns:a16="http://schemas.microsoft.com/office/drawing/2014/main" id="{D7466C0C-4054-F7AE-130E-AC6E5C6FB6EC}"/>
              </a:ext>
            </a:extLst>
          </p:cNvPr>
          <p:cNvSpPr txBox="1"/>
          <p:nvPr/>
        </p:nvSpPr>
        <p:spPr>
          <a:xfrm>
            <a:off x="572344" y="4364291"/>
            <a:ext cx="7886613" cy="1309854"/>
          </a:xfrm>
          <a:prstGeom prst="rect">
            <a:avLst/>
          </a:prstGeom>
          <a:noFill/>
        </p:spPr>
        <p:txBody>
          <a:bodyPr wrap="square" rtlCol="0">
            <a:noAutofit/>
          </a:bodyPr>
          <a:lstStyle/>
          <a:p>
            <a:r>
              <a:rPr lang="hi-IN" sz="4000" b="1" dirty="0">
                <a:solidFill>
                  <a:schemeClr val="bg1"/>
                </a:solidFill>
                <a:latin typeface="Inter" panose="020B0502030000000004"/>
              </a:rPr>
              <a:t>येशूलाई क्रूसमा टाँगेको</a:t>
            </a:r>
            <a:endParaRPr lang="en-IN" sz="4000" b="1" dirty="0">
              <a:solidFill>
                <a:schemeClr val="bg1"/>
              </a:solidFill>
              <a:latin typeface="Inter" panose="020B0502030000000004"/>
            </a:endParaRPr>
          </a:p>
          <a:p>
            <a:r>
              <a:rPr lang="hi-IN" sz="4000" dirty="0">
                <a:solidFill>
                  <a:schemeClr val="bg1"/>
                </a:solidFill>
              </a:rPr>
              <a:t>लूका 23:26-49 यूहन्ना 19:17-37</a:t>
            </a:r>
            <a:endParaRPr lang="en-IN" sz="4000" dirty="0">
              <a:solidFill>
                <a:schemeClr val="bg1"/>
              </a:solidFill>
            </a:endParaRPr>
          </a:p>
        </p:txBody>
      </p:sp>
      <p:sp>
        <p:nvSpPr>
          <p:cNvPr id="2" name="TextBox 1">
            <a:extLst>
              <a:ext uri="{FF2B5EF4-FFF2-40B4-BE49-F238E27FC236}">
                <a16:creationId xmlns:a16="http://schemas.microsoft.com/office/drawing/2014/main" id="{08365505-BB17-A78D-A96D-EDDBC432A9D9}"/>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778840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5F687-4F87-3707-FBF1-65D262DCE69B}"/>
              </a:ext>
            </a:extLst>
          </p:cNvPr>
          <p:cNvPicPr>
            <a:picLocks noChangeAspect="1"/>
          </p:cNvPicPr>
          <p:nvPr/>
        </p:nvPicPr>
        <p:blipFill>
          <a:blip r:embed="rId2"/>
          <a:stretch>
            <a:fillRect/>
          </a:stretch>
        </p:blipFill>
        <p:spPr>
          <a:xfrm>
            <a:off x="-650369" y="1"/>
            <a:ext cx="12842369" cy="6858000"/>
          </a:xfrm>
          <a:prstGeom prst="rect">
            <a:avLst/>
          </a:prstGeom>
        </p:spPr>
      </p:pic>
      <p:sp>
        <p:nvSpPr>
          <p:cNvPr id="4" name="TextBox 3">
            <a:extLst>
              <a:ext uri="{FF2B5EF4-FFF2-40B4-BE49-F238E27FC236}">
                <a16:creationId xmlns:a16="http://schemas.microsoft.com/office/drawing/2014/main" id="{BFADA317-0A4C-8690-7614-E97DED4E6384}"/>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705144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29 </a:t>
            </a:r>
            <a:r>
              <a:rPr lang="hi-IN" sz="4000" dirty="0">
                <a:solidFill>
                  <a:srgbClr val="000000"/>
                </a:solidFill>
                <a:latin typeface="Cambria" panose="02040503050406030204" pitchFamily="18" charset="0"/>
              </a:rPr>
              <a:t>त्यहाँ सिर्काले भरिएको एउट भाँडो थियो। यसर्थ सिपाहीहरूले स्पञ्जमा त्यो सोसे र हिसप उद्भिदको हाँगामा त्यसलाई डुबाए। त्यसलाई तिनीहरूले येशूको मुख सम्म पुरयाएदिए।</a:t>
            </a:r>
            <a:endParaRPr lang="en-IN" sz="3600" dirty="0"/>
          </a:p>
        </p:txBody>
      </p:sp>
      <p:sp>
        <p:nvSpPr>
          <p:cNvPr id="3" name="TextBox 2">
            <a:extLst>
              <a:ext uri="{FF2B5EF4-FFF2-40B4-BE49-F238E27FC236}">
                <a16:creationId xmlns:a16="http://schemas.microsoft.com/office/drawing/2014/main" id="{503F4ADD-C027-7AA4-2C3D-3C9CB92A9BA6}"/>
              </a:ext>
            </a:extLst>
          </p:cNvPr>
          <p:cNvSpPr txBox="1"/>
          <p:nvPr/>
        </p:nvSpPr>
        <p:spPr>
          <a:xfrm>
            <a:off x="6013704" y="0"/>
            <a:ext cx="6096000" cy="6558101"/>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436B9633-AF2E-E7EA-1BC2-9635F9C56BF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64587263"/>
      </p:ext>
    </p:extLst>
  </p:cSld>
  <p:clrMapOvr>
    <a:masterClrMapping/>
  </p:clrMapOvr>
  <mc:AlternateContent xmlns:mc="http://schemas.openxmlformats.org/markup-compatibility/2006" xmlns:p14="http://schemas.microsoft.com/office/powerpoint/2010/main">
    <mc:Choice Requires="p14">
      <p:transition spd="slow" p14:dur="2000" advTm="14231"/>
    </mc:Choice>
    <mc:Fallback xmlns="">
      <p:transition spd="slow" advTm="14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0ABE82-FAA6-D167-959B-2D815E425B78}"/>
              </a:ext>
            </a:extLst>
          </p:cNvPr>
          <p:cNvPicPr>
            <a:picLocks noChangeAspect="1"/>
          </p:cNvPicPr>
          <p:nvPr/>
        </p:nvPicPr>
        <p:blipFill>
          <a:blip r:embed="rId2"/>
          <a:stretch>
            <a:fillRect/>
          </a:stretch>
        </p:blipFill>
        <p:spPr>
          <a:xfrm>
            <a:off x="1" y="-617149"/>
            <a:ext cx="12192000" cy="7475149"/>
          </a:xfrm>
          <a:prstGeom prst="rect">
            <a:avLst/>
          </a:prstGeom>
        </p:spPr>
      </p:pic>
      <p:sp>
        <p:nvSpPr>
          <p:cNvPr id="4" name="TextBox 3">
            <a:extLst>
              <a:ext uri="{FF2B5EF4-FFF2-40B4-BE49-F238E27FC236}">
                <a16:creationId xmlns:a16="http://schemas.microsoft.com/office/drawing/2014/main" id="{A18E01AE-E76D-E827-1285-6A1D6B8F5AAD}"/>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72741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font1"/>
              </a:rPr>
              <a:t>मत्ती 27:46</a:t>
            </a:r>
            <a:r>
              <a:rPr lang="hi-IN" sz="4000" b="1" dirty="0">
                <a:solidFill>
                  <a:srgbClr val="333333"/>
                </a:solidFill>
                <a:latin typeface="avenir"/>
              </a:rPr>
              <a:t> </a:t>
            </a:r>
            <a:r>
              <a:rPr lang="hi-IN" sz="4000" dirty="0">
                <a:solidFill>
                  <a:srgbClr val="000000"/>
                </a:solidFill>
                <a:latin typeface="Cambria" panose="02040503050406030204" pitchFamily="18" charset="0"/>
              </a:rPr>
              <a:t>प्राय तीन बजेतिर येशू ठूलो स्वरमा कराउनु भयो, “एली, एली, लामा सबथखानी?” यसको अर्थ, “मेरा परमेश्वर मेरा परमेश्वर, तपाईंले मलाई किन एक्लै छोडनु भयो?”</a:t>
            </a:r>
            <a:endParaRPr lang="en-IN" sz="4000" dirty="0"/>
          </a:p>
        </p:txBody>
      </p:sp>
      <p:sp>
        <p:nvSpPr>
          <p:cNvPr id="3" name="TextBox 2">
            <a:extLst>
              <a:ext uri="{FF2B5EF4-FFF2-40B4-BE49-F238E27FC236}">
                <a16:creationId xmlns:a16="http://schemas.microsoft.com/office/drawing/2014/main" id="{4CFF7417-FFBB-A02C-DD37-064809FC3F28}"/>
              </a:ext>
            </a:extLst>
          </p:cNvPr>
          <p:cNvSpPr txBox="1"/>
          <p:nvPr/>
        </p:nvSpPr>
        <p:spPr>
          <a:xfrm>
            <a:off x="6096000" y="-16625"/>
            <a:ext cx="6096000" cy="6558101"/>
          </a:xfrm>
          <a:prstGeom prst="rect">
            <a:avLst/>
          </a:prstGeom>
          <a:noFill/>
        </p:spPr>
        <p:txBody>
          <a:bodyPr wrap="square" rtlCol="0">
            <a:noAutofit/>
          </a:bodyPr>
          <a:lstStyle/>
          <a:p>
            <a:endParaRPr lang="hi-IN" sz="3200" b="0" i="0" dirty="0">
              <a:effectLst/>
              <a:latin typeface="font1"/>
            </a:endParaRPr>
          </a:p>
        </p:txBody>
      </p:sp>
      <p:pic>
        <p:nvPicPr>
          <p:cNvPr id="6" name="Audio 5">
            <a:hlinkClick r:id="" action="ppaction://media"/>
            <a:extLst>
              <a:ext uri="{FF2B5EF4-FFF2-40B4-BE49-F238E27FC236}">
                <a16:creationId xmlns:a16="http://schemas.microsoft.com/office/drawing/2014/main" id="{90CA01A3-84C8-2C9F-7F37-7D48368738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85161187"/>
      </p:ext>
    </p:extLst>
  </p:cSld>
  <p:clrMapOvr>
    <a:masterClrMapping/>
  </p:clrMapOvr>
  <mc:AlternateContent xmlns:mc="http://schemas.openxmlformats.org/markup-compatibility/2006" xmlns:p14="http://schemas.microsoft.com/office/powerpoint/2010/main">
    <mc:Choice Requires="p14">
      <p:transition spd="slow" p14:dur="2000" advTm="14727"/>
    </mc:Choice>
    <mc:Fallback xmlns="">
      <p:transition spd="slow" advTm="14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802F0A-E8AE-B8BD-763B-A9937768C07D}"/>
              </a:ext>
            </a:extLst>
          </p:cNvPr>
          <p:cNvPicPr>
            <a:picLocks noChangeAspect="1"/>
          </p:cNvPicPr>
          <p:nvPr/>
        </p:nvPicPr>
        <p:blipFill>
          <a:blip r:embed="rId2"/>
          <a:stretch>
            <a:fillRect/>
          </a:stretch>
        </p:blipFill>
        <p:spPr>
          <a:xfrm>
            <a:off x="0" y="231913"/>
            <a:ext cx="12192000" cy="6626087"/>
          </a:xfrm>
          <a:prstGeom prst="rect">
            <a:avLst/>
          </a:prstGeom>
        </p:spPr>
      </p:pic>
      <p:pic>
        <p:nvPicPr>
          <p:cNvPr id="5" name="Picture 4">
            <a:extLst>
              <a:ext uri="{FF2B5EF4-FFF2-40B4-BE49-F238E27FC236}">
                <a16:creationId xmlns:a16="http://schemas.microsoft.com/office/drawing/2014/main" id="{22E79FE1-5816-F680-C02F-1088166D9487}"/>
              </a:ext>
            </a:extLst>
          </p:cNvPr>
          <p:cNvPicPr>
            <a:picLocks noChangeAspect="1"/>
          </p:cNvPicPr>
          <p:nvPr/>
        </p:nvPicPr>
        <p:blipFill>
          <a:blip r:embed="rId3"/>
          <a:stretch>
            <a:fillRect/>
          </a:stretch>
        </p:blipFill>
        <p:spPr>
          <a:xfrm>
            <a:off x="0" y="-188501"/>
            <a:ext cx="12192000" cy="7046501"/>
          </a:xfrm>
          <a:prstGeom prst="rect">
            <a:avLst/>
          </a:prstGeom>
        </p:spPr>
      </p:pic>
      <p:sp>
        <p:nvSpPr>
          <p:cNvPr id="2" name="TextBox 1">
            <a:extLst>
              <a:ext uri="{FF2B5EF4-FFF2-40B4-BE49-F238E27FC236}">
                <a16:creationId xmlns:a16="http://schemas.microsoft.com/office/drawing/2014/main" id="{17DBE803-AABA-30D6-63D9-755D6143D6BB}"/>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27:46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39804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लूका 23:46 </a:t>
            </a:r>
            <a:r>
              <a:rPr lang="hi-IN" sz="4000" dirty="0">
                <a:solidFill>
                  <a:srgbClr val="000000"/>
                </a:solidFill>
                <a:latin typeface="Cambria" panose="02040503050406030204" pitchFamily="18" charset="0"/>
              </a:rPr>
              <a:t>येशू चिच्याउनुभयो, “हे पिता, म तपाईंलाई मेरो आत्मा दिंदैछु।” यति भनेर उहाँले आफ्नो प्राण त्यागनुभयो।</a:t>
            </a:r>
            <a:endParaRPr lang="en-IN" sz="3600" dirty="0"/>
          </a:p>
        </p:txBody>
      </p:sp>
      <p:sp>
        <p:nvSpPr>
          <p:cNvPr id="3" name="TextBox 2">
            <a:extLst>
              <a:ext uri="{FF2B5EF4-FFF2-40B4-BE49-F238E27FC236}">
                <a16:creationId xmlns:a16="http://schemas.microsoft.com/office/drawing/2014/main" id="{8B1E92E5-8D17-5D71-3C02-6E892F81B9D1}"/>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A566C3DE-1F97-F8F9-E0CF-170D6057ADE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3919605"/>
      </p:ext>
    </p:extLst>
  </p:cSld>
  <p:clrMapOvr>
    <a:masterClrMapping/>
  </p:clrMapOvr>
  <mc:AlternateContent xmlns:mc="http://schemas.openxmlformats.org/markup-compatibility/2006" xmlns:p14="http://schemas.microsoft.com/office/powerpoint/2010/main">
    <mc:Choice Requires="p14">
      <p:transition spd="slow" p14:dur="2000" advTm="12664"/>
    </mc:Choice>
    <mc:Fallback xmlns="">
      <p:transition spd="slow" advTm="12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E1F88C-123F-EF85-54B0-FA66F0BC6B15}"/>
              </a:ext>
            </a:extLst>
          </p:cNvPr>
          <p:cNvPicPr>
            <a:picLocks noChangeAspect="1"/>
          </p:cNvPicPr>
          <p:nvPr/>
        </p:nvPicPr>
        <p:blipFill>
          <a:blip r:embed="rId2"/>
          <a:stretch>
            <a:fillRect/>
          </a:stretch>
        </p:blipFill>
        <p:spPr>
          <a:xfrm>
            <a:off x="1" y="-254979"/>
            <a:ext cx="12192000" cy="7112980"/>
          </a:xfrm>
          <a:prstGeom prst="rect">
            <a:avLst/>
          </a:prstGeom>
        </p:spPr>
      </p:pic>
      <p:sp>
        <p:nvSpPr>
          <p:cNvPr id="4" name="TextBox 3">
            <a:extLst>
              <a:ext uri="{FF2B5EF4-FFF2-40B4-BE49-F238E27FC236}">
                <a16:creationId xmlns:a16="http://schemas.microsoft.com/office/drawing/2014/main" id="{DF5DACF9-4AD7-68D5-2C62-35549EC323B2}"/>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2473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युहन्ना 19:16</a:t>
            </a:r>
            <a:r>
              <a:rPr lang="hi-IN" sz="4000" b="1" dirty="0">
                <a:solidFill>
                  <a:srgbClr val="333333"/>
                </a:solidFill>
                <a:latin typeface="avenir"/>
              </a:rPr>
              <a:t> </a:t>
            </a:r>
            <a:r>
              <a:rPr lang="hi-IN" sz="4000" dirty="0">
                <a:solidFill>
                  <a:srgbClr val="000000"/>
                </a:solidFill>
                <a:latin typeface="Cambria" panose="02040503050406030204" pitchFamily="18" charset="0"/>
              </a:rPr>
              <a:t>तब येशूलाई क्रूसमा झुणड्याएर मार्नु भनेर पिलातसले तिनीहरूलाई सुम्पे।सिपाहीहरूले येशूलाई लगे। </a:t>
            </a:r>
            <a:r>
              <a:rPr lang="hi-IN" sz="4000" b="1" dirty="0">
                <a:solidFill>
                  <a:srgbClr val="333333"/>
                </a:solidFill>
                <a:latin typeface="avenir"/>
              </a:rPr>
              <a:t>17 </a:t>
            </a:r>
            <a:r>
              <a:rPr lang="hi-IN" sz="4000" dirty="0">
                <a:solidFill>
                  <a:srgbClr val="000000"/>
                </a:solidFill>
                <a:latin typeface="Cambria" panose="02040503050406030204" pitchFamily="18" charset="0"/>
              </a:rPr>
              <a:t>येशूले आफ्नो क्रूस बोक्नु भयो अनि उहाँ “खोपडी ठाऊँ” तर्फ जानु भयो (हिब्रू भाषामा “गलगथा” भनिन्छ) </a:t>
            </a:r>
            <a:endParaRPr lang="en-IN" sz="4000" dirty="0"/>
          </a:p>
        </p:txBody>
      </p:sp>
      <p:sp>
        <p:nvSpPr>
          <p:cNvPr id="2" name="TextBox 1">
            <a:extLst>
              <a:ext uri="{FF2B5EF4-FFF2-40B4-BE49-F238E27FC236}">
                <a16:creationId xmlns:a16="http://schemas.microsoft.com/office/drawing/2014/main" id="{38458663-52F1-DB89-3F27-849AA83EAA8B}"/>
              </a:ext>
            </a:extLst>
          </p:cNvPr>
          <p:cNvSpPr txBox="1"/>
          <p:nvPr/>
        </p:nvSpPr>
        <p:spPr>
          <a:xfrm>
            <a:off x="6096000" y="166255"/>
            <a:ext cx="6096000" cy="6558101"/>
          </a:xfrm>
          <a:prstGeom prst="rect">
            <a:avLst/>
          </a:prstGeom>
          <a:noFill/>
        </p:spPr>
        <p:txBody>
          <a:bodyPr wrap="square" rtlCol="0">
            <a:noAutofit/>
          </a:bodyPr>
          <a:lstStyle/>
          <a:p>
            <a:pPr algn="l"/>
            <a:endParaRPr lang="hi-IN" sz="28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8121C7B2-0045-2491-251E-EDBA2482F85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39115105"/>
      </p:ext>
    </p:extLst>
  </p:cSld>
  <p:clrMapOvr>
    <a:masterClrMapping/>
  </p:clrMapOvr>
  <mc:AlternateContent xmlns:mc="http://schemas.openxmlformats.org/markup-compatibility/2006" xmlns:p14="http://schemas.microsoft.com/office/powerpoint/2010/main">
    <mc:Choice Requires="p14">
      <p:transition spd="slow" p14:dur="2000" advTm="18171"/>
    </mc:Choice>
    <mc:Fallback xmlns="">
      <p:transition spd="slow" advTm="18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14CDAD-7155-22AA-CBCE-2F8A5DAB8987}"/>
              </a:ext>
            </a:extLst>
          </p:cNvPr>
          <p:cNvPicPr>
            <a:picLocks noChangeAspect="1"/>
          </p:cNvPicPr>
          <p:nvPr/>
        </p:nvPicPr>
        <p:blipFill>
          <a:blip r:embed="rId2"/>
          <a:stretch>
            <a:fillRect/>
          </a:stretch>
        </p:blipFill>
        <p:spPr>
          <a:xfrm>
            <a:off x="0" y="0"/>
            <a:ext cx="12827464" cy="6858000"/>
          </a:xfrm>
          <a:prstGeom prst="rect">
            <a:avLst/>
          </a:prstGeom>
        </p:spPr>
      </p:pic>
      <p:sp>
        <p:nvSpPr>
          <p:cNvPr id="2" name="TextBox 1">
            <a:extLst>
              <a:ext uri="{FF2B5EF4-FFF2-40B4-BE49-F238E27FC236}">
                <a16:creationId xmlns:a16="http://schemas.microsoft.com/office/drawing/2014/main" id="{5C505AB0-930B-82FD-096B-CDC844DC2237}"/>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19:17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6243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लूका </a:t>
            </a:r>
            <a:r>
              <a:rPr lang="en-US" sz="4000" dirty="0">
                <a:latin typeface="Mangal" panose="02040503050203030202" pitchFamily="18" charset="0"/>
                <a:cs typeface="Mangal" panose="02040503050203030202" pitchFamily="18" charset="0"/>
              </a:rPr>
              <a:t>23</a:t>
            </a:r>
            <a:r>
              <a:rPr lang="hi-IN" sz="4000" dirty="0">
                <a:latin typeface="Mangal" panose="02040503050203030202" pitchFamily="18" charset="0"/>
                <a:cs typeface="Mangal" panose="02040503050203030202" pitchFamily="18" charset="0"/>
              </a:rPr>
              <a:t>:</a:t>
            </a:r>
            <a:r>
              <a:rPr lang="en-US" sz="4000" dirty="0">
                <a:latin typeface="Mangal" panose="02040503050203030202" pitchFamily="18" charset="0"/>
                <a:cs typeface="Mangal" panose="02040503050203030202" pitchFamily="18" charset="0"/>
              </a:rPr>
              <a:t>26</a:t>
            </a:r>
            <a:r>
              <a:rPr lang="hi-IN" sz="4000" b="1" dirty="0">
                <a:solidFill>
                  <a:srgbClr val="333333"/>
                </a:solidFill>
                <a:latin typeface="avenir"/>
              </a:rPr>
              <a:t> </a:t>
            </a:r>
            <a:r>
              <a:rPr lang="hi-IN" sz="4000" dirty="0">
                <a:solidFill>
                  <a:srgbClr val="000000"/>
                </a:solidFill>
                <a:latin typeface="Cambria" panose="02040503050406030204" pitchFamily="18" charset="0"/>
              </a:rPr>
              <a:t>सिपाहीहरूले येशूलाई मार्न टाढा लगेर गए। त्यसैबेला एउटा मानिस खेतबाट आफ्नो शहरतिर फर्किरहेको थियो। त्यसको नाम शिमोन थियो। शिमोन साइरेनीवासी थिए। सिपाहीहरूले शिमोनलाई येशूको पछि पछि क्रूस बोकेर हिँड्न बाध्य गराए।</a:t>
            </a:r>
            <a:endParaRPr lang="en-IN" sz="4000" dirty="0"/>
          </a:p>
        </p:txBody>
      </p:sp>
      <p:sp>
        <p:nvSpPr>
          <p:cNvPr id="3" name="TextBox 2">
            <a:extLst>
              <a:ext uri="{FF2B5EF4-FFF2-40B4-BE49-F238E27FC236}">
                <a16:creationId xmlns:a16="http://schemas.microsoft.com/office/drawing/2014/main" id="{33A9D619-4FC8-026C-FF0C-83FB880A205A}"/>
              </a:ext>
            </a:extLst>
          </p:cNvPr>
          <p:cNvSpPr txBox="1"/>
          <p:nvPr/>
        </p:nvSpPr>
        <p:spPr>
          <a:xfrm>
            <a:off x="6096000" y="0"/>
            <a:ext cx="6096000" cy="6558101"/>
          </a:xfrm>
          <a:prstGeom prst="rect">
            <a:avLst/>
          </a:prstGeom>
          <a:noFill/>
        </p:spPr>
        <p:txBody>
          <a:bodyPr wrap="square" rtlCol="0">
            <a:noAutofit/>
          </a:bodyPr>
          <a:lstStyle/>
          <a:p>
            <a:pPr algn="l"/>
            <a:endParaRPr lang="hi-IN" sz="3200" b="0" i="0" dirty="0">
              <a:solidFill>
                <a:srgbClr val="121212"/>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E2FEBF75-158C-C0F6-7747-781355C63EA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7406"/>
    </mc:Choice>
    <mc:Fallback xmlns="">
      <p:transition spd="slow" advTm="17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F357AA-CE04-724F-089E-BC13BF383108}"/>
              </a:ext>
            </a:extLst>
          </p:cNvPr>
          <p:cNvPicPr>
            <a:picLocks noChangeAspect="1"/>
          </p:cNvPicPr>
          <p:nvPr/>
        </p:nvPicPr>
        <p:blipFill>
          <a:blip r:embed="rId2"/>
          <a:stretch>
            <a:fillRect/>
          </a:stretch>
        </p:blipFill>
        <p:spPr>
          <a:xfrm>
            <a:off x="0" y="1"/>
            <a:ext cx="12419263" cy="6858000"/>
          </a:xfrm>
          <a:prstGeom prst="rect">
            <a:avLst/>
          </a:prstGeom>
        </p:spPr>
      </p:pic>
      <p:sp>
        <p:nvSpPr>
          <p:cNvPr id="4" name="TextBox 3">
            <a:extLst>
              <a:ext uri="{FF2B5EF4-FFF2-40B4-BE49-F238E27FC236}">
                <a16:creationId xmlns:a16="http://schemas.microsoft.com/office/drawing/2014/main" id="{1379A94E-081F-F83F-254E-1580D7318CB6}"/>
              </a:ext>
            </a:extLst>
          </p:cNvPr>
          <p:cNvSpPr txBox="1"/>
          <p:nvPr/>
        </p:nvSpPr>
        <p:spPr>
          <a:xfrm>
            <a:off x="371299" y="334393"/>
            <a:ext cx="4182413"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27 </a:t>
            </a:r>
            <a:r>
              <a:rPr lang="hi-IN" sz="4000" dirty="0">
                <a:solidFill>
                  <a:srgbClr val="000000"/>
                </a:solidFill>
                <a:latin typeface="Cambria" panose="02040503050406030204" pitchFamily="18" charset="0"/>
              </a:rPr>
              <a:t>धेरै मानिसहरू येशूको पछि लागे। कोही स्त्रीहरू दुखी भएर विलाप गरिरहेका थिए।</a:t>
            </a:r>
            <a:endParaRPr lang="en-IN" sz="4000" dirty="0"/>
          </a:p>
        </p:txBody>
      </p:sp>
      <p:sp>
        <p:nvSpPr>
          <p:cNvPr id="2" name="TextBox 1">
            <a:extLst>
              <a:ext uri="{FF2B5EF4-FFF2-40B4-BE49-F238E27FC236}">
                <a16:creationId xmlns:a16="http://schemas.microsoft.com/office/drawing/2014/main" id="{D815D330-BB95-D0FA-47F3-98D900E33A46}"/>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15" name="Audio 14">
            <a:hlinkClick r:id="" action="ppaction://media"/>
            <a:extLst>
              <a:ext uri="{FF2B5EF4-FFF2-40B4-BE49-F238E27FC236}">
                <a16:creationId xmlns:a16="http://schemas.microsoft.com/office/drawing/2014/main" id="{8AD4846F-D079-D261-1621-1F979F2118E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9676"/>
    </mc:Choice>
    <mc:Fallback xmlns="">
      <p:transition spd="slow" advTm="9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TotalTime>
  <Words>760</Words>
  <Application>Microsoft Office PowerPoint</Application>
  <PresentationFormat>Widescreen</PresentationFormat>
  <Paragraphs>62</Paragraphs>
  <Slides>46</Slides>
  <Notes>1</Notes>
  <HiddenSlides>0</HiddenSlides>
  <MMClips>23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46</vt:i4>
      </vt:variant>
    </vt:vector>
  </HeadingPairs>
  <TitlesOfParts>
    <vt:vector size="58" baseType="lpstr">
      <vt:lpstr>Aptos</vt:lpstr>
      <vt:lpstr>Arial</vt:lpstr>
      <vt:lpstr>avenir</vt:lpstr>
      <vt:lpstr>Calibri</vt:lpstr>
      <vt:lpstr>Calibri Light</vt:lpstr>
      <vt:lpstr>Cambria</vt:lpstr>
      <vt:lpstr>font1</vt:lpstr>
      <vt:lpstr>Inter</vt:lpstr>
      <vt:lpstr>Mangal</vt:lpstr>
      <vt:lpstr>PT Serif</vt:lpstr>
      <vt:lpstr>Symbol</vt:lpstr>
      <vt:lpstr>Office Theme</vt:lpstr>
      <vt:lpstr>44-1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148</cp:revision>
  <dcterms:created xsi:type="dcterms:W3CDTF">2022-09-30T06:26:14Z</dcterms:created>
  <dcterms:modified xsi:type="dcterms:W3CDTF">2026-07-16T11:20:48Z</dcterms:modified>
</cp:coreProperties>
</file>