
<file path=[Content_Types].xml><?xml version="1.0" encoding="utf-8"?>
<Types xmlns="http://schemas.openxmlformats.org/package/2006/content-types">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7" r:id="rId2"/>
    <p:sldId id="258" r:id="rId3"/>
    <p:sldId id="259" r:id="rId4"/>
    <p:sldId id="316" r:id="rId5"/>
    <p:sldId id="315" r:id="rId6"/>
    <p:sldId id="274" r:id="rId7"/>
    <p:sldId id="264" r:id="rId8"/>
    <p:sldId id="275" r:id="rId9"/>
    <p:sldId id="265" r:id="rId10"/>
    <p:sldId id="276" r:id="rId11"/>
    <p:sldId id="293" r:id="rId12"/>
    <p:sldId id="294" r:id="rId13"/>
    <p:sldId id="295" r:id="rId14"/>
    <p:sldId id="296" r:id="rId15"/>
    <p:sldId id="303" r:id="rId16"/>
    <p:sldId id="304" r:id="rId17"/>
    <p:sldId id="305" r:id="rId18"/>
    <p:sldId id="306" r:id="rId19"/>
    <p:sldId id="307" r:id="rId20"/>
    <p:sldId id="308" r:id="rId21"/>
    <p:sldId id="309" r:id="rId22"/>
    <p:sldId id="310" r:id="rId23"/>
    <p:sldId id="311" r:id="rId24"/>
    <p:sldId id="312" r:id="rId25"/>
    <p:sldId id="266" r:id="rId26"/>
    <p:sldId id="277" r:id="rId27"/>
    <p:sldId id="267" r:id="rId28"/>
    <p:sldId id="278" r:id="rId29"/>
    <p:sldId id="268" r:id="rId30"/>
    <p:sldId id="279" r:id="rId31"/>
    <p:sldId id="269" r:id="rId32"/>
    <p:sldId id="280" r:id="rId33"/>
    <p:sldId id="313" r:id="rId34"/>
    <p:sldId id="314" r:id="rId35"/>
    <p:sldId id="283" r:id="rId36"/>
    <p:sldId id="284" r:id="rId37"/>
    <p:sldId id="285" r:id="rId38"/>
    <p:sldId id="286" r:id="rId39"/>
    <p:sldId id="287" r:id="rId40"/>
    <p:sldId id="288" r:id="rId41"/>
    <p:sldId id="289" r:id="rId42"/>
    <p:sldId id="290" r:id="rId43"/>
    <p:sldId id="291" r:id="rId44"/>
    <p:sldId id="292"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0A7E9A-F34E-412E-9395-55DCE8EF79EF}" v="1" dt="2026-07-16T11:20:51.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custSel delSld modSld">
      <pc:chgData name="Alfred Smith" userId="3c60a3631c0db8ad" providerId="LiveId" clId="{0761BD21-EAD3-491D-B74D-BFB938B236DA}" dt="2026-07-16T11:20:51.813" v="214"/>
      <pc:docMkLst>
        <pc:docMk/>
      </pc:docMkLst>
      <pc:sldChg chg="modSp modNotesTx">
        <pc:chgData name="Alfred Smith" userId="3c60a3631c0db8ad" providerId="LiveId" clId="{0761BD21-EAD3-491D-B74D-BFB938B236DA}" dt="2026-07-16T11:20:51.813" v="214"/>
        <pc:sldMkLst>
          <pc:docMk/>
          <pc:sldMk cId="1499918570" sldId="257"/>
        </pc:sldMkLst>
        <pc:spChg chg="mod">
          <ac:chgData name="Alfred Smith" userId="3c60a3631c0db8ad" providerId="LiveId" clId="{0761BD21-EAD3-491D-B74D-BFB938B236DA}" dt="2026-07-16T11:20:51.813" v="214"/>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a:t>44-2</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7" name="Audio 6">
            <a:hlinkClick r:id="" action="ppaction://media"/>
            <a:extLst>
              <a:ext uri="{FF2B5EF4-FFF2-40B4-BE49-F238E27FC236}">
                <a16:creationId xmlns:a16="http://schemas.microsoft.com/office/drawing/2014/main" id="{ABA49913-E0F3-E240-B75B-01A8F947BCD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875"/>
    </mc:Choice>
    <mc:Fallback xmlns="">
      <p:transition spd="slow" advTm="28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153781-A3DF-D138-8547-25D0A2D43003}"/>
              </a:ext>
            </a:extLst>
          </p:cNvPr>
          <p:cNvPicPr>
            <a:picLocks noChangeAspect="1"/>
          </p:cNvPicPr>
          <p:nvPr/>
        </p:nvPicPr>
        <p:blipFill>
          <a:blip r:embed="rId2"/>
          <a:stretch>
            <a:fillRect/>
          </a:stretch>
        </p:blipFill>
        <p:spPr>
          <a:xfrm>
            <a:off x="0" y="-268556"/>
            <a:ext cx="12192000" cy="7126556"/>
          </a:xfrm>
          <a:prstGeom prst="rect">
            <a:avLst/>
          </a:prstGeom>
        </p:spPr>
      </p:pic>
      <p:sp>
        <p:nvSpPr>
          <p:cNvPr id="4" name="TextBox 3">
            <a:extLst>
              <a:ext uri="{FF2B5EF4-FFF2-40B4-BE49-F238E27FC236}">
                <a16:creationId xmlns:a16="http://schemas.microsoft.com/office/drawing/2014/main" id="{27BB2895-1C7B-47D2-BEB3-76FF3F3AE2DE}"/>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मत्ती</a:t>
            </a:r>
            <a:r>
              <a:rPr lang="hi-IN" sz="2800" b="0" i="0" u="none" strike="noStrike" baseline="0">
                <a:solidFill>
                  <a:schemeClr val="bg1"/>
                </a:solidFill>
                <a:latin typeface="Mangal" panose="02040503050203030202" pitchFamily="18" charset="0"/>
                <a:cs typeface="Mangal" panose="02040503050203030202" pitchFamily="18" charset="0"/>
              </a:rPr>
              <a:t> 27:5</a:t>
            </a:r>
            <a:r>
              <a:rPr lang="en-US" sz="2800" b="0" i="0" u="none" strike="noStrike" baseline="0">
                <a:solidFill>
                  <a:schemeClr val="bg1"/>
                </a:solidFill>
                <a:latin typeface="Mangal" panose="02040503050203030202" pitchFamily="18" charset="0"/>
                <a:cs typeface="Mangal" panose="02040503050203030202" pitchFamily="18" charset="0"/>
              </a:rPr>
              <a:t>4</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800" dirty="0">
                <a:latin typeface="Mangal" panose="02040503050203030202" pitchFamily="18" charset="0"/>
              </a:rPr>
              <a:t>लूका</a:t>
            </a:r>
            <a:r>
              <a:rPr lang="hi-IN" sz="4000" dirty="0">
                <a:latin typeface="Mangal" panose="02040503050203030202" pitchFamily="18" charset="0"/>
              </a:rPr>
              <a:t> 2</a:t>
            </a:r>
            <a:r>
              <a:rPr lang="en-US" sz="4000" dirty="0">
                <a:latin typeface="Mangal" panose="02040503050203030202" pitchFamily="18" charset="0"/>
                <a:cs typeface="Mangal" panose="02040503050203030202" pitchFamily="18" charset="0"/>
              </a:rPr>
              <a:t>3</a:t>
            </a:r>
            <a:r>
              <a:rPr lang="hi-IN" sz="4000" dirty="0">
                <a:latin typeface="Mangal" panose="02040503050203030202" pitchFamily="18" charset="0"/>
              </a:rPr>
              <a:t>:</a:t>
            </a:r>
            <a:r>
              <a:rPr lang="en-US" sz="4000" dirty="0">
                <a:latin typeface="Mangal" panose="02040503050203030202" pitchFamily="18" charset="0"/>
                <a:cs typeface="Mangal" panose="02040503050203030202" pitchFamily="18" charset="0"/>
              </a:rPr>
              <a:t>48</a:t>
            </a:r>
            <a:r>
              <a:rPr lang="hi-IN" sz="4000" b="1" dirty="0">
                <a:latin typeface="avenir"/>
              </a:rPr>
              <a:t> </a:t>
            </a:r>
            <a:r>
              <a:rPr lang="hi-IN" sz="4000" dirty="0">
                <a:latin typeface="Cambria" panose="02040503050406030204" pitchFamily="18" charset="0"/>
              </a:rPr>
              <a:t>धेरै मानिसहरू यो दृश्य हेर्न त्यहाँ भेला भएका थिए। जब तिनीहरूले के भयो, देखे तिनीहरूले आफ्नो हृदय गहौं गराए अनि गए।</a:t>
            </a:r>
            <a:endParaRPr lang="en-IN" sz="4000" dirty="0"/>
          </a:p>
        </p:txBody>
      </p:sp>
      <p:sp>
        <p:nvSpPr>
          <p:cNvPr id="3" name="TextBox 2">
            <a:extLst>
              <a:ext uri="{FF2B5EF4-FFF2-40B4-BE49-F238E27FC236}">
                <a16:creationId xmlns:a16="http://schemas.microsoft.com/office/drawing/2014/main" id="{A8D250FB-71FB-EB6C-48C8-36F6C782BD67}"/>
              </a:ext>
            </a:extLst>
          </p:cNvPr>
          <p:cNvSpPr txBox="1"/>
          <p:nvPr/>
        </p:nvSpPr>
        <p:spPr>
          <a:xfrm>
            <a:off x="6096000" y="166255"/>
            <a:ext cx="6096000" cy="6558101"/>
          </a:xfrm>
          <a:prstGeom prst="rect">
            <a:avLst/>
          </a:prstGeom>
          <a:noFill/>
        </p:spPr>
        <p:txBody>
          <a:bodyPr wrap="square" rtlCol="0">
            <a:noAutofit/>
          </a:bodyPr>
          <a:lstStyle/>
          <a:p>
            <a:endParaRPr lang="hi-IN" sz="3600" dirty="0"/>
          </a:p>
        </p:txBody>
      </p:sp>
      <p:pic>
        <p:nvPicPr>
          <p:cNvPr id="12" name="Audio 11">
            <a:hlinkClick r:id="" action="ppaction://media"/>
            <a:extLst>
              <a:ext uri="{FF2B5EF4-FFF2-40B4-BE49-F238E27FC236}">
                <a16:creationId xmlns:a16="http://schemas.microsoft.com/office/drawing/2014/main" id="{047EF410-9BC6-8A53-3C5A-DC2F809C087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219299321"/>
      </p:ext>
    </p:extLst>
  </p:cSld>
  <p:clrMapOvr>
    <a:masterClrMapping/>
  </p:clrMapOvr>
  <mc:AlternateContent xmlns:mc="http://schemas.openxmlformats.org/markup-compatibility/2006" xmlns:p14="http://schemas.microsoft.com/office/powerpoint/2010/main">
    <mc:Choice Requires="p14">
      <p:transition spd="slow" p14:dur="2000" advTm="10358"/>
    </mc:Choice>
    <mc:Fallback xmlns="">
      <p:transition spd="slow" advTm="103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20F8C9-35AC-A7AE-FEB4-D2A4B3AD87FC}"/>
              </a:ext>
            </a:extLst>
          </p:cNvPr>
          <p:cNvPicPr>
            <a:picLocks noChangeAspect="1"/>
          </p:cNvPicPr>
          <p:nvPr/>
        </p:nvPicPr>
        <p:blipFill>
          <a:blip r:embed="rId2"/>
          <a:stretch>
            <a:fillRect/>
          </a:stretch>
        </p:blipFill>
        <p:spPr>
          <a:xfrm>
            <a:off x="-1031365" y="1"/>
            <a:ext cx="13223365" cy="6858000"/>
          </a:xfrm>
          <a:prstGeom prst="rect">
            <a:avLst/>
          </a:prstGeom>
        </p:spPr>
      </p:pic>
      <p:sp>
        <p:nvSpPr>
          <p:cNvPr id="4" name="TextBox 3">
            <a:extLst>
              <a:ext uri="{FF2B5EF4-FFF2-40B4-BE49-F238E27FC236}">
                <a16:creationId xmlns:a16="http://schemas.microsoft.com/office/drawing/2014/main" id="{759224EF-07AE-AFC1-FDD1-FA7A7E20CDC0}"/>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a:t>
            </a:r>
            <a:r>
              <a:rPr lang="en-US" sz="2800" b="0" i="0" u="none" strike="noStrike" baseline="0" dirty="0">
                <a:solidFill>
                  <a:schemeClr val="bg1"/>
                </a:solidFill>
                <a:latin typeface="Mangal" panose="02040503050203030202" pitchFamily="18" charset="0"/>
                <a:cs typeface="Mangal" panose="02040503050203030202" pitchFamily="18" charset="0"/>
              </a:rPr>
              <a:t>3</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48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859407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49 </a:t>
            </a:r>
            <a:r>
              <a:rPr lang="hi-IN" sz="4000" dirty="0">
                <a:solidFill>
                  <a:srgbClr val="000000"/>
                </a:solidFill>
                <a:latin typeface="Cambria" panose="02040503050406030204" pitchFamily="18" charset="0"/>
              </a:rPr>
              <a:t>येशूका घनिष्ट सबै साथीहरू त्यहीं थिए। गालीलदेखि येशूलाई पछ्याएर आउने केही स्त्रीहरू पनि त्यहाँ थिए। तिनीहरू क्रूसदेखि धेरै टाडा थिए अनि हेरिरहेका थिए।</a:t>
            </a:r>
            <a:endParaRPr lang="en-IN" sz="4000" dirty="0"/>
          </a:p>
        </p:txBody>
      </p:sp>
      <p:sp>
        <p:nvSpPr>
          <p:cNvPr id="3" name="TextBox 2">
            <a:extLst>
              <a:ext uri="{FF2B5EF4-FFF2-40B4-BE49-F238E27FC236}">
                <a16:creationId xmlns:a16="http://schemas.microsoft.com/office/drawing/2014/main" id="{95145AFB-174B-4D05-58A2-4E32E9717981}"/>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23" name="Audio 22">
            <a:hlinkClick r:id="" action="ppaction://media"/>
            <a:extLst>
              <a:ext uri="{FF2B5EF4-FFF2-40B4-BE49-F238E27FC236}">
                <a16:creationId xmlns:a16="http://schemas.microsoft.com/office/drawing/2014/main" id="{26FAE926-180B-3181-E0A8-DE87213065F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79066978"/>
      </p:ext>
    </p:extLst>
  </p:cSld>
  <p:clrMapOvr>
    <a:masterClrMapping/>
  </p:clrMapOvr>
  <mc:AlternateContent xmlns:mc="http://schemas.openxmlformats.org/markup-compatibility/2006" xmlns:p14="http://schemas.microsoft.com/office/powerpoint/2010/main">
    <mc:Choice Requires="p14">
      <p:transition spd="slow" p14:dur="2000" advTm="13117"/>
    </mc:Choice>
    <mc:Fallback xmlns="">
      <p:transition spd="slow" advTm="131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8184BD-88F1-BA02-40C1-D8403D0EEC0D}"/>
              </a:ext>
            </a:extLst>
          </p:cNvPr>
          <p:cNvSpPr txBox="1"/>
          <p:nvPr/>
        </p:nvSpPr>
        <p:spPr>
          <a:xfrm>
            <a:off x="6096000" y="166254"/>
            <a:ext cx="6096000" cy="6558101"/>
          </a:xfrm>
          <a:prstGeom prst="rect">
            <a:avLst/>
          </a:prstGeom>
          <a:noFill/>
        </p:spPr>
        <p:txBody>
          <a:bodyPr wrap="square" rtlCol="0">
            <a:noAutofit/>
          </a:bodyPr>
          <a:lstStyle/>
          <a:p>
            <a:r>
              <a:rPr lang="en-IN"/>
              <a:t> </a:t>
            </a:r>
          </a:p>
        </p:txBody>
      </p:sp>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en-IN"/>
              <a:t> </a:t>
            </a:r>
          </a:p>
        </p:txBody>
      </p:sp>
      <p:pic>
        <p:nvPicPr>
          <p:cNvPr id="6" name="Picture 5">
            <a:extLst>
              <a:ext uri="{FF2B5EF4-FFF2-40B4-BE49-F238E27FC236}">
                <a16:creationId xmlns:a16="http://schemas.microsoft.com/office/drawing/2014/main" id="{FFFC0E5E-A346-0717-3B3A-F66C2E3E746B}"/>
              </a:ext>
            </a:extLst>
          </p:cNvPr>
          <p:cNvPicPr>
            <a:picLocks noChangeAspect="1"/>
          </p:cNvPicPr>
          <p:nvPr/>
        </p:nvPicPr>
        <p:blipFill>
          <a:blip r:embed="rId2"/>
          <a:stretch>
            <a:fillRect/>
          </a:stretch>
        </p:blipFill>
        <p:spPr>
          <a:xfrm>
            <a:off x="0" y="-49508"/>
            <a:ext cx="12192000" cy="6907508"/>
          </a:xfrm>
          <a:prstGeom prst="rect">
            <a:avLst/>
          </a:prstGeom>
        </p:spPr>
      </p:pic>
      <p:sp>
        <p:nvSpPr>
          <p:cNvPr id="5" name="TextBox 4">
            <a:extLst>
              <a:ext uri="{FF2B5EF4-FFF2-40B4-BE49-F238E27FC236}">
                <a16:creationId xmlns:a16="http://schemas.microsoft.com/office/drawing/2014/main" id="{68B287C6-A201-93C2-8BC7-FD3A231966E7}"/>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लूका</a:t>
            </a:r>
            <a:r>
              <a:rPr lang="hi-IN" sz="2800" b="0" i="0" u="none" strike="noStrike" baseline="0">
                <a:solidFill>
                  <a:schemeClr val="bg1"/>
                </a:solidFill>
                <a:latin typeface="Mangal" panose="02040503050203030202" pitchFamily="18" charset="0"/>
                <a:cs typeface="Mangal" panose="02040503050203030202" pitchFamily="18" charset="0"/>
              </a:rPr>
              <a:t> 2</a:t>
            </a:r>
            <a:r>
              <a:rPr lang="en-US" sz="2800" b="0" i="0" u="none" strike="noStrike" baseline="0">
                <a:solidFill>
                  <a:schemeClr val="bg1"/>
                </a:solidFill>
                <a:latin typeface="Mangal" panose="02040503050203030202" pitchFamily="18" charset="0"/>
                <a:cs typeface="Mangal" panose="02040503050203030202" pitchFamily="18" charset="0"/>
              </a:rPr>
              <a:t>3</a:t>
            </a:r>
            <a:r>
              <a:rPr lang="hi-IN" sz="2800" b="0" i="0" u="none" strike="noStrike" baseline="0">
                <a:solidFill>
                  <a:schemeClr val="bg1"/>
                </a:solidFill>
                <a:latin typeface="Mangal" panose="02040503050203030202" pitchFamily="18" charset="0"/>
                <a:cs typeface="Mangal" panose="02040503050203030202" pitchFamily="18" charset="0"/>
              </a:rPr>
              <a:t>:</a:t>
            </a:r>
            <a:r>
              <a:rPr lang="en-US" sz="2800" b="0" i="0" u="none" strike="noStrike" baseline="0">
                <a:solidFill>
                  <a:schemeClr val="bg1"/>
                </a:solidFill>
                <a:latin typeface="Mangal" panose="02040503050203030202" pitchFamily="18" charset="0"/>
                <a:cs typeface="Mangal" panose="02040503050203030202" pitchFamily="18" charset="0"/>
              </a:rPr>
              <a:t>49</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78694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dirty="0">
                <a:latin typeface="Mangal" panose="02040503050203030202" pitchFamily="18" charset="0"/>
                <a:cs typeface="Mangal" panose="02040503050203030202" pitchFamily="18" charset="0"/>
              </a:rPr>
              <a:t>यूहन्ना </a:t>
            </a:r>
            <a:r>
              <a:rPr lang="en-US" sz="3600" dirty="0">
                <a:latin typeface="Mangal" panose="02040503050203030202" pitchFamily="18" charset="0"/>
                <a:cs typeface="Mangal" panose="02040503050203030202" pitchFamily="18" charset="0"/>
              </a:rPr>
              <a:t>19</a:t>
            </a:r>
            <a:r>
              <a:rPr lang="hi-IN" sz="3600" dirty="0">
                <a:latin typeface="Mangal" panose="02040503050203030202" pitchFamily="18" charset="0"/>
                <a:cs typeface="Mangal" panose="02040503050203030202" pitchFamily="18" charset="0"/>
              </a:rPr>
              <a:t>:</a:t>
            </a:r>
            <a:r>
              <a:rPr lang="en-US" sz="3600" dirty="0">
                <a:latin typeface="Mangal" panose="02040503050203030202" pitchFamily="18" charset="0"/>
                <a:cs typeface="Mangal" panose="02040503050203030202" pitchFamily="18" charset="0"/>
              </a:rPr>
              <a:t>31</a:t>
            </a:r>
            <a:r>
              <a:rPr lang="en-GB" sz="3600" b="1" cap="all" dirty="0">
                <a:latin typeface="Mangal" panose="02040503050203030202" pitchFamily="18" charset="0"/>
                <a:ea typeface="Microsoft Himalaya" panose="01010100010101010101" pitchFamily="2" charset="0"/>
                <a:cs typeface="Mangal" panose="02040503050203030202" pitchFamily="18" charset="0"/>
              </a:rPr>
              <a:t> </a:t>
            </a:r>
            <a:r>
              <a:rPr lang="hi-IN" sz="3600" dirty="0">
                <a:latin typeface="Mangal" panose="02040503050203030202" pitchFamily="18" charset="0"/>
                <a:cs typeface="Mangal" panose="02040503050203030202" pitchFamily="18" charset="0"/>
              </a:rPr>
              <a:t>यो दिन तयारीको दिन थियो अर्को दिन विशेष विश्रामको दिन थियो। यहूदीहरूले विश्रामको दिन त्यो मृत शरीर क्रूसमा झुण्ड्याई राख्न चाहेनन्। तब तिनीहरूले पिलातसलाई ती मानिसहरूको खुट्टा भाँच्नुका निम्ति आदेश मागे ताकि तिनीहरू छिटो मर्न सकुन्। अनि तिनीहरूको मृत शरीर क्रूसबाट तल झार्न सकियोस्। </a:t>
            </a:r>
            <a:endParaRPr lang="en-IN" sz="36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5E3314F0-C635-25EA-FD57-AC55996734A4}"/>
              </a:ext>
            </a:extLst>
          </p:cNvPr>
          <p:cNvSpPr txBox="1"/>
          <p:nvPr/>
        </p:nvSpPr>
        <p:spPr>
          <a:xfrm>
            <a:off x="6096000" y="166255"/>
            <a:ext cx="6096000" cy="6558101"/>
          </a:xfrm>
          <a:prstGeom prst="rect">
            <a:avLst/>
          </a:prstGeom>
          <a:noFill/>
        </p:spPr>
        <p:txBody>
          <a:bodyPr wrap="square" rtlCol="0">
            <a:noAutofit/>
          </a:bodyPr>
          <a:lstStyle/>
          <a:p>
            <a:endParaRPr lang="hi-IN" sz="2800" dirty="0"/>
          </a:p>
        </p:txBody>
      </p:sp>
      <p:pic>
        <p:nvPicPr>
          <p:cNvPr id="29" name="Audio 28">
            <a:hlinkClick r:id="" action="ppaction://media"/>
            <a:extLst>
              <a:ext uri="{FF2B5EF4-FFF2-40B4-BE49-F238E27FC236}">
                <a16:creationId xmlns:a16="http://schemas.microsoft.com/office/drawing/2014/main" id="{7F5C477F-4055-5400-8187-34E80EAACC9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98351809"/>
      </p:ext>
    </p:extLst>
  </p:cSld>
  <p:clrMapOvr>
    <a:masterClrMapping/>
  </p:clrMapOvr>
  <mc:AlternateContent xmlns:mc="http://schemas.openxmlformats.org/markup-compatibility/2006" xmlns:p14="http://schemas.microsoft.com/office/powerpoint/2010/main">
    <mc:Choice Requires="p14">
      <p:transition spd="slow" p14:dur="2000" advTm="17693"/>
    </mc:Choice>
    <mc:Fallback xmlns="">
      <p:transition spd="slow" advTm="176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3A5E66-1F7D-074D-4507-324D88A8D487}"/>
              </a:ext>
            </a:extLst>
          </p:cNvPr>
          <p:cNvPicPr>
            <a:picLocks noChangeAspect="1"/>
          </p:cNvPicPr>
          <p:nvPr/>
        </p:nvPicPr>
        <p:blipFill>
          <a:blip r:embed="rId2"/>
          <a:stretch>
            <a:fillRect/>
          </a:stretch>
        </p:blipFill>
        <p:spPr>
          <a:xfrm>
            <a:off x="0" y="-421400"/>
            <a:ext cx="12192000" cy="7279400"/>
          </a:xfrm>
          <a:prstGeom prst="rect">
            <a:avLst/>
          </a:prstGeom>
        </p:spPr>
      </p:pic>
      <p:sp>
        <p:nvSpPr>
          <p:cNvPr id="4" name="TextBox 3">
            <a:extLst>
              <a:ext uri="{FF2B5EF4-FFF2-40B4-BE49-F238E27FC236}">
                <a16:creationId xmlns:a16="http://schemas.microsoft.com/office/drawing/2014/main" id="{1F87D539-7E60-F3B6-AFA2-B4AD1282BD10}"/>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19</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31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228637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32 </a:t>
            </a:r>
            <a:r>
              <a:rPr lang="hi-IN" sz="4000" dirty="0"/>
              <a:t>सिपाहीहरू आए र पहिला येशूको छेऊको क्रूसको मान्छेको खुट्टा भाँचे। त्यसपछि तिनीहरूले क्रूसमा भएको येशूकै छेऊको अर्को मान्छेको खुट्टा भाँचे। </a:t>
            </a:r>
            <a:endParaRPr lang="en-IN" sz="2800" dirty="0"/>
          </a:p>
        </p:txBody>
      </p:sp>
      <p:sp>
        <p:nvSpPr>
          <p:cNvPr id="3" name="TextBox 2">
            <a:extLst>
              <a:ext uri="{FF2B5EF4-FFF2-40B4-BE49-F238E27FC236}">
                <a16:creationId xmlns:a16="http://schemas.microsoft.com/office/drawing/2014/main" id="{FAA398B4-45FA-B7EE-B9AD-005CFDE9FE93}"/>
              </a:ext>
            </a:extLst>
          </p:cNvPr>
          <p:cNvSpPr txBox="1"/>
          <p:nvPr/>
        </p:nvSpPr>
        <p:spPr>
          <a:xfrm>
            <a:off x="6096000" y="166255"/>
            <a:ext cx="6096000" cy="6558101"/>
          </a:xfrm>
          <a:prstGeom prst="rect">
            <a:avLst/>
          </a:prstGeom>
          <a:noFill/>
        </p:spPr>
        <p:txBody>
          <a:bodyPr wrap="square" rtlCol="0">
            <a:noAutofit/>
          </a:bodyPr>
          <a:lstStyle/>
          <a:p>
            <a:endParaRPr lang="en-IN" sz="3600" dirty="0"/>
          </a:p>
        </p:txBody>
      </p:sp>
      <p:pic>
        <p:nvPicPr>
          <p:cNvPr id="12" name="Audio 11">
            <a:hlinkClick r:id="" action="ppaction://media"/>
            <a:extLst>
              <a:ext uri="{FF2B5EF4-FFF2-40B4-BE49-F238E27FC236}">
                <a16:creationId xmlns:a16="http://schemas.microsoft.com/office/drawing/2014/main" id="{4958FBC9-D21D-4F79-7F94-689BD18BA6D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046940441"/>
      </p:ext>
    </p:extLst>
  </p:cSld>
  <p:clrMapOvr>
    <a:masterClrMapping/>
  </p:clrMapOvr>
  <mc:AlternateContent xmlns:mc="http://schemas.openxmlformats.org/markup-compatibility/2006" xmlns:p14="http://schemas.microsoft.com/office/powerpoint/2010/main">
    <mc:Choice Requires="p14">
      <p:transition spd="slow" p14:dur="2000" advTm="13259"/>
    </mc:Choice>
    <mc:Fallback xmlns="">
      <p:transition spd="slow" advTm="132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4ECF54-6BCD-6E75-A2EB-DFE4D372ABA8}"/>
              </a:ext>
            </a:extLst>
          </p:cNvPr>
          <p:cNvPicPr>
            <a:picLocks noChangeAspect="1"/>
          </p:cNvPicPr>
          <p:nvPr/>
        </p:nvPicPr>
        <p:blipFill>
          <a:blip r:embed="rId2"/>
          <a:stretch>
            <a:fillRect/>
          </a:stretch>
        </p:blipFill>
        <p:spPr>
          <a:xfrm>
            <a:off x="-726782" y="0"/>
            <a:ext cx="12918782" cy="6858000"/>
          </a:xfrm>
          <a:prstGeom prst="rect">
            <a:avLst/>
          </a:prstGeom>
        </p:spPr>
      </p:pic>
      <p:sp>
        <p:nvSpPr>
          <p:cNvPr id="4" name="TextBox 3">
            <a:extLst>
              <a:ext uri="{FF2B5EF4-FFF2-40B4-BE49-F238E27FC236}">
                <a16:creationId xmlns:a16="http://schemas.microsoft.com/office/drawing/2014/main" id="{90794B74-B05C-6B16-0A62-B9068D2C252B}"/>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a:t>
            </a:r>
            <a:r>
              <a:rPr lang="en-US" sz="2800" b="0" i="0" u="none" strike="noStrike" baseline="0">
                <a:solidFill>
                  <a:schemeClr val="bg1"/>
                </a:solidFill>
                <a:latin typeface="Mangal" panose="02040503050203030202" pitchFamily="18" charset="0"/>
                <a:cs typeface="Mangal" panose="02040503050203030202" pitchFamily="18" charset="0"/>
              </a:rPr>
              <a:t>19</a:t>
            </a:r>
            <a:r>
              <a:rPr lang="hi-IN" sz="2800" b="0" i="0" u="none" strike="noStrike" baseline="0">
                <a:solidFill>
                  <a:schemeClr val="bg1"/>
                </a:solidFill>
                <a:latin typeface="Mangal" panose="02040503050203030202" pitchFamily="18" charset="0"/>
                <a:cs typeface="Mangal" panose="02040503050203030202" pitchFamily="18" charset="0"/>
              </a:rPr>
              <a:t>:</a:t>
            </a:r>
            <a:r>
              <a:rPr lang="en-US" sz="2800" b="0" i="0" u="none" strike="noStrike" baseline="0">
                <a:solidFill>
                  <a:schemeClr val="bg1"/>
                </a:solidFill>
                <a:latin typeface="Mangal" panose="02040503050203030202" pitchFamily="18" charset="0"/>
                <a:cs typeface="Mangal" panose="02040503050203030202" pitchFamily="18" charset="0"/>
              </a:rPr>
              <a:t>32</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645610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33 </a:t>
            </a:r>
            <a:r>
              <a:rPr lang="hi-IN" sz="4000" dirty="0">
                <a:solidFill>
                  <a:srgbClr val="000000"/>
                </a:solidFill>
                <a:latin typeface="Cambria" panose="02040503050406030204" pitchFamily="18" charset="0"/>
              </a:rPr>
              <a:t>तर जब ती सिपाहीहरू येशूको छेऊमा गए, तिनीहरूले देखे उहाँ अघि नै मरिसक्नु भएको थियो। यसैले तिनीहरूले उहाँको खुट्टा भाँचेनन्।</a:t>
            </a:r>
            <a:endParaRPr lang="en-IN" sz="4000" dirty="0"/>
          </a:p>
        </p:txBody>
      </p:sp>
      <p:sp>
        <p:nvSpPr>
          <p:cNvPr id="3" name="TextBox 2">
            <a:extLst>
              <a:ext uri="{FF2B5EF4-FFF2-40B4-BE49-F238E27FC236}">
                <a16:creationId xmlns:a16="http://schemas.microsoft.com/office/drawing/2014/main" id="{671E5139-7DB2-C123-6940-0B0E5010273F}"/>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6" name="Audio 15">
            <a:hlinkClick r:id="" action="ppaction://media"/>
            <a:extLst>
              <a:ext uri="{FF2B5EF4-FFF2-40B4-BE49-F238E27FC236}">
                <a16:creationId xmlns:a16="http://schemas.microsoft.com/office/drawing/2014/main" id="{B8112B55-00B8-2E56-5B92-0C4BC6AF35E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23764" y="4666956"/>
            <a:ext cx="2057400" cy="2057400"/>
          </a:xfrm>
          <a:prstGeom prst="ellipse">
            <a:avLst/>
          </a:prstGeom>
        </p:spPr>
      </p:pic>
    </p:spTree>
    <p:extLst>
      <p:ext uri="{BB962C8B-B14F-4D97-AF65-F5344CB8AC3E}">
        <p14:creationId xmlns:p14="http://schemas.microsoft.com/office/powerpoint/2010/main" val="1167094866"/>
      </p:ext>
    </p:extLst>
  </p:cSld>
  <p:clrMapOvr>
    <a:masterClrMapping/>
  </p:clrMapOvr>
  <mc:AlternateContent xmlns:mc="http://schemas.openxmlformats.org/markup-compatibility/2006" xmlns:p14="http://schemas.microsoft.com/office/powerpoint/2010/main">
    <mc:Choice Requires="p14">
      <p:transition spd="slow" p14:dur="2000" advTm="12165"/>
    </mc:Choice>
    <mc:Fallback xmlns="">
      <p:transition spd="slow" advTm="121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F3232D-D9E9-A110-E24E-5DB26315C4EB}"/>
              </a:ext>
            </a:extLst>
          </p:cNvPr>
          <p:cNvPicPr>
            <a:picLocks noChangeAspect="1"/>
          </p:cNvPicPr>
          <p:nvPr/>
        </p:nvPicPr>
        <p:blipFill>
          <a:blip r:embed="rId2"/>
          <a:stretch>
            <a:fillRect/>
          </a:stretch>
        </p:blipFill>
        <p:spPr>
          <a:xfrm>
            <a:off x="0" y="0"/>
            <a:ext cx="12357042" cy="6858000"/>
          </a:xfrm>
          <a:prstGeom prst="rect">
            <a:avLst/>
          </a:prstGeom>
        </p:spPr>
      </p:pic>
      <p:sp>
        <p:nvSpPr>
          <p:cNvPr id="3" name="TextBox 2">
            <a:extLst>
              <a:ext uri="{FF2B5EF4-FFF2-40B4-BE49-F238E27FC236}">
                <a16:creationId xmlns:a16="http://schemas.microsoft.com/office/drawing/2014/main" id="{D26E7190-CE82-372A-3059-C6BD7E22F356}"/>
              </a:ext>
            </a:extLst>
          </p:cNvPr>
          <p:cNvSpPr txBox="1"/>
          <p:nvPr/>
        </p:nvSpPr>
        <p:spPr>
          <a:xfrm>
            <a:off x="7069725" y="511940"/>
            <a:ext cx="5287317" cy="2877571"/>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a:ln>
                  <a:noFill/>
                </a:ln>
                <a:solidFill>
                  <a:schemeClr val="bg1"/>
                </a:solidFill>
                <a:effectLst/>
                <a:uLnTx/>
                <a:uFillTx/>
                <a:latin typeface="Inter"/>
                <a:ea typeface="+mn-ea"/>
                <a:cs typeface="Mangal" panose="02040503050203030202" pitchFamily="18" charset="0"/>
              </a:rPr>
              <a:t>येशूको दफन-कार्य </a:t>
            </a:r>
            <a:endParaRPr kumimoji="0" lang="en-US" sz="4400" b="1" i="0" u="none" strike="noStrike" kern="1200" cap="none" spc="0" normalizeH="0" baseline="0" noProof="0">
              <a:ln>
                <a:noFill/>
              </a:ln>
              <a:solidFill>
                <a:schemeClr val="bg1"/>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none" spc="0" normalizeH="0" baseline="0" noProof="0">
                <a:ln>
                  <a:noFill/>
                </a:ln>
                <a:solidFill>
                  <a:schemeClr val="bg1"/>
                </a:solidFill>
                <a:effectLst/>
                <a:uLnTx/>
                <a:uFillTx/>
                <a:latin typeface="Calibri" panose="020F0502020204030204"/>
                <a:ea typeface="+mn-ea"/>
                <a:cs typeface="Mangal" panose="02040503050203030202" pitchFamily="18" charset="0"/>
              </a:rPr>
              <a:t>यूहन्ना 19:38-42</a:t>
            </a:r>
            <a:endParaRPr kumimoji="0" lang="en-US" sz="4000" b="0" i="0" u="none" strike="noStrike" kern="1200" cap="none" spc="0" normalizeH="0" baseline="0" noProof="0">
              <a:ln>
                <a:noFill/>
              </a:ln>
              <a:solidFill>
                <a:schemeClr val="bg1"/>
              </a:solidFill>
              <a:effectLst/>
              <a:uLnTx/>
              <a:uFillTx/>
              <a:latin typeface="Calibri" panose="020F0502020204030204"/>
              <a:ea typeface="+mn-ea"/>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none" spc="0" normalizeH="0" baseline="0" noProof="0">
                <a:ln>
                  <a:noFill/>
                </a:ln>
                <a:solidFill>
                  <a:schemeClr val="bg1"/>
                </a:solidFill>
                <a:effectLst/>
                <a:uLnTx/>
                <a:uFillTx/>
                <a:latin typeface="Calibri" panose="020F0502020204030204"/>
                <a:ea typeface="+mn-ea"/>
                <a:cs typeface="Mangal" panose="02040503050203030202" pitchFamily="18" charset="0"/>
              </a:rPr>
              <a:t>मत्ती 27:45-66</a:t>
            </a:r>
            <a:endParaRPr kumimoji="0" lang="en-IN" sz="4400" b="0" i="0" u="none" strike="noStrike" kern="1200" cap="none" spc="0" normalizeH="0" baseline="0" noProof="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FC5BCF3-2487-FD43-9B09-A2E6EFBE334F}"/>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a:solidFill>
                  <a:srgbClr val="FFFFFF"/>
                </a:solidFill>
                <a:effectLst/>
                <a:latin typeface="Aptos"/>
                <a:ea typeface="Aptos"/>
                <a:cs typeface="Arial" panose="020B0604020202020204" pitchFamily="34" charset="0"/>
              </a:rPr>
              <a:t>This work is licensed under a Creative Commons Attribution-</a:t>
            </a:r>
            <a:r>
              <a:rPr lang="en-US" sz="1800" kern="1200" err="1">
                <a:solidFill>
                  <a:srgbClr val="FFFFFF"/>
                </a:solidFill>
                <a:effectLst/>
                <a:latin typeface="Aptos"/>
                <a:ea typeface="Aptos"/>
                <a:cs typeface="Arial" panose="020B0604020202020204" pitchFamily="34" charset="0"/>
              </a:rPr>
              <a:t>ShareAlike</a:t>
            </a:r>
            <a:r>
              <a:rPr lang="en-US" sz="1800" kern="1200">
                <a:solidFill>
                  <a:srgbClr val="FFFFFF"/>
                </a:solidFill>
                <a:effectLst/>
                <a:latin typeface="Aptos"/>
                <a:ea typeface="Aptos"/>
                <a:cs typeface="Arial" panose="020B0604020202020204" pitchFamily="34" charset="0"/>
              </a:rPr>
              <a:t> 4.0 International License</a:t>
            </a:r>
            <a:endParaRPr lang="en-US" sz="2400" kern="10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CF9842-DED7-35C5-C370-44985B961AD1}"/>
              </a:ext>
            </a:extLst>
          </p:cNvPr>
          <p:cNvPicPr>
            <a:picLocks noChangeAspect="1"/>
          </p:cNvPicPr>
          <p:nvPr/>
        </p:nvPicPr>
        <p:blipFill>
          <a:blip r:embed="rId2"/>
          <a:stretch>
            <a:fillRect/>
          </a:stretch>
        </p:blipFill>
        <p:spPr>
          <a:xfrm>
            <a:off x="0" y="-159055"/>
            <a:ext cx="12192000" cy="7017055"/>
          </a:xfrm>
          <a:prstGeom prst="rect">
            <a:avLst/>
          </a:prstGeom>
        </p:spPr>
      </p:pic>
      <p:sp>
        <p:nvSpPr>
          <p:cNvPr id="4" name="TextBox 3">
            <a:extLst>
              <a:ext uri="{FF2B5EF4-FFF2-40B4-BE49-F238E27FC236}">
                <a16:creationId xmlns:a16="http://schemas.microsoft.com/office/drawing/2014/main" id="{59A37F8C-5315-5444-C23C-D1FB3F8FA898}"/>
              </a:ext>
            </a:extLst>
          </p:cNvPr>
          <p:cNvSpPr txBox="1"/>
          <p:nvPr/>
        </p:nvSpPr>
        <p:spPr>
          <a:xfrm>
            <a:off x="9323814"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a:t>
            </a:r>
            <a:r>
              <a:rPr lang="en-US" sz="2800" b="0" i="0" u="none" strike="noStrike" baseline="0">
                <a:solidFill>
                  <a:schemeClr val="bg1"/>
                </a:solidFill>
                <a:latin typeface="Mangal" panose="02040503050203030202" pitchFamily="18" charset="0"/>
                <a:cs typeface="Mangal" panose="02040503050203030202" pitchFamily="18" charset="0"/>
              </a:rPr>
              <a:t>19</a:t>
            </a:r>
            <a:r>
              <a:rPr lang="hi-IN" sz="2800" b="0" i="0" u="none" strike="noStrike" baseline="0">
                <a:solidFill>
                  <a:schemeClr val="bg1"/>
                </a:solidFill>
                <a:latin typeface="Mangal" panose="02040503050203030202" pitchFamily="18" charset="0"/>
                <a:cs typeface="Mangal" panose="02040503050203030202" pitchFamily="18" charset="0"/>
              </a:rPr>
              <a:t>:</a:t>
            </a:r>
            <a:r>
              <a:rPr lang="en-US" sz="2800" b="0" i="0" u="none" strike="noStrike" baseline="0">
                <a:solidFill>
                  <a:schemeClr val="bg1"/>
                </a:solidFill>
                <a:latin typeface="Mangal" panose="02040503050203030202" pitchFamily="18" charset="0"/>
                <a:cs typeface="Mangal" panose="02040503050203030202" pitchFamily="18" charset="0"/>
              </a:rPr>
              <a:t>33</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800934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34 </a:t>
            </a:r>
            <a:r>
              <a:rPr lang="hi-IN" sz="4000" dirty="0">
                <a:solidFill>
                  <a:srgbClr val="000000"/>
                </a:solidFill>
                <a:latin typeface="Cambria" panose="02040503050406030204" pitchFamily="18" charset="0"/>
              </a:rPr>
              <a:t>तर एकजना सिपाहीले भालाद्वारा उहाँको कोखामा भालाले घोच्यो। रगत र पानी बाहिर निस्कयो। </a:t>
            </a:r>
            <a:endParaRPr lang="en-IN" sz="4000" dirty="0"/>
          </a:p>
        </p:txBody>
      </p:sp>
      <p:sp>
        <p:nvSpPr>
          <p:cNvPr id="3" name="TextBox 2">
            <a:extLst>
              <a:ext uri="{FF2B5EF4-FFF2-40B4-BE49-F238E27FC236}">
                <a16:creationId xmlns:a16="http://schemas.microsoft.com/office/drawing/2014/main" id="{0F976E4B-78C6-09CF-5197-03E91EABF238}"/>
              </a:ext>
            </a:extLst>
          </p:cNvPr>
          <p:cNvSpPr txBox="1"/>
          <p:nvPr/>
        </p:nvSpPr>
        <p:spPr>
          <a:xfrm>
            <a:off x="6096000" y="166255"/>
            <a:ext cx="6096000" cy="6558101"/>
          </a:xfrm>
          <a:prstGeom prst="rect">
            <a:avLst/>
          </a:prstGeom>
          <a:noFill/>
        </p:spPr>
        <p:txBody>
          <a:bodyPr wrap="square" rtlCol="0">
            <a:noAutofit/>
          </a:bodyPr>
          <a:lstStyle/>
          <a:p>
            <a:endParaRPr lang="hi-IN" sz="3400" b="0" i="0" dirty="0">
              <a:effectLst/>
              <a:latin typeface="Inter" panose="020B0502030000000004" pitchFamily="34" charset="0"/>
            </a:endParaRPr>
          </a:p>
        </p:txBody>
      </p:sp>
      <p:pic>
        <p:nvPicPr>
          <p:cNvPr id="15" name="Audio 14">
            <a:hlinkClick r:id="" action="ppaction://media"/>
            <a:extLst>
              <a:ext uri="{FF2B5EF4-FFF2-40B4-BE49-F238E27FC236}">
                <a16:creationId xmlns:a16="http://schemas.microsoft.com/office/drawing/2014/main" id="{46521FA2-1C25-389D-B11E-EE1B235E2EF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17105867"/>
      </p:ext>
    </p:extLst>
  </p:cSld>
  <p:clrMapOvr>
    <a:masterClrMapping/>
  </p:clrMapOvr>
  <mc:AlternateContent xmlns:mc="http://schemas.openxmlformats.org/markup-compatibility/2006" xmlns:p14="http://schemas.microsoft.com/office/powerpoint/2010/main">
    <mc:Choice Requires="p14">
      <p:transition spd="slow" p14:dur="2000" advTm="10354"/>
    </mc:Choice>
    <mc:Fallback xmlns="">
      <p:transition spd="slow" advTm="103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878F29-B3F4-C55D-5109-BF334ED570B7}"/>
              </a:ext>
            </a:extLst>
          </p:cNvPr>
          <p:cNvPicPr>
            <a:picLocks noChangeAspect="1"/>
          </p:cNvPicPr>
          <p:nvPr/>
        </p:nvPicPr>
        <p:blipFill>
          <a:blip r:embed="rId2"/>
          <a:stretch>
            <a:fillRect/>
          </a:stretch>
        </p:blipFill>
        <p:spPr>
          <a:xfrm>
            <a:off x="0" y="0"/>
            <a:ext cx="12192000" cy="6902515"/>
          </a:xfrm>
          <a:prstGeom prst="rect">
            <a:avLst/>
          </a:prstGeom>
        </p:spPr>
      </p:pic>
      <p:sp>
        <p:nvSpPr>
          <p:cNvPr id="4" name="TextBox 3">
            <a:extLst>
              <a:ext uri="{FF2B5EF4-FFF2-40B4-BE49-F238E27FC236}">
                <a16:creationId xmlns:a16="http://schemas.microsoft.com/office/drawing/2014/main" id="{2C98F7A9-121D-5337-8E8C-CA172C441448}"/>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a:t>
            </a:r>
            <a:r>
              <a:rPr lang="en-US" sz="2800" b="0" i="0" u="none" strike="noStrike" baseline="0">
                <a:solidFill>
                  <a:schemeClr val="bg1"/>
                </a:solidFill>
                <a:latin typeface="Mangal" panose="02040503050203030202" pitchFamily="18" charset="0"/>
                <a:cs typeface="Mangal" panose="02040503050203030202" pitchFamily="18" charset="0"/>
              </a:rPr>
              <a:t>19</a:t>
            </a:r>
            <a:r>
              <a:rPr lang="hi-IN" sz="2800" b="0" i="0" u="none" strike="noStrike" baseline="0">
                <a:solidFill>
                  <a:schemeClr val="bg1"/>
                </a:solidFill>
                <a:latin typeface="Mangal" panose="02040503050203030202" pitchFamily="18" charset="0"/>
                <a:cs typeface="Mangal" panose="02040503050203030202" pitchFamily="18" charset="0"/>
              </a:rPr>
              <a:t>:</a:t>
            </a:r>
            <a:r>
              <a:rPr lang="en-US" sz="2800" b="0" i="0" u="none" strike="noStrike" baseline="0">
                <a:solidFill>
                  <a:schemeClr val="bg1"/>
                </a:solidFill>
                <a:latin typeface="Mangal" panose="02040503050203030202" pitchFamily="18" charset="0"/>
                <a:cs typeface="Mangal" panose="02040503050203030202" pitchFamily="18" charset="0"/>
              </a:rPr>
              <a:t>34</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8606602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36 </a:t>
            </a:r>
            <a:r>
              <a:rPr lang="hi-IN" sz="4000" dirty="0">
                <a:solidFill>
                  <a:srgbClr val="000000"/>
                </a:solidFill>
                <a:latin typeface="Cambria" panose="02040503050406030204" pitchFamily="18" charset="0"/>
              </a:rPr>
              <a:t>यी सबै कुराहरू घटे ताकि धर्मशास्त्र साँचो हुन्छः “उहाँको एउटै हड्डी पनि भाँचिनछैन।” </a:t>
            </a:r>
            <a:r>
              <a:rPr lang="hi-IN" sz="4000" b="1" dirty="0">
                <a:solidFill>
                  <a:srgbClr val="333333"/>
                </a:solidFill>
                <a:latin typeface="avenir"/>
              </a:rPr>
              <a:t>37 </a:t>
            </a:r>
            <a:r>
              <a:rPr lang="hi-IN" sz="4000" dirty="0">
                <a:solidFill>
                  <a:srgbClr val="000000"/>
                </a:solidFill>
                <a:latin typeface="Cambria" panose="02040503050406030204" pitchFamily="18" charset="0"/>
              </a:rPr>
              <a:t>अर्को ठाउँमा धर्मशास्त्र भन्छः “मानिसहरूले उनलाई हेर्नछन् जसलाई भालाले रोप्नेछन्।” </a:t>
            </a:r>
            <a:endParaRPr lang="en-IN" sz="4000" dirty="0"/>
          </a:p>
        </p:txBody>
      </p:sp>
      <p:sp>
        <p:nvSpPr>
          <p:cNvPr id="3" name="TextBox 2">
            <a:extLst>
              <a:ext uri="{FF2B5EF4-FFF2-40B4-BE49-F238E27FC236}">
                <a16:creationId xmlns:a16="http://schemas.microsoft.com/office/drawing/2014/main" id="{467927CE-2542-0CEB-243A-444ADFA07980}"/>
              </a:ext>
            </a:extLst>
          </p:cNvPr>
          <p:cNvSpPr txBox="1"/>
          <p:nvPr/>
        </p:nvSpPr>
        <p:spPr>
          <a:xfrm>
            <a:off x="6096000" y="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20" name="Audio 19">
            <a:hlinkClick r:id="" action="ppaction://media"/>
            <a:extLst>
              <a:ext uri="{FF2B5EF4-FFF2-40B4-BE49-F238E27FC236}">
                <a16:creationId xmlns:a16="http://schemas.microsoft.com/office/drawing/2014/main" id="{11B5841C-7066-E8C1-EB47-8D4698C2EC6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843669893"/>
      </p:ext>
    </p:extLst>
  </p:cSld>
  <p:clrMapOvr>
    <a:masterClrMapping/>
  </p:clrMapOvr>
  <mc:AlternateContent xmlns:mc="http://schemas.openxmlformats.org/markup-compatibility/2006" xmlns:p14="http://schemas.microsoft.com/office/powerpoint/2010/main">
    <mc:Choice Requires="p14">
      <p:transition spd="slow" p14:dur="2000" advTm="19560"/>
    </mc:Choice>
    <mc:Fallback xmlns="">
      <p:transition spd="slow" advTm="195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D1F623-5B75-E821-CA24-F036230875D4}"/>
              </a:ext>
            </a:extLst>
          </p:cNvPr>
          <p:cNvPicPr>
            <a:picLocks noChangeAspect="1"/>
          </p:cNvPicPr>
          <p:nvPr/>
        </p:nvPicPr>
        <p:blipFill>
          <a:blip r:embed="rId2"/>
          <a:stretch>
            <a:fillRect/>
          </a:stretch>
        </p:blipFill>
        <p:spPr>
          <a:xfrm>
            <a:off x="0" y="0"/>
            <a:ext cx="12172852" cy="6858000"/>
          </a:xfrm>
          <a:prstGeom prst="rect">
            <a:avLst/>
          </a:prstGeom>
        </p:spPr>
      </p:pic>
      <p:sp>
        <p:nvSpPr>
          <p:cNvPr id="3" name="TextBox 2">
            <a:extLst>
              <a:ext uri="{FF2B5EF4-FFF2-40B4-BE49-F238E27FC236}">
                <a16:creationId xmlns:a16="http://schemas.microsoft.com/office/drawing/2014/main" id="{5C54AA98-21DB-F5D8-BAD7-D81EF4629CB8}"/>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a:t>
            </a:r>
            <a:r>
              <a:rPr lang="en-US" sz="2800" b="0" i="0" u="none" strike="noStrike" baseline="0">
                <a:solidFill>
                  <a:schemeClr val="bg1"/>
                </a:solidFill>
                <a:latin typeface="Mangal" panose="02040503050203030202" pitchFamily="18" charset="0"/>
                <a:cs typeface="Mangal" panose="02040503050203030202" pitchFamily="18" charset="0"/>
              </a:rPr>
              <a:t>19</a:t>
            </a:r>
            <a:r>
              <a:rPr lang="hi-IN" sz="2800" b="0" i="0" u="none" strike="noStrike" baseline="0">
                <a:solidFill>
                  <a:schemeClr val="bg1"/>
                </a:solidFill>
                <a:latin typeface="Mangal" panose="02040503050203030202" pitchFamily="18" charset="0"/>
                <a:cs typeface="Mangal" panose="02040503050203030202" pitchFamily="18" charset="0"/>
              </a:rPr>
              <a:t>:</a:t>
            </a:r>
            <a:r>
              <a:rPr lang="en-US" sz="2800" b="0" i="0" u="none" strike="noStrike" baseline="0">
                <a:solidFill>
                  <a:schemeClr val="bg1"/>
                </a:solidFill>
                <a:latin typeface="Mangal" panose="02040503050203030202" pitchFamily="18" charset="0"/>
                <a:cs typeface="Mangal" panose="02040503050203030202" pitchFamily="18" charset="0"/>
              </a:rPr>
              <a:t>36,37</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211958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rPr>
              <a:t>मत्ती </a:t>
            </a:r>
            <a:r>
              <a:rPr lang="en-US" sz="4000" dirty="0">
                <a:latin typeface="Mangal" panose="02040503050203030202" pitchFamily="18" charset="0"/>
                <a:cs typeface="Mangal" panose="02040503050203030202" pitchFamily="18" charset="0"/>
              </a:rPr>
              <a:t>27</a:t>
            </a:r>
            <a:r>
              <a:rPr lang="hi-IN" sz="4000" dirty="0">
                <a:latin typeface="Mangal" panose="02040503050203030202" pitchFamily="18" charset="0"/>
              </a:rPr>
              <a:t>:</a:t>
            </a:r>
            <a:r>
              <a:rPr lang="en-US" sz="4000" dirty="0">
                <a:latin typeface="Mangal" panose="02040503050203030202" pitchFamily="18" charset="0"/>
                <a:cs typeface="Mangal" panose="02040503050203030202" pitchFamily="18" charset="0"/>
              </a:rPr>
              <a:t>57</a:t>
            </a:r>
            <a:r>
              <a:rPr lang="hi-IN" sz="4000" b="1" dirty="0">
                <a:solidFill>
                  <a:srgbClr val="333333"/>
                </a:solidFill>
                <a:latin typeface="avenir"/>
              </a:rPr>
              <a:t> </a:t>
            </a:r>
            <a:r>
              <a:rPr lang="hi-IN" sz="4000" dirty="0">
                <a:solidFill>
                  <a:srgbClr val="000000"/>
                </a:solidFill>
                <a:latin typeface="Cambria" panose="02040503050406030204" pitchFamily="18" charset="0"/>
              </a:rPr>
              <a:t>त्यसै बेलूकी यूसुफ नाम गरेको एकजना धनी मानिस यरूशलेममा आए। अरिमिथिया नगरमा बस्ने उनी येशूकै एकजना चेला भएका थिए।</a:t>
            </a:r>
            <a:endParaRPr lang="en-IN" sz="1400" dirty="0"/>
          </a:p>
        </p:txBody>
      </p:sp>
      <p:sp>
        <p:nvSpPr>
          <p:cNvPr id="3" name="TextBox 2">
            <a:extLst>
              <a:ext uri="{FF2B5EF4-FFF2-40B4-BE49-F238E27FC236}">
                <a16:creationId xmlns:a16="http://schemas.microsoft.com/office/drawing/2014/main" id="{9BD86010-E353-20E0-7580-2A71804C86C5}"/>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85F37E5B-7D10-8089-BA5E-4EE10A7AABA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0466"/>
    </mc:Choice>
    <mc:Fallback xmlns="">
      <p:transition spd="slow" advTm="10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DED746-E2D5-706D-CC0A-81A187948DFB}"/>
              </a:ext>
            </a:extLst>
          </p:cNvPr>
          <p:cNvPicPr>
            <a:picLocks noChangeAspect="1"/>
          </p:cNvPicPr>
          <p:nvPr/>
        </p:nvPicPr>
        <p:blipFill>
          <a:blip r:embed="rId2"/>
          <a:stretch>
            <a:fillRect/>
          </a:stretch>
        </p:blipFill>
        <p:spPr>
          <a:xfrm>
            <a:off x="0" y="-265694"/>
            <a:ext cx="12192000" cy="7123694"/>
          </a:xfrm>
          <a:prstGeom prst="rect">
            <a:avLst/>
          </a:prstGeom>
        </p:spPr>
      </p:pic>
      <p:sp>
        <p:nvSpPr>
          <p:cNvPr id="4" name="TextBox 3">
            <a:extLst>
              <a:ext uri="{FF2B5EF4-FFF2-40B4-BE49-F238E27FC236}">
                <a16:creationId xmlns:a16="http://schemas.microsoft.com/office/drawing/2014/main" id="{7C9BD7A6-934A-12FB-6274-490F13E2F3C5}"/>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dirty="0">
                <a:solidFill>
                  <a:schemeClr val="bg1"/>
                </a:solidFill>
                <a:latin typeface="Mangal" panose="02040503050203030202" pitchFamily="18" charset="0"/>
                <a:cs typeface="Mangal" panose="02040503050203030202" pitchFamily="18" charset="0"/>
              </a:rPr>
              <a:t>27</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57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58 </a:t>
            </a:r>
            <a:r>
              <a:rPr lang="hi-IN" sz="4000" dirty="0">
                <a:solidFill>
                  <a:srgbClr val="000000"/>
                </a:solidFill>
                <a:latin typeface="Cambria" panose="02040503050406030204" pitchFamily="18" charset="0"/>
              </a:rPr>
              <a:t>यूसफ पिलातसको सामु आए अनि येशूको लाशको निम्ति तिनलाई विन्ती गरे। पिलातसले आफ्ना सैनिकहरूलाई यूसुफलाई त्यो लाश दिनु भन्ने आदेश गरे। </a:t>
            </a:r>
            <a:endParaRPr lang="en-IN" sz="4000" dirty="0"/>
          </a:p>
        </p:txBody>
      </p:sp>
      <p:sp>
        <p:nvSpPr>
          <p:cNvPr id="3" name="TextBox 2">
            <a:extLst>
              <a:ext uri="{FF2B5EF4-FFF2-40B4-BE49-F238E27FC236}">
                <a16:creationId xmlns:a16="http://schemas.microsoft.com/office/drawing/2014/main" id="{3E9773AC-498D-9BDB-1367-648CBCCEE31B}"/>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25" name="Audio 24">
            <a:hlinkClick r:id="" action="ppaction://media"/>
            <a:extLst>
              <a:ext uri="{FF2B5EF4-FFF2-40B4-BE49-F238E27FC236}">
                <a16:creationId xmlns:a16="http://schemas.microsoft.com/office/drawing/2014/main" id="{9EA699F9-EAA9-876A-B786-D49343E334D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0073"/>
    </mc:Choice>
    <mc:Fallback xmlns="">
      <p:transition spd="slow" advTm="100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E681ED-D061-7F96-12D9-49EEF3B91FEE}"/>
              </a:ext>
            </a:extLst>
          </p:cNvPr>
          <p:cNvPicPr>
            <a:picLocks noChangeAspect="1"/>
          </p:cNvPicPr>
          <p:nvPr/>
        </p:nvPicPr>
        <p:blipFill>
          <a:blip r:embed="rId2"/>
          <a:stretch>
            <a:fillRect/>
          </a:stretch>
        </p:blipFill>
        <p:spPr>
          <a:xfrm>
            <a:off x="0" y="-229694"/>
            <a:ext cx="12192000" cy="7087694"/>
          </a:xfrm>
          <a:prstGeom prst="rect">
            <a:avLst/>
          </a:prstGeom>
        </p:spPr>
      </p:pic>
      <p:sp>
        <p:nvSpPr>
          <p:cNvPr id="4" name="TextBox 3">
            <a:extLst>
              <a:ext uri="{FF2B5EF4-FFF2-40B4-BE49-F238E27FC236}">
                <a16:creationId xmlns:a16="http://schemas.microsoft.com/office/drawing/2014/main" id="{490C4474-551B-C089-D9A6-44F62085418B}"/>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मत्ती</a:t>
            </a:r>
            <a:r>
              <a:rPr lang="hi-IN" sz="2800" b="0" i="0" u="none" strike="noStrike" baseline="0">
                <a:solidFill>
                  <a:schemeClr val="bg1"/>
                </a:solidFill>
                <a:latin typeface="Mangal" panose="02040503050203030202" pitchFamily="18" charset="0"/>
                <a:cs typeface="Mangal" panose="02040503050203030202" pitchFamily="18" charset="0"/>
              </a:rPr>
              <a:t> </a:t>
            </a:r>
            <a:r>
              <a:rPr lang="en-US" sz="2800">
                <a:solidFill>
                  <a:schemeClr val="bg1"/>
                </a:solidFill>
                <a:latin typeface="Mangal" panose="02040503050203030202" pitchFamily="18" charset="0"/>
                <a:cs typeface="Mangal" panose="02040503050203030202" pitchFamily="18" charset="0"/>
              </a:rPr>
              <a:t>27</a:t>
            </a:r>
            <a:r>
              <a:rPr lang="hi-IN" sz="2800" b="0" i="0" u="none" strike="noStrike" baseline="0">
                <a:solidFill>
                  <a:schemeClr val="bg1"/>
                </a:solidFill>
                <a:latin typeface="Mangal" panose="02040503050203030202" pitchFamily="18" charset="0"/>
                <a:cs typeface="Mangal" panose="02040503050203030202" pitchFamily="18" charset="0"/>
              </a:rPr>
              <a:t>:</a:t>
            </a:r>
            <a:r>
              <a:rPr lang="en-US" sz="2800" b="0" i="0" u="none" strike="noStrike" baseline="0">
                <a:solidFill>
                  <a:schemeClr val="bg1"/>
                </a:solidFill>
                <a:latin typeface="Mangal" panose="02040503050203030202" pitchFamily="18" charset="0"/>
                <a:cs typeface="Mangal" panose="02040503050203030202" pitchFamily="18" charset="0"/>
              </a:rPr>
              <a:t>58</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59 </a:t>
            </a:r>
            <a:r>
              <a:rPr lang="hi-IN" sz="4000" dirty="0">
                <a:solidFill>
                  <a:srgbClr val="000000"/>
                </a:solidFill>
                <a:latin typeface="Cambria" panose="02040503050406030204" pitchFamily="18" charset="0"/>
              </a:rPr>
              <a:t>त्यसपछि यूसुफले त्यो लाश लगरे त्यसलाई कात्रोले बेह्रे।</a:t>
            </a:r>
            <a:endParaRPr lang="en-IN" sz="8000" dirty="0"/>
          </a:p>
        </p:txBody>
      </p:sp>
      <p:sp>
        <p:nvSpPr>
          <p:cNvPr id="3" name="TextBox 2">
            <a:extLst>
              <a:ext uri="{FF2B5EF4-FFF2-40B4-BE49-F238E27FC236}">
                <a16:creationId xmlns:a16="http://schemas.microsoft.com/office/drawing/2014/main" id="{E2A58E59-16DC-2DA1-480A-416C6E1A324D}"/>
              </a:ext>
            </a:extLst>
          </p:cNvPr>
          <p:cNvSpPr txBox="1"/>
          <p:nvPr/>
        </p:nvSpPr>
        <p:spPr>
          <a:xfrm>
            <a:off x="6096000" y="166255"/>
            <a:ext cx="6096000" cy="6558101"/>
          </a:xfrm>
          <a:prstGeom prst="rect">
            <a:avLst/>
          </a:prstGeom>
          <a:noFill/>
        </p:spPr>
        <p:txBody>
          <a:bodyPr wrap="square" rtlCol="0">
            <a:noAutofit/>
          </a:bodyPr>
          <a:lstStyle/>
          <a:p>
            <a:endParaRPr lang="hi-IN" sz="4000" b="0" i="0" dirty="0">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417430DD-71A1-C781-B588-98153D7E94B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7170"/>
    </mc:Choice>
    <mc:Fallback xmlns="">
      <p:transition spd="slow" advTm="7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pPr algn="l"/>
            <a:endParaRPr lang="en-IN" sz="4400" dirty="0"/>
          </a:p>
        </p:txBody>
      </p:sp>
      <p:sp>
        <p:nvSpPr>
          <p:cNvPr id="2" name="TextBox 1">
            <a:extLst>
              <a:ext uri="{FF2B5EF4-FFF2-40B4-BE49-F238E27FC236}">
                <a16:creationId xmlns:a16="http://schemas.microsoft.com/office/drawing/2014/main" id="{2BC2799E-BC64-6AE8-3B91-634E14557C71}"/>
              </a:ext>
            </a:extLst>
          </p:cNvPr>
          <p:cNvSpPr txBox="1"/>
          <p:nvPr/>
        </p:nvSpPr>
        <p:spPr>
          <a:xfrm>
            <a:off x="6096000" y="166255"/>
            <a:ext cx="6096000" cy="6558101"/>
          </a:xfrm>
          <a:prstGeom prst="rect">
            <a:avLst/>
          </a:prstGeom>
          <a:noFill/>
        </p:spPr>
        <p:txBody>
          <a:bodyPr wrap="square" rtlCol="0">
            <a:noAutofit/>
          </a:bodyPr>
          <a:lstStyle/>
          <a:p>
            <a:r>
              <a:rPr lang="hi-IN" sz="4400" b="1" dirty="0">
                <a:solidFill>
                  <a:srgbClr val="121212"/>
                </a:solidFill>
                <a:latin typeface="Inter"/>
              </a:rPr>
              <a:t>येशूको दफन-कार्य </a:t>
            </a:r>
            <a:endParaRPr lang="en-US" sz="4400" b="1" dirty="0">
              <a:solidFill>
                <a:srgbClr val="121212"/>
              </a:solidFill>
              <a:latin typeface="Inter"/>
            </a:endParaRPr>
          </a:p>
          <a:p>
            <a:r>
              <a:rPr lang="hi-IN" sz="4000" dirty="0">
                <a:solidFill>
                  <a:prstClr val="black"/>
                </a:solidFill>
              </a:rPr>
              <a:t>यूहन्ना 19:38-42</a:t>
            </a:r>
            <a:endParaRPr lang="en-US" sz="4000" dirty="0">
              <a:solidFill>
                <a:prstClr val="black"/>
              </a:solidFill>
              <a:cs typeface="Mangal" panose="02040503050203030202" pitchFamily="18" charset="0"/>
            </a:endParaRPr>
          </a:p>
          <a:p>
            <a:r>
              <a:rPr lang="hi-IN" sz="4000" dirty="0">
                <a:solidFill>
                  <a:prstClr val="black"/>
                </a:solidFill>
              </a:rPr>
              <a:t>मत्ती 27:45-66</a:t>
            </a:r>
            <a:endParaRPr lang="en-IN" sz="4400" dirty="0"/>
          </a:p>
        </p:txBody>
      </p:sp>
      <p:pic>
        <p:nvPicPr>
          <p:cNvPr id="7" name="Audio 6">
            <a:hlinkClick r:id="" action="ppaction://media"/>
            <a:extLst>
              <a:ext uri="{FF2B5EF4-FFF2-40B4-BE49-F238E27FC236}">
                <a16:creationId xmlns:a16="http://schemas.microsoft.com/office/drawing/2014/main" id="{798D9B10-10DC-2631-5622-2595CB58821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2242"/>
    </mc:Choice>
    <mc:Fallback xmlns="">
      <p:transition spd="slow" advTm="22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5FC15A-2C10-FED4-3504-42753D828AAB}"/>
              </a:ext>
            </a:extLst>
          </p:cNvPr>
          <p:cNvPicPr>
            <a:picLocks noChangeAspect="1"/>
          </p:cNvPicPr>
          <p:nvPr/>
        </p:nvPicPr>
        <p:blipFill>
          <a:blip r:embed="rId2"/>
          <a:stretch>
            <a:fillRect/>
          </a:stretch>
        </p:blipFill>
        <p:spPr>
          <a:xfrm>
            <a:off x="0" y="-631371"/>
            <a:ext cx="12192000" cy="7489371"/>
          </a:xfrm>
          <a:prstGeom prst="rect">
            <a:avLst/>
          </a:prstGeom>
        </p:spPr>
      </p:pic>
      <p:sp>
        <p:nvSpPr>
          <p:cNvPr id="4" name="TextBox 3">
            <a:extLst>
              <a:ext uri="{FF2B5EF4-FFF2-40B4-BE49-F238E27FC236}">
                <a16:creationId xmlns:a16="http://schemas.microsoft.com/office/drawing/2014/main" id="{14B6AE73-8581-5255-4BFA-B0EC88878507}"/>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मत्ती</a:t>
            </a:r>
            <a:r>
              <a:rPr lang="hi-IN" sz="2800" b="0" i="0" u="none" strike="noStrike" baseline="0">
                <a:solidFill>
                  <a:schemeClr val="bg1"/>
                </a:solidFill>
                <a:latin typeface="Mangal" panose="02040503050203030202" pitchFamily="18" charset="0"/>
                <a:cs typeface="Mangal" panose="02040503050203030202" pitchFamily="18" charset="0"/>
              </a:rPr>
              <a:t> </a:t>
            </a:r>
            <a:r>
              <a:rPr lang="en-US" sz="2800">
                <a:solidFill>
                  <a:schemeClr val="bg1"/>
                </a:solidFill>
                <a:latin typeface="Mangal" panose="02040503050203030202" pitchFamily="18" charset="0"/>
                <a:cs typeface="Mangal" panose="02040503050203030202" pitchFamily="18" charset="0"/>
              </a:rPr>
              <a:t>27</a:t>
            </a:r>
            <a:r>
              <a:rPr lang="hi-IN" sz="2800" b="0" i="0" u="none" strike="noStrike" baseline="0">
                <a:solidFill>
                  <a:schemeClr val="bg1"/>
                </a:solidFill>
                <a:latin typeface="Mangal" panose="02040503050203030202" pitchFamily="18" charset="0"/>
                <a:cs typeface="Mangal" panose="02040503050203030202" pitchFamily="18" charset="0"/>
              </a:rPr>
              <a:t>:</a:t>
            </a:r>
            <a:r>
              <a:rPr lang="en-US" sz="2800" b="0" i="0" u="none" strike="noStrike" baseline="0">
                <a:solidFill>
                  <a:schemeClr val="bg1"/>
                </a:solidFill>
                <a:latin typeface="Mangal" panose="02040503050203030202" pitchFamily="18" charset="0"/>
                <a:cs typeface="Mangal" panose="02040503050203030202" pitchFamily="18" charset="0"/>
              </a:rPr>
              <a:t>59</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333333"/>
                </a:solidFill>
                <a:latin typeface="avenir"/>
              </a:rPr>
              <a:t>60यूसुफले येशूको त्यो लाशलाई एउटा नयाँ चिहानमा राखे जसलाई उनी आफैंले भर्खरै चट्टानमा खोपी बनाएका थिए। तब उनले एकदमै ठूलो ढुङ्गा लडाउँदै ल्याएर चिहानको ढोका बन्द गरिदिए। यति गरेपछि यूसुफ आफ्नो बाटो लगे। </a:t>
            </a:r>
            <a:endParaRPr lang="en-IN" sz="4000" dirty="0"/>
          </a:p>
        </p:txBody>
      </p:sp>
      <p:sp>
        <p:nvSpPr>
          <p:cNvPr id="3" name="TextBox 2">
            <a:extLst>
              <a:ext uri="{FF2B5EF4-FFF2-40B4-BE49-F238E27FC236}">
                <a16:creationId xmlns:a16="http://schemas.microsoft.com/office/drawing/2014/main" id="{8EB64FB9-8292-AB05-8C07-2358681EE486}"/>
              </a:ext>
            </a:extLst>
          </p:cNvPr>
          <p:cNvSpPr txBox="1"/>
          <p:nvPr/>
        </p:nvSpPr>
        <p:spPr>
          <a:xfrm>
            <a:off x="5929745" y="-23316"/>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9" name="Audio 18">
            <a:hlinkClick r:id="" action="ppaction://media"/>
            <a:extLst>
              <a:ext uri="{FF2B5EF4-FFF2-40B4-BE49-F238E27FC236}">
                <a16:creationId xmlns:a16="http://schemas.microsoft.com/office/drawing/2014/main" id="{8D10D904-C0EE-4395-202B-D56B32ABD93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13680"/>
    </mc:Choice>
    <mc:Fallback xmlns="">
      <p:transition spd="slow" advTm="136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0EAEAB-55CB-46BE-2287-A99E68414E3A}"/>
              </a:ext>
            </a:extLst>
          </p:cNvPr>
          <p:cNvPicPr>
            <a:picLocks noChangeAspect="1"/>
          </p:cNvPicPr>
          <p:nvPr/>
        </p:nvPicPr>
        <p:blipFill>
          <a:blip r:embed="rId2"/>
          <a:stretch>
            <a:fillRect/>
          </a:stretch>
        </p:blipFill>
        <p:spPr>
          <a:xfrm>
            <a:off x="0" y="-63091"/>
            <a:ext cx="12192000" cy="6921091"/>
          </a:xfrm>
          <a:prstGeom prst="rect">
            <a:avLst/>
          </a:prstGeom>
        </p:spPr>
      </p:pic>
      <p:sp>
        <p:nvSpPr>
          <p:cNvPr id="4" name="TextBox 3">
            <a:extLst>
              <a:ext uri="{FF2B5EF4-FFF2-40B4-BE49-F238E27FC236}">
                <a16:creationId xmlns:a16="http://schemas.microsoft.com/office/drawing/2014/main" id="{8DBB58AE-7E0A-09D7-975D-6A3DDEEA280D}"/>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मत्ती</a:t>
            </a:r>
            <a:r>
              <a:rPr lang="hi-IN" sz="2800" b="0" i="0" u="none" strike="noStrike" baseline="0">
                <a:solidFill>
                  <a:schemeClr val="bg1"/>
                </a:solidFill>
                <a:latin typeface="Mangal" panose="02040503050203030202" pitchFamily="18" charset="0"/>
                <a:cs typeface="Mangal" panose="02040503050203030202" pitchFamily="18" charset="0"/>
              </a:rPr>
              <a:t> </a:t>
            </a:r>
            <a:r>
              <a:rPr lang="en-US" sz="2800">
                <a:solidFill>
                  <a:schemeClr val="bg1"/>
                </a:solidFill>
                <a:latin typeface="Mangal" panose="02040503050203030202" pitchFamily="18" charset="0"/>
                <a:cs typeface="Mangal" panose="02040503050203030202" pitchFamily="18" charset="0"/>
              </a:rPr>
              <a:t>27</a:t>
            </a:r>
            <a:r>
              <a:rPr lang="hi-IN" sz="2800" b="0" i="0" u="none" strike="noStrike" baseline="0">
                <a:solidFill>
                  <a:schemeClr val="bg1"/>
                </a:solidFill>
                <a:latin typeface="Mangal" panose="02040503050203030202" pitchFamily="18" charset="0"/>
                <a:cs typeface="Mangal" panose="02040503050203030202" pitchFamily="18" charset="0"/>
              </a:rPr>
              <a:t>:</a:t>
            </a:r>
            <a:r>
              <a:rPr lang="en-US" sz="2800" b="0" i="0" u="none" strike="noStrike" baseline="0">
                <a:solidFill>
                  <a:schemeClr val="bg1"/>
                </a:solidFill>
                <a:latin typeface="Mangal" panose="02040503050203030202" pitchFamily="18" charset="0"/>
                <a:cs typeface="Mangal" panose="02040503050203030202" pitchFamily="18" charset="0"/>
              </a:rPr>
              <a:t>59,60</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913001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61 </a:t>
            </a:r>
            <a:r>
              <a:rPr lang="hi-IN" sz="4000" dirty="0">
                <a:solidFill>
                  <a:srgbClr val="000000"/>
                </a:solidFill>
                <a:latin typeface="Cambria" panose="02040503050406030204" pitchFamily="18" charset="0"/>
              </a:rPr>
              <a:t>मरियम मग्दलिनी, अनि मरियम नाम गरेकी अर्को आईमाई पनि चिहानको अर्को पट्टि बसिरहेका थिए।</a:t>
            </a:r>
            <a:endParaRPr lang="en-IN" sz="1400" dirty="0"/>
          </a:p>
        </p:txBody>
      </p:sp>
      <p:sp>
        <p:nvSpPr>
          <p:cNvPr id="3" name="TextBox 2">
            <a:extLst>
              <a:ext uri="{FF2B5EF4-FFF2-40B4-BE49-F238E27FC236}">
                <a16:creationId xmlns:a16="http://schemas.microsoft.com/office/drawing/2014/main" id="{E42111D0-AD29-E75D-30EA-CDEB000A21C0}"/>
              </a:ext>
            </a:extLst>
          </p:cNvPr>
          <p:cNvSpPr txBox="1"/>
          <p:nvPr/>
        </p:nvSpPr>
        <p:spPr>
          <a:xfrm>
            <a:off x="6096000" y="-20173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5" name="Audio 14">
            <a:hlinkClick r:id="" action="ppaction://media"/>
            <a:extLst>
              <a:ext uri="{FF2B5EF4-FFF2-40B4-BE49-F238E27FC236}">
                <a16:creationId xmlns:a16="http://schemas.microsoft.com/office/drawing/2014/main" id="{EBF13A80-F5F7-4ACA-31DD-ABA62097B16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0747213"/>
      </p:ext>
    </p:extLst>
  </p:cSld>
  <p:clrMapOvr>
    <a:masterClrMapping/>
  </p:clrMapOvr>
  <mc:AlternateContent xmlns:mc="http://schemas.openxmlformats.org/markup-compatibility/2006" xmlns:p14="http://schemas.microsoft.com/office/powerpoint/2010/main">
    <mc:Choice Requires="p14">
      <p:transition spd="slow" p14:dur="2000" advTm="6950"/>
    </mc:Choice>
    <mc:Fallback xmlns="">
      <p:transition spd="slow" advTm="6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A1DC38-D09F-019A-4845-62D656878CA4}"/>
              </a:ext>
            </a:extLst>
          </p:cNvPr>
          <p:cNvPicPr>
            <a:picLocks noChangeAspect="1"/>
          </p:cNvPicPr>
          <p:nvPr/>
        </p:nvPicPr>
        <p:blipFill>
          <a:blip r:embed="rId2"/>
          <a:stretch>
            <a:fillRect/>
          </a:stretch>
        </p:blipFill>
        <p:spPr>
          <a:xfrm>
            <a:off x="-14620" y="0"/>
            <a:ext cx="12206620" cy="6858000"/>
          </a:xfrm>
          <a:prstGeom prst="rect">
            <a:avLst/>
          </a:prstGeom>
        </p:spPr>
      </p:pic>
      <p:sp>
        <p:nvSpPr>
          <p:cNvPr id="4" name="TextBox 3">
            <a:extLst>
              <a:ext uri="{FF2B5EF4-FFF2-40B4-BE49-F238E27FC236}">
                <a16:creationId xmlns:a16="http://schemas.microsoft.com/office/drawing/2014/main" id="{8920C1B8-B789-F37E-5B66-2E07A73A59E5}"/>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मत्ती</a:t>
            </a:r>
            <a:r>
              <a:rPr lang="hi-IN" sz="2800" b="0" i="0" u="none" strike="noStrike" baseline="0">
                <a:solidFill>
                  <a:schemeClr val="bg1"/>
                </a:solidFill>
                <a:latin typeface="Mangal" panose="02040503050203030202" pitchFamily="18" charset="0"/>
                <a:cs typeface="Mangal" panose="02040503050203030202" pitchFamily="18" charset="0"/>
              </a:rPr>
              <a:t> </a:t>
            </a:r>
            <a:r>
              <a:rPr lang="en-US" sz="2800">
                <a:solidFill>
                  <a:schemeClr val="bg1"/>
                </a:solidFill>
                <a:latin typeface="Mangal" panose="02040503050203030202" pitchFamily="18" charset="0"/>
                <a:cs typeface="Mangal" panose="02040503050203030202" pitchFamily="18" charset="0"/>
              </a:rPr>
              <a:t>27</a:t>
            </a:r>
            <a:r>
              <a:rPr lang="hi-IN" sz="2800" b="0" i="0" u="none" strike="noStrike" baseline="0">
                <a:solidFill>
                  <a:schemeClr val="bg1"/>
                </a:solidFill>
                <a:latin typeface="Mangal" panose="02040503050203030202" pitchFamily="18" charset="0"/>
                <a:cs typeface="Mangal" panose="02040503050203030202" pitchFamily="18" charset="0"/>
              </a:rPr>
              <a:t>:</a:t>
            </a:r>
            <a:r>
              <a:rPr lang="en-US" sz="2800">
                <a:solidFill>
                  <a:schemeClr val="bg1"/>
                </a:solidFill>
                <a:latin typeface="Mangal" panose="02040503050203030202" pitchFamily="18" charset="0"/>
                <a:cs typeface="Mangal" panose="02040503050203030202" pitchFamily="18" charset="0"/>
              </a:rPr>
              <a:t>61</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6235650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62 </a:t>
            </a:r>
            <a:r>
              <a:rPr lang="hi-IN" sz="4000" dirty="0">
                <a:solidFill>
                  <a:srgbClr val="000000"/>
                </a:solidFill>
                <a:latin typeface="Cambria" panose="02040503050406030204" pitchFamily="18" charset="0"/>
              </a:rPr>
              <a:t>त्यस दिनलाई तयारीको दिन भनिन्थ्यो। भोलिपल्ट, मुख्य पूजाहारीहरू र फरिसीहरू पिलातसकहाँ पुगे।</a:t>
            </a:r>
            <a:endParaRPr lang="en-IN" sz="4400" dirty="0"/>
          </a:p>
        </p:txBody>
      </p:sp>
      <p:sp>
        <p:nvSpPr>
          <p:cNvPr id="3" name="TextBox 2">
            <a:extLst>
              <a:ext uri="{FF2B5EF4-FFF2-40B4-BE49-F238E27FC236}">
                <a16:creationId xmlns:a16="http://schemas.microsoft.com/office/drawing/2014/main" id="{B70EDCEF-6C25-759C-6B53-F69757F94E18}"/>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9" name="Audio 8">
            <a:hlinkClick r:id="" action="ppaction://media"/>
            <a:extLst>
              <a:ext uri="{FF2B5EF4-FFF2-40B4-BE49-F238E27FC236}">
                <a16:creationId xmlns:a16="http://schemas.microsoft.com/office/drawing/2014/main" id="{7753A09C-0958-3BB1-1588-B64E8855E29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66251957"/>
      </p:ext>
    </p:extLst>
  </p:cSld>
  <p:clrMapOvr>
    <a:masterClrMapping/>
  </p:clrMapOvr>
  <mc:AlternateContent xmlns:mc="http://schemas.openxmlformats.org/markup-compatibility/2006" xmlns:p14="http://schemas.microsoft.com/office/powerpoint/2010/main">
    <mc:Choice Requires="p14">
      <p:transition spd="slow" p14:dur="2000" advTm="10242"/>
    </mc:Choice>
    <mc:Fallback xmlns="">
      <p:transition spd="slow" advTm="102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6864550-5254-D17D-857F-678ED45A020B}"/>
              </a:ext>
            </a:extLst>
          </p:cNvPr>
          <p:cNvPicPr>
            <a:picLocks noChangeAspect="1"/>
          </p:cNvPicPr>
          <p:nvPr/>
        </p:nvPicPr>
        <p:blipFill>
          <a:blip r:embed="rId2"/>
          <a:stretch>
            <a:fillRect/>
          </a:stretch>
        </p:blipFill>
        <p:spPr>
          <a:xfrm>
            <a:off x="-769619" y="0"/>
            <a:ext cx="12961620" cy="6858000"/>
          </a:xfrm>
          <a:prstGeom prst="rect">
            <a:avLst/>
          </a:prstGeom>
        </p:spPr>
      </p:pic>
      <p:sp>
        <p:nvSpPr>
          <p:cNvPr id="3" name="TextBox 2">
            <a:extLst>
              <a:ext uri="{FF2B5EF4-FFF2-40B4-BE49-F238E27FC236}">
                <a16:creationId xmlns:a16="http://schemas.microsoft.com/office/drawing/2014/main" id="{967FAE2D-5400-8F2E-B18F-093B3FB51F40}"/>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मत्ती</a:t>
            </a:r>
            <a:r>
              <a:rPr lang="hi-IN" sz="2800" b="0" i="0" u="none" strike="noStrike" baseline="0">
                <a:solidFill>
                  <a:schemeClr val="bg1"/>
                </a:solidFill>
                <a:latin typeface="Mangal" panose="02040503050203030202" pitchFamily="18" charset="0"/>
                <a:cs typeface="Mangal" panose="02040503050203030202" pitchFamily="18" charset="0"/>
              </a:rPr>
              <a:t> </a:t>
            </a:r>
            <a:r>
              <a:rPr lang="en-US" sz="2800">
                <a:solidFill>
                  <a:schemeClr val="bg1"/>
                </a:solidFill>
                <a:latin typeface="Mangal" panose="02040503050203030202" pitchFamily="18" charset="0"/>
                <a:cs typeface="Mangal" panose="02040503050203030202" pitchFamily="18" charset="0"/>
              </a:rPr>
              <a:t>27</a:t>
            </a:r>
            <a:r>
              <a:rPr lang="hi-IN" sz="2800" b="0" i="0" u="none" strike="noStrike" baseline="0">
                <a:solidFill>
                  <a:schemeClr val="bg1"/>
                </a:solidFill>
                <a:latin typeface="Mangal" panose="02040503050203030202" pitchFamily="18" charset="0"/>
                <a:cs typeface="Mangal" panose="02040503050203030202" pitchFamily="18" charset="0"/>
              </a:rPr>
              <a:t>:</a:t>
            </a:r>
            <a:r>
              <a:rPr lang="en-US" sz="2800">
                <a:solidFill>
                  <a:schemeClr val="bg1"/>
                </a:solidFill>
                <a:latin typeface="Mangal" panose="02040503050203030202" pitchFamily="18" charset="0"/>
                <a:cs typeface="Mangal" panose="02040503050203030202" pitchFamily="18" charset="0"/>
              </a:rPr>
              <a:t>62</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9225833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63 </a:t>
            </a:r>
            <a:r>
              <a:rPr lang="hi-IN" sz="4000" dirty="0">
                <a:solidFill>
                  <a:srgbClr val="000000"/>
                </a:solidFill>
                <a:latin typeface="Cambria" panose="02040503050406030204" pitchFamily="18" charset="0"/>
              </a:rPr>
              <a:t>तिनीहरूले भने, “स्वामी, हामीलाई थाहा छ त्यस ठगाहाले त्यो जिउँदो छँदा ‘तीन दिनपछि म फेरि बौरी उठ्नेछु’ भनेको थियो।’</a:t>
            </a:r>
            <a:endParaRPr lang="en-IN" sz="4000" dirty="0"/>
          </a:p>
        </p:txBody>
      </p:sp>
      <p:sp>
        <p:nvSpPr>
          <p:cNvPr id="3" name="TextBox 2">
            <a:extLst>
              <a:ext uri="{FF2B5EF4-FFF2-40B4-BE49-F238E27FC236}">
                <a16:creationId xmlns:a16="http://schemas.microsoft.com/office/drawing/2014/main" id="{32C6AE89-F207-BCEC-9663-7DE023A7ECB5}"/>
              </a:ext>
            </a:extLst>
          </p:cNvPr>
          <p:cNvSpPr txBox="1"/>
          <p:nvPr/>
        </p:nvSpPr>
        <p:spPr>
          <a:xfrm>
            <a:off x="6096000" y="166255"/>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6" name="Audio 15">
            <a:hlinkClick r:id="" action="ppaction://media"/>
            <a:extLst>
              <a:ext uri="{FF2B5EF4-FFF2-40B4-BE49-F238E27FC236}">
                <a16:creationId xmlns:a16="http://schemas.microsoft.com/office/drawing/2014/main" id="{143DFA4A-B261-8560-4B24-8F12EA2BC90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22780631"/>
      </p:ext>
    </p:extLst>
  </p:cSld>
  <p:clrMapOvr>
    <a:masterClrMapping/>
  </p:clrMapOvr>
  <mc:AlternateContent xmlns:mc="http://schemas.openxmlformats.org/markup-compatibility/2006" xmlns:p14="http://schemas.microsoft.com/office/powerpoint/2010/main">
    <mc:Choice Requires="p14">
      <p:transition spd="slow" p14:dur="2000" advTm="14037"/>
    </mc:Choice>
    <mc:Fallback xmlns="">
      <p:transition spd="slow" advTm="140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09EAE1-2A1B-9C0B-20B2-B58114377096}"/>
              </a:ext>
            </a:extLst>
          </p:cNvPr>
          <p:cNvPicPr>
            <a:picLocks noChangeAspect="1"/>
          </p:cNvPicPr>
          <p:nvPr/>
        </p:nvPicPr>
        <p:blipFill>
          <a:blip r:embed="rId2"/>
          <a:stretch>
            <a:fillRect/>
          </a:stretch>
        </p:blipFill>
        <p:spPr>
          <a:xfrm>
            <a:off x="-4392118" y="0"/>
            <a:ext cx="16584119" cy="8774666"/>
          </a:xfrm>
          <a:prstGeom prst="rect">
            <a:avLst/>
          </a:prstGeom>
        </p:spPr>
      </p:pic>
      <p:sp>
        <p:nvSpPr>
          <p:cNvPr id="4" name="TextBox 3">
            <a:extLst>
              <a:ext uri="{FF2B5EF4-FFF2-40B4-BE49-F238E27FC236}">
                <a16:creationId xmlns:a16="http://schemas.microsoft.com/office/drawing/2014/main" id="{43227C44-D7EE-393E-40DA-02475BBAC534}"/>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मत्ती</a:t>
            </a:r>
            <a:r>
              <a:rPr lang="hi-IN" sz="2800" b="0" i="0" u="none" strike="noStrike" baseline="0">
                <a:solidFill>
                  <a:schemeClr val="bg1"/>
                </a:solidFill>
                <a:latin typeface="Mangal" panose="02040503050203030202" pitchFamily="18" charset="0"/>
                <a:cs typeface="Mangal" panose="02040503050203030202" pitchFamily="18" charset="0"/>
              </a:rPr>
              <a:t> </a:t>
            </a:r>
            <a:r>
              <a:rPr lang="en-US" sz="2800">
                <a:solidFill>
                  <a:schemeClr val="bg1"/>
                </a:solidFill>
                <a:latin typeface="Mangal" panose="02040503050203030202" pitchFamily="18" charset="0"/>
                <a:cs typeface="Mangal" panose="02040503050203030202" pitchFamily="18" charset="0"/>
              </a:rPr>
              <a:t>27</a:t>
            </a:r>
            <a:r>
              <a:rPr lang="hi-IN" sz="2800" b="0" i="0" u="none" strike="noStrike" baseline="0">
                <a:solidFill>
                  <a:schemeClr val="bg1"/>
                </a:solidFill>
                <a:latin typeface="Mangal" panose="02040503050203030202" pitchFamily="18" charset="0"/>
                <a:cs typeface="Mangal" panose="02040503050203030202" pitchFamily="18" charset="0"/>
              </a:rPr>
              <a:t>:</a:t>
            </a:r>
            <a:r>
              <a:rPr lang="en-US" sz="2800" b="0" i="0" u="none" strike="noStrike" baseline="0">
                <a:solidFill>
                  <a:schemeClr val="bg1"/>
                </a:solidFill>
                <a:latin typeface="Mangal" panose="02040503050203030202" pitchFamily="18" charset="0"/>
                <a:cs typeface="Mangal" panose="02040503050203030202" pitchFamily="18" charset="0"/>
              </a:rPr>
              <a:t>63</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507424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94795" y="0"/>
            <a:ext cx="5818909" cy="6558102"/>
          </a:xfrm>
          <a:prstGeom prst="rect">
            <a:avLst/>
          </a:prstGeom>
          <a:noFill/>
        </p:spPr>
        <p:txBody>
          <a:bodyPr wrap="square" rtlCol="0">
            <a:noAutofit/>
          </a:bodyPr>
          <a:lstStyle/>
          <a:p>
            <a:r>
              <a:rPr lang="hi-IN" sz="3600" dirty="0"/>
              <a:t>64यसकारण तीन दिनसम्म त्यो चिहानमा पहरा दिने आदेश पालेहरूलाई दिनुहोस्। उसका चेलाहरू आएर त्यहाँबाट उसको लाश चोरेर लैजान सक्छन्। अनि तिनीहरूले मानिसहरूलाई ‘तिनी मरेकोबाट जागे’ भन्नसक्छन्। यसपल्टको त्यो आफवाह पहिलेकौ भन्दा धेरै भयानक भएर फैलिनसक्छ।”</a:t>
            </a:r>
            <a:endParaRPr lang="en-IN" sz="3600" dirty="0"/>
          </a:p>
        </p:txBody>
      </p:sp>
      <p:sp>
        <p:nvSpPr>
          <p:cNvPr id="3" name="TextBox 2">
            <a:extLst>
              <a:ext uri="{FF2B5EF4-FFF2-40B4-BE49-F238E27FC236}">
                <a16:creationId xmlns:a16="http://schemas.microsoft.com/office/drawing/2014/main" id="{948513FB-037F-8B4D-DD38-FD280CCA4BA9}"/>
              </a:ext>
            </a:extLst>
          </p:cNvPr>
          <p:cNvSpPr txBox="1"/>
          <p:nvPr/>
        </p:nvSpPr>
        <p:spPr>
          <a:xfrm>
            <a:off x="5901205" y="-145979"/>
            <a:ext cx="6096000" cy="6558101"/>
          </a:xfrm>
          <a:prstGeom prst="rect">
            <a:avLst/>
          </a:prstGeom>
          <a:noFill/>
        </p:spPr>
        <p:txBody>
          <a:bodyPr wrap="square" rtlCol="0">
            <a:noAutofit/>
          </a:bodyPr>
          <a:lstStyle/>
          <a:p>
            <a:endParaRPr lang="hi-IN" sz="2400" b="0" i="0" dirty="0">
              <a:solidFill>
                <a:srgbClr val="777A7B"/>
              </a:solidFill>
              <a:effectLst/>
              <a:latin typeface="Inter" panose="020B0502030000000004" pitchFamily="34" charset="0"/>
            </a:endParaRPr>
          </a:p>
        </p:txBody>
      </p:sp>
      <p:pic>
        <p:nvPicPr>
          <p:cNvPr id="53" name="Audio 52">
            <a:hlinkClick r:id="" action="ppaction://media"/>
            <a:extLst>
              <a:ext uri="{FF2B5EF4-FFF2-40B4-BE49-F238E27FC236}">
                <a16:creationId xmlns:a16="http://schemas.microsoft.com/office/drawing/2014/main" id="{DD1303C9-99BB-8AC1-898E-F4C1FCA9E05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32778949"/>
      </p:ext>
    </p:extLst>
  </p:cSld>
  <p:clrMapOvr>
    <a:masterClrMapping/>
  </p:clrMapOvr>
  <mc:AlternateContent xmlns:mc="http://schemas.openxmlformats.org/markup-compatibility/2006" xmlns:p14="http://schemas.microsoft.com/office/powerpoint/2010/main">
    <mc:Choice Requires="p14">
      <p:transition spd="slow" p14:dur="2000" advTm="21834"/>
    </mc:Choice>
    <mc:Fallback xmlns="">
      <p:transition spd="slow" advTm="218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31E26-0D0C-FD99-7AE0-FEA5FF1C246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37352F5-8C46-DC2A-6089-141766216F7D}"/>
              </a:ext>
            </a:extLst>
          </p:cNvPr>
          <p:cNvPicPr>
            <a:picLocks noChangeAspect="1"/>
          </p:cNvPicPr>
          <p:nvPr/>
        </p:nvPicPr>
        <p:blipFill>
          <a:blip r:embed="rId2"/>
          <a:stretch>
            <a:fillRect/>
          </a:stretch>
        </p:blipFill>
        <p:spPr>
          <a:xfrm>
            <a:off x="0" y="0"/>
            <a:ext cx="12357042" cy="6858000"/>
          </a:xfrm>
          <a:prstGeom prst="rect">
            <a:avLst/>
          </a:prstGeom>
        </p:spPr>
      </p:pic>
      <p:sp>
        <p:nvSpPr>
          <p:cNvPr id="3" name="TextBox 2">
            <a:extLst>
              <a:ext uri="{FF2B5EF4-FFF2-40B4-BE49-F238E27FC236}">
                <a16:creationId xmlns:a16="http://schemas.microsoft.com/office/drawing/2014/main" id="{9398F397-8870-50BA-E44D-3C83FF263C43}"/>
              </a:ext>
            </a:extLst>
          </p:cNvPr>
          <p:cNvSpPr txBox="1"/>
          <p:nvPr/>
        </p:nvSpPr>
        <p:spPr>
          <a:xfrm>
            <a:off x="7069725" y="511940"/>
            <a:ext cx="5287317" cy="2877571"/>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a:ln>
                  <a:noFill/>
                </a:ln>
                <a:solidFill>
                  <a:schemeClr val="bg1"/>
                </a:solidFill>
                <a:effectLst/>
                <a:uLnTx/>
                <a:uFillTx/>
                <a:latin typeface="Inter"/>
                <a:ea typeface="+mn-ea"/>
                <a:cs typeface="Mangal" panose="02040503050203030202" pitchFamily="18" charset="0"/>
              </a:rPr>
              <a:t>येशूको दफन-कार्य </a:t>
            </a:r>
            <a:endParaRPr kumimoji="0" lang="en-US" sz="4400" b="1" i="0" u="none" strike="noStrike" kern="1200" cap="none" spc="0" normalizeH="0" baseline="0" noProof="0">
              <a:ln>
                <a:noFill/>
              </a:ln>
              <a:solidFill>
                <a:schemeClr val="bg1"/>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none" spc="0" normalizeH="0" baseline="0" noProof="0">
                <a:ln>
                  <a:noFill/>
                </a:ln>
                <a:solidFill>
                  <a:schemeClr val="bg1"/>
                </a:solidFill>
                <a:effectLst/>
                <a:uLnTx/>
                <a:uFillTx/>
                <a:latin typeface="Calibri" panose="020F0502020204030204"/>
                <a:ea typeface="+mn-ea"/>
                <a:cs typeface="Mangal" panose="02040503050203030202" pitchFamily="18" charset="0"/>
              </a:rPr>
              <a:t>यूहन्ना 19:38-42</a:t>
            </a:r>
            <a:endParaRPr kumimoji="0" lang="en-US" sz="4000" b="0" i="0" u="none" strike="noStrike" kern="1200" cap="none" spc="0" normalizeH="0" baseline="0" noProof="0">
              <a:ln>
                <a:noFill/>
              </a:ln>
              <a:solidFill>
                <a:schemeClr val="bg1"/>
              </a:solidFill>
              <a:effectLst/>
              <a:uLnTx/>
              <a:uFillTx/>
              <a:latin typeface="Calibri" panose="020F0502020204030204"/>
              <a:ea typeface="+mn-ea"/>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none" spc="0" normalizeH="0" baseline="0" noProof="0">
                <a:ln>
                  <a:noFill/>
                </a:ln>
                <a:solidFill>
                  <a:schemeClr val="bg1"/>
                </a:solidFill>
                <a:effectLst/>
                <a:uLnTx/>
                <a:uFillTx/>
                <a:latin typeface="Calibri" panose="020F0502020204030204"/>
                <a:ea typeface="+mn-ea"/>
                <a:cs typeface="Mangal" panose="02040503050203030202" pitchFamily="18" charset="0"/>
              </a:rPr>
              <a:t>मत्ती 27:45-66</a:t>
            </a:r>
            <a:endParaRPr kumimoji="0" lang="en-IN" sz="4400" b="0" i="0" u="none" strike="noStrike" kern="1200" cap="none" spc="0" normalizeH="0" baseline="0" noProof="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B7A4015-0B40-EF4D-2299-73FA5BF35137}"/>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a:solidFill>
                  <a:srgbClr val="FFFFFF"/>
                </a:solidFill>
                <a:effectLst/>
                <a:latin typeface="Aptos"/>
                <a:ea typeface="Aptos"/>
                <a:cs typeface="Arial" panose="020B0604020202020204" pitchFamily="34" charset="0"/>
              </a:rPr>
              <a:t>This work is licensed under a Creative Commons Attribution-</a:t>
            </a:r>
            <a:r>
              <a:rPr lang="en-US" sz="1800" kern="1200" err="1">
                <a:solidFill>
                  <a:srgbClr val="FFFFFF"/>
                </a:solidFill>
                <a:effectLst/>
                <a:latin typeface="Aptos"/>
                <a:ea typeface="Aptos"/>
                <a:cs typeface="Arial" panose="020B0604020202020204" pitchFamily="34" charset="0"/>
              </a:rPr>
              <a:t>ShareAlike</a:t>
            </a:r>
            <a:r>
              <a:rPr lang="en-US" sz="1800" kern="1200">
                <a:solidFill>
                  <a:srgbClr val="FFFFFF"/>
                </a:solidFill>
                <a:effectLst/>
                <a:latin typeface="Aptos"/>
                <a:ea typeface="Aptos"/>
                <a:cs typeface="Arial" panose="020B0604020202020204" pitchFamily="34" charset="0"/>
              </a:rPr>
              <a:t> 4.0 International License</a:t>
            </a:r>
            <a:endParaRPr lang="en-US" sz="2400" kern="100">
              <a:effectLst/>
              <a:latin typeface="Aptos"/>
              <a:ea typeface="Aptos"/>
              <a:cs typeface="Arial" panose="020B0604020202020204" pitchFamily="34" charset="0"/>
            </a:endParaRPr>
          </a:p>
        </p:txBody>
      </p:sp>
    </p:spTree>
    <p:extLst>
      <p:ext uri="{BB962C8B-B14F-4D97-AF65-F5344CB8AC3E}">
        <p14:creationId xmlns:p14="http://schemas.microsoft.com/office/powerpoint/2010/main" val="39747201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0541D0-C19A-73CD-F981-F0BB1CE774D9}"/>
              </a:ext>
            </a:extLst>
          </p:cNvPr>
          <p:cNvPicPr>
            <a:picLocks noChangeAspect="1"/>
          </p:cNvPicPr>
          <p:nvPr/>
        </p:nvPicPr>
        <p:blipFill>
          <a:blip r:embed="rId2"/>
          <a:stretch>
            <a:fillRect/>
          </a:stretch>
        </p:blipFill>
        <p:spPr>
          <a:xfrm>
            <a:off x="-769619" y="0"/>
            <a:ext cx="12961620" cy="6858000"/>
          </a:xfrm>
          <a:prstGeom prst="rect">
            <a:avLst/>
          </a:prstGeom>
        </p:spPr>
      </p:pic>
      <p:sp>
        <p:nvSpPr>
          <p:cNvPr id="4" name="TextBox 3">
            <a:extLst>
              <a:ext uri="{FF2B5EF4-FFF2-40B4-BE49-F238E27FC236}">
                <a16:creationId xmlns:a16="http://schemas.microsoft.com/office/drawing/2014/main" id="{B8E96990-5BF2-7E06-A4FC-A16B73514AEC}"/>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मत्ती</a:t>
            </a:r>
            <a:r>
              <a:rPr lang="hi-IN" sz="2800" b="0" i="0" u="none" strike="noStrike" baseline="0">
                <a:solidFill>
                  <a:schemeClr val="bg1"/>
                </a:solidFill>
                <a:latin typeface="Mangal" panose="02040503050203030202" pitchFamily="18" charset="0"/>
                <a:cs typeface="Mangal" panose="02040503050203030202" pitchFamily="18" charset="0"/>
              </a:rPr>
              <a:t> </a:t>
            </a:r>
            <a:r>
              <a:rPr lang="en-US" sz="2800">
                <a:solidFill>
                  <a:schemeClr val="bg1"/>
                </a:solidFill>
                <a:latin typeface="Mangal" panose="02040503050203030202" pitchFamily="18" charset="0"/>
                <a:cs typeface="Mangal" panose="02040503050203030202" pitchFamily="18" charset="0"/>
              </a:rPr>
              <a:t>27</a:t>
            </a:r>
            <a:r>
              <a:rPr lang="hi-IN" sz="2800" b="0" i="0" u="none" strike="noStrike" baseline="0">
                <a:solidFill>
                  <a:schemeClr val="bg1"/>
                </a:solidFill>
                <a:latin typeface="Mangal" panose="02040503050203030202" pitchFamily="18" charset="0"/>
                <a:cs typeface="Mangal" panose="02040503050203030202" pitchFamily="18" charset="0"/>
              </a:rPr>
              <a:t>:</a:t>
            </a:r>
            <a:r>
              <a:rPr lang="en-US" sz="2800" b="0" i="0" u="none" strike="noStrike" baseline="0">
                <a:solidFill>
                  <a:schemeClr val="bg1"/>
                </a:solidFill>
                <a:latin typeface="Mangal" panose="02040503050203030202" pitchFamily="18" charset="0"/>
                <a:cs typeface="Mangal" panose="02040503050203030202" pitchFamily="18" charset="0"/>
              </a:rPr>
              <a:t>64</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288722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65 </a:t>
            </a:r>
            <a:r>
              <a:rPr lang="hi-IN" sz="4000" dirty="0">
                <a:solidFill>
                  <a:srgbClr val="000000"/>
                </a:solidFill>
                <a:latin typeface="Cambria" panose="02040503050406030204" pitchFamily="18" charset="0"/>
              </a:rPr>
              <a:t>पिलातसले भने, “केही सैनिकहरूलाई लिएर जाउ अनि सकेसम्म चिहानलाई सुरक्षित राख।”</a:t>
            </a:r>
            <a:endParaRPr lang="en-IN" sz="4000" dirty="0"/>
          </a:p>
        </p:txBody>
      </p:sp>
      <p:sp>
        <p:nvSpPr>
          <p:cNvPr id="3" name="TextBox 2">
            <a:extLst>
              <a:ext uri="{FF2B5EF4-FFF2-40B4-BE49-F238E27FC236}">
                <a16:creationId xmlns:a16="http://schemas.microsoft.com/office/drawing/2014/main" id="{E3D3748D-43F3-2D0E-6E7A-72B16E6D29AA}"/>
              </a:ext>
            </a:extLst>
          </p:cNvPr>
          <p:cNvSpPr txBox="1"/>
          <p:nvPr/>
        </p:nvSpPr>
        <p:spPr>
          <a:xfrm>
            <a:off x="6096000" y="166255"/>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20" name="Audio 19">
            <a:hlinkClick r:id="" action="ppaction://media"/>
            <a:extLst>
              <a:ext uri="{FF2B5EF4-FFF2-40B4-BE49-F238E27FC236}">
                <a16:creationId xmlns:a16="http://schemas.microsoft.com/office/drawing/2014/main" id="{3481D02A-68AA-CCEA-9C92-10C9E4536A3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53919605"/>
      </p:ext>
    </p:extLst>
  </p:cSld>
  <p:clrMapOvr>
    <a:masterClrMapping/>
  </p:clrMapOvr>
  <mc:AlternateContent xmlns:mc="http://schemas.openxmlformats.org/markup-compatibility/2006" xmlns:p14="http://schemas.microsoft.com/office/powerpoint/2010/main">
    <mc:Choice Requires="p14">
      <p:transition spd="slow" p14:dur="2000" advTm="9144"/>
    </mc:Choice>
    <mc:Fallback xmlns="">
      <p:transition spd="slow" advTm="91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CB39ED-5647-4CD6-01BE-4A3EF059471D}"/>
              </a:ext>
            </a:extLst>
          </p:cNvPr>
          <p:cNvPicPr>
            <a:picLocks noChangeAspect="1"/>
          </p:cNvPicPr>
          <p:nvPr/>
        </p:nvPicPr>
        <p:blipFill>
          <a:blip r:embed="rId2"/>
          <a:stretch>
            <a:fillRect/>
          </a:stretch>
        </p:blipFill>
        <p:spPr>
          <a:xfrm>
            <a:off x="0" y="0"/>
            <a:ext cx="12291974" cy="6858000"/>
          </a:xfrm>
          <a:prstGeom prst="rect">
            <a:avLst/>
          </a:prstGeom>
        </p:spPr>
      </p:pic>
      <p:sp>
        <p:nvSpPr>
          <p:cNvPr id="4" name="TextBox 3">
            <a:extLst>
              <a:ext uri="{FF2B5EF4-FFF2-40B4-BE49-F238E27FC236}">
                <a16:creationId xmlns:a16="http://schemas.microsoft.com/office/drawing/2014/main" id="{15698F29-2399-F900-BEE7-F2C42E24D780}"/>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मत्ती</a:t>
            </a:r>
            <a:r>
              <a:rPr lang="hi-IN" sz="2800" b="0" i="0" u="none" strike="noStrike" baseline="0">
                <a:solidFill>
                  <a:schemeClr val="bg1"/>
                </a:solidFill>
                <a:latin typeface="Mangal" panose="02040503050203030202" pitchFamily="18" charset="0"/>
                <a:cs typeface="Mangal" panose="02040503050203030202" pitchFamily="18" charset="0"/>
              </a:rPr>
              <a:t> </a:t>
            </a:r>
            <a:r>
              <a:rPr lang="en-US" sz="2800">
                <a:solidFill>
                  <a:schemeClr val="bg1"/>
                </a:solidFill>
                <a:latin typeface="Mangal" panose="02040503050203030202" pitchFamily="18" charset="0"/>
                <a:cs typeface="Mangal" panose="02040503050203030202" pitchFamily="18" charset="0"/>
              </a:rPr>
              <a:t>27</a:t>
            </a:r>
            <a:r>
              <a:rPr lang="hi-IN" sz="2800" b="0" i="0" u="none" strike="noStrike" baseline="0">
                <a:solidFill>
                  <a:schemeClr val="bg1"/>
                </a:solidFill>
                <a:latin typeface="Mangal" panose="02040503050203030202" pitchFamily="18" charset="0"/>
                <a:cs typeface="Mangal" panose="02040503050203030202" pitchFamily="18" charset="0"/>
              </a:rPr>
              <a:t>:</a:t>
            </a:r>
            <a:r>
              <a:rPr lang="en-US" sz="2800" b="0" i="0" u="none" strike="noStrike" baseline="0">
                <a:solidFill>
                  <a:schemeClr val="bg1"/>
                </a:solidFill>
                <a:latin typeface="Mangal" panose="02040503050203030202" pitchFamily="18" charset="0"/>
                <a:cs typeface="Mangal" panose="02040503050203030202" pitchFamily="18" charset="0"/>
              </a:rPr>
              <a:t>65</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2924733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a:t>66यसकारण तिनीहरू त्यहाँ गए र त्यस चिहानको मुखमा गतिलो ढुङ्गाले बन्द गरेर मोहर लगाए अनि पालेहरू खटाएर चिहानलाई सुरक्षित बनाए।</a:t>
            </a:r>
            <a:endParaRPr lang="en-IN" sz="8000" dirty="0"/>
          </a:p>
        </p:txBody>
      </p:sp>
      <p:sp>
        <p:nvSpPr>
          <p:cNvPr id="3" name="TextBox 2">
            <a:extLst>
              <a:ext uri="{FF2B5EF4-FFF2-40B4-BE49-F238E27FC236}">
                <a16:creationId xmlns:a16="http://schemas.microsoft.com/office/drawing/2014/main" id="{9430FD26-844D-424A-3DD2-66B74C42E724}"/>
              </a:ext>
            </a:extLst>
          </p:cNvPr>
          <p:cNvSpPr txBox="1"/>
          <p:nvPr/>
        </p:nvSpPr>
        <p:spPr>
          <a:xfrm>
            <a:off x="6096000" y="-101375"/>
            <a:ext cx="6096000" cy="6558101"/>
          </a:xfrm>
          <a:prstGeom prst="rect">
            <a:avLst/>
          </a:prstGeom>
          <a:noFill/>
        </p:spPr>
        <p:txBody>
          <a:bodyPr wrap="square" rtlCol="0">
            <a:noAutofit/>
          </a:bodyPr>
          <a:lstStyle/>
          <a:p>
            <a:endParaRPr lang="hi-IN" sz="3800" b="0" i="0" dirty="0">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C113B020-6E9C-7476-3713-1033AE9CF37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78919862"/>
      </p:ext>
    </p:extLst>
  </p:cSld>
  <p:clrMapOvr>
    <a:masterClrMapping/>
  </p:clrMapOvr>
  <mc:AlternateContent xmlns:mc="http://schemas.openxmlformats.org/markup-compatibility/2006" xmlns:p14="http://schemas.microsoft.com/office/powerpoint/2010/main">
    <mc:Choice Requires="p14">
      <p:transition spd="slow" p14:dur="2000" advTm="9635"/>
    </mc:Choice>
    <mc:Fallback xmlns="">
      <p:transition spd="slow" advTm="96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C9ED880-65E3-FB65-1FAC-8D593FC356A2}"/>
              </a:ext>
            </a:extLst>
          </p:cNvPr>
          <p:cNvPicPr>
            <a:picLocks noChangeAspect="1"/>
          </p:cNvPicPr>
          <p:nvPr/>
        </p:nvPicPr>
        <p:blipFill>
          <a:blip r:embed="rId2"/>
          <a:stretch>
            <a:fillRect/>
          </a:stretch>
        </p:blipFill>
        <p:spPr>
          <a:xfrm>
            <a:off x="-1" y="1"/>
            <a:ext cx="12251875" cy="6858000"/>
          </a:xfrm>
          <a:prstGeom prst="rect">
            <a:avLst/>
          </a:prstGeom>
        </p:spPr>
      </p:pic>
      <p:sp>
        <p:nvSpPr>
          <p:cNvPr id="3" name="TextBox 2">
            <a:extLst>
              <a:ext uri="{FF2B5EF4-FFF2-40B4-BE49-F238E27FC236}">
                <a16:creationId xmlns:a16="http://schemas.microsoft.com/office/drawing/2014/main" id="{AE51B9A9-59C4-13EF-3726-F39A7A921981}"/>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मत्ती</a:t>
            </a:r>
            <a:r>
              <a:rPr lang="hi-IN" sz="2800" b="0" i="0" u="none" strike="noStrike" baseline="0">
                <a:solidFill>
                  <a:schemeClr val="bg1"/>
                </a:solidFill>
                <a:latin typeface="Mangal" panose="02040503050203030202" pitchFamily="18" charset="0"/>
                <a:cs typeface="Mangal" panose="02040503050203030202" pitchFamily="18" charset="0"/>
              </a:rPr>
              <a:t> </a:t>
            </a:r>
            <a:r>
              <a:rPr lang="en-US" sz="2800">
                <a:solidFill>
                  <a:schemeClr val="bg1"/>
                </a:solidFill>
                <a:latin typeface="Mangal" panose="02040503050203030202" pitchFamily="18" charset="0"/>
                <a:cs typeface="Mangal" panose="02040503050203030202" pitchFamily="18" charset="0"/>
              </a:rPr>
              <a:t>27</a:t>
            </a:r>
            <a:r>
              <a:rPr lang="hi-IN" sz="2800" b="0" i="0" u="none" strike="noStrike" baseline="0">
                <a:solidFill>
                  <a:schemeClr val="bg1"/>
                </a:solidFill>
                <a:latin typeface="Mangal" panose="02040503050203030202" pitchFamily="18" charset="0"/>
                <a:cs typeface="Mangal" panose="02040503050203030202" pitchFamily="18" charset="0"/>
              </a:rPr>
              <a:t>:</a:t>
            </a:r>
            <a:r>
              <a:rPr lang="en-US" sz="2800" b="0" i="0" u="none" strike="noStrike" baseline="0">
                <a:solidFill>
                  <a:schemeClr val="bg1"/>
                </a:solidFill>
                <a:latin typeface="Mangal" panose="02040503050203030202" pitchFamily="18" charset="0"/>
                <a:cs typeface="Mangal" panose="02040503050203030202" pitchFamily="18" charset="0"/>
              </a:rPr>
              <a:t>66</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014080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33643"/>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“येशूको मृत्यु हुँदा के भयो भन्ने थप विवरण यहाँ छ।</a:t>
            </a:r>
            <a:endParaRPr lang="en-GB" sz="4000" dirty="0">
              <a:latin typeface="Mangal" panose="02040503050203030202" pitchFamily="18" charset="0"/>
              <a:cs typeface="Mangal" panose="02040503050203030202" pitchFamily="18" charset="0"/>
            </a:endParaRPr>
          </a:p>
          <a:p>
            <a:r>
              <a:rPr lang="hi-IN" sz="4000" dirty="0">
                <a:latin typeface="Mangal" panose="02040503050203030202" pitchFamily="18" charset="0"/>
                <a:cs typeface="Mangal" panose="02040503050203030202" pitchFamily="18" charset="0"/>
              </a:rPr>
              <a:t>मत्ती 27:51</a:t>
            </a:r>
            <a:r>
              <a:rPr lang="hi-IN" sz="4000" b="1" dirty="0">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जब येशू मर्नु भयो, मन्दिरको पर्दा आफै दुइ टुक्रा भएर च्यातियो। त्यो टुप्पादेखि फेदसम्म वारपार च्यातियो। एकाएक भूकम्प गयो अनि चट्टानहरू फाटे।</a:t>
            </a:r>
            <a:endParaRPr lang="en-US" sz="4000" dirty="0">
              <a:latin typeface="Mangal" panose="02040503050203030202" pitchFamily="18" charset="0"/>
              <a:cs typeface="Mangal" panose="02040503050203030202" pitchFamily="18" charset="0"/>
            </a:endParaRPr>
          </a:p>
        </p:txBody>
      </p:sp>
      <p:sp>
        <p:nvSpPr>
          <p:cNvPr id="2" name="TextBox 1">
            <a:extLst>
              <a:ext uri="{FF2B5EF4-FFF2-40B4-BE49-F238E27FC236}">
                <a16:creationId xmlns:a16="http://schemas.microsoft.com/office/drawing/2014/main" id="{5F46F2E7-123A-0CC3-DD83-369D35CB519E}"/>
              </a:ext>
            </a:extLst>
          </p:cNvPr>
          <p:cNvSpPr txBox="1"/>
          <p:nvPr/>
        </p:nvSpPr>
        <p:spPr>
          <a:xfrm>
            <a:off x="5929745" y="133643"/>
            <a:ext cx="6096000" cy="6558101"/>
          </a:xfrm>
          <a:prstGeom prst="rect">
            <a:avLst/>
          </a:prstGeom>
          <a:noFill/>
        </p:spPr>
        <p:txBody>
          <a:bodyPr wrap="square" rtlCol="0">
            <a:noAutofit/>
          </a:bodyPr>
          <a:lstStyle/>
          <a:p>
            <a:endParaRPr lang="en-IN" sz="3600" dirty="0"/>
          </a:p>
        </p:txBody>
      </p:sp>
      <p:pic>
        <p:nvPicPr>
          <p:cNvPr id="24" name="Audio 23">
            <a:hlinkClick r:id="" action="ppaction://media"/>
            <a:extLst>
              <a:ext uri="{FF2B5EF4-FFF2-40B4-BE49-F238E27FC236}">
                <a16:creationId xmlns:a16="http://schemas.microsoft.com/office/drawing/2014/main" id="{9A65D1B9-A649-8C8B-D9E7-8BDBD722684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376358282"/>
      </p:ext>
    </p:extLst>
  </p:cSld>
  <p:clrMapOvr>
    <a:masterClrMapping/>
  </p:clrMapOvr>
  <mc:AlternateContent xmlns:mc="http://schemas.openxmlformats.org/markup-compatibility/2006" xmlns:p14="http://schemas.microsoft.com/office/powerpoint/2010/main">
    <mc:Choice Requires="p14">
      <p:transition spd="slow" p14:dur="2000" advTm="18008"/>
    </mc:Choice>
    <mc:Fallback xmlns="">
      <p:transition spd="slow" advTm="180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EE4FFD-6A5B-B22B-6DAD-357463E6531E}"/>
              </a:ext>
            </a:extLst>
          </p:cNvPr>
          <p:cNvPicPr>
            <a:picLocks noChangeAspect="1"/>
          </p:cNvPicPr>
          <p:nvPr/>
        </p:nvPicPr>
        <p:blipFill>
          <a:blip r:embed="rId2"/>
          <a:stretch>
            <a:fillRect/>
          </a:stretch>
        </p:blipFill>
        <p:spPr>
          <a:xfrm>
            <a:off x="0" y="0"/>
            <a:ext cx="12192000" cy="7099982"/>
          </a:xfrm>
          <a:prstGeom prst="rect">
            <a:avLst/>
          </a:prstGeom>
        </p:spPr>
      </p:pic>
      <p:sp>
        <p:nvSpPr>
          <p:cNvPr id="2" name="TextBox 1">
            <a:extLst>
              <a:ext uri="{FF2B5EF4-FFF2-40B4-BE49-F238E27FC236}">
                <a16:creationId xmlns:a16="http://schemas.microsoft.com/office/drawing/2014/main" id="{CDAC46CC-0936-CA88-DCE6-8532149CB813}"/>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मत्ती</a:t>
            </a:r>
            <a:r>
              <a:rPr lang="hi-IN" sz="2800" b="0" i="0" u="none" strike="noStrike" baseline="0">
                <a:solidFill>
                  <a:schemeClr val="bg1"/>
                </a:solidFill>
                <a:latin typeface="Mangal" panose="02040503050203030202" pitchFamily="18" charset="0"/>
                <a:cs typeface="Mangal" panose="02040503050203030202" pitchFamily="18" charset="0"/>
              </a:rPr>
              <a:t> 27:51</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52 </a:t>
            </a:r>
            <a:r>
              <a:rPr lang="hi-IN" sz="4000" dirty="0">
                <a:solidFill>
                  <a:srgbClr val="000000"/>
                </a:solidFill>
                <a:latin typeface="Cambria" panose="02040503050406030204" pitchFamily="18" charset="0"/>
              </a:rPr>
              <a:t>चिहानहरू उघ्रिए, अनि परमेश्वरका मरिसकेका धेरै मानिसहरू चिहानबाट बौरी उठे।</a:t>
            </a:r>
            <a:endParaRPr lang="en-IN" sz="4000" dirty="0"/>
          </a:p>
        </p:txBody>
      </p:sp>
      <p:sp>
        <p:nvSpPr>
          <p:cNvPr id="3" name="TextBox 2">
            <a:extLst>
              <a:ext uri="{FF2B5EF4-FFF2-40B4-BE49-F238E27FC236}">
                <a16:creationId xmlns:a16="http://schemas.microsoft.com/office/drawing/2014/main" id="{E179CAAE-336B-B165-4D71-FA1F943E62B3}"/>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1" name="Audio 10">
            <a:hlinkClick r:id="" action="ppaction://media"/>
            <a:extLst>
              <a:ext uri="{FF2B5EF4-FFF2-40B4-BE49-F238E27FC236}">
                <a16:creationId xmlns:a16="http://schemas.microsoft.com/office/drawing/2014/main" id="{D19733C6-78B2-F216-05CE-D840EC95561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9066"/>
    </mc:Choice>
    <mc:Fallback xmlns="">
      <p:transition spd="slow" advTm="90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4AA58A-A50D-02A6-4414-96710C20BE86}"/>
              </a:ext>
            </a:extLst>
          </p:cNvPr>
          <p:cNvPicPr>
            <a:picLocks noChangeAspect="1"/>
          </p:cNvPicPr>
          <p:nvPr/>
        </p:nvPicPr>
        <p:blipFill>
          <a:blip r:embed="rId2"/>
          <a:stretch>
            <a:fillRect/>
          </a:stretch>
        </p:blipFill>
        <p:spPr>
          <a:xfrm>
            <a:off x="0" y="-358679"/>
            <a:ext cx="12192000" cy="7216679"/>
          </a:xfrm>
          <a:prstGeom prst="rect">
            <a:avLst/>
          </a:prstGeom>
        </p:spPr>
      </p:pic>
      <p:sp>
        <p:nvSpPr>
          <p:cNvPr id="6" name="TextBox 5">
            <a:extLst>
              <a:ext uri="{FF2B5EF4-FFF2-40B4-BE49-F238E27FC236}">
                <a16:creationId xmlns:a16="http://schemas.microsoft.com/office/drawing/2014/main" id="{546A1268-7B2D-81A9-046F-B1BD5FB258D2}"/>
              </a:ext>
            </a:extLst>
          </p:cNvPr>
          <p:cNvSpPr txBox="1"/>
          <p:nvPr/>
        </p:nvSpPr>
        <p:spPr>
          <a:xfrm>
            <a:off x="305321" y="296740"/>
            <a:ext cx="3531575"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मत्ती</a:t>
            </a:r>
            <a:r>
              <a:rPr lang="hi-IN" sz="2800" b="0" i="0" u="none" strike="noStrike" baseline="0">
                <a:solidFill>
                  <a:schemeClr val="bg1"/>
                </a:solidFill>
                <a:latin typeface="Mangal" panose="02040503050203030202" pitchFamily="18" charset="0"/>
                <a:cs typeface="Mangal" panose="02040503050203030202" pitchFamily="18" charset="0"/>
              </a:rPr>
              <a:t> 27:5</a:t>
            </a:r>
            <a:r>
              <a:rPr lang="en-US" sz="2800" b="0" i="0" u="none" strike="noStrike" baseline="0">
                <a:solidFill>
                  <a:schemeClr val="bg1"/>
                </a:solidFill>
                <a:latin typeface="Mangal" panose="02040503050203030202" pitchFamily="18" charset="0"/>
                <a:cs typeface="Mangal" panose="02040503050203030202" pitchFamily="18" charset="0"/>
              </a:rPr>
              <a:t>2</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54 </a:t>
            </a:r>
            <a:r>
              <a:rPr lang="hi-IN" sz="4000" dirty="0">
                <a:solidFill>
                  <a:srgbClr val="000000"/>
                </a:solidFill>
                <a:latin typeface="Cambria" panose="02040503050406030204" pitchFamily="18" charset="0"/>
              </a:rPr>
              <a:t>सेनाका अधिकारी र येशूलाई पहरा दिने सैनिकहरूले भूईँचालो गएको र अरू घट्नाहरू घटेको अनुभव गरे। तिनीहरू खूबै भयभीत भए र तिनीहरूले भने, “साँच्चै नै उहाँनै परमेश्वरको पुत्र हुनुहुन्थ्यो।”</a:t>
            </a:r>
            <a:endParaRPr lang="en-IN" sz="4000" dirty="0"/>
          </a:p>
        </p:txBody>
      </p:sp>
      <p:sp>
        <p:nvSpPr>
          <p:cNvPr id="3" name="TextBox 2">
            <a:extLst>
              <a:ext uri="{FF2B5EF4-FFF2-40B4-BE49-F238E27FC236}">
                <a16:creationId xmlns:a16="http://schemas.microsoft.com/office/drawing/2014/main" id="{11D23E9D-8FF7-72D2-FB45-078DBF4AC623}"/>
              </a:ext>
            </a:extLst>
          </p:cNvPr>
          <p:cNvSpPr txBox="1"/>
          <p:nvPr/>
        </p:nvSpPr>
        <p:spPr>
          <a:xfrm>
            <a:off x="6096000" y="166255"/>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D1D9CDB1-2FE1-7438-1105-158881D2FA6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7203"/>
    </mc:Choice>
    <mc:Fallback xmlns="">
      <p:transition spd="slow" advTm="172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743</Words>
  <Application>Microsoft Office PowerPoint</Application>
  <PresentationFormat>Widescreen</PresentationFormat>
  <Paragraphs>63</Paragraphs>
  <Slides>44</Slides>
  <Notes>1</Notes>
  <HiddenSlides>0</HiddenSlides>
  <MMClips>22</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44</vt:i4>
      </vt:variant>
    </vt:vector>
  </HeadingPairs>
  <TitlesOfParts>
    <vt:vector size="55" baseType="lpstr">
      <vt:lpstr>Aptos</vt:lpstr>
      <vt:lpstr>Arial</vt:lpstr>
      <vt:lpstr>avenir</vt:lpstr>
      <vt:lpstr>Calibri</vt:lpstr>
      <vt:lpstr>Calibri Light</vt:lpstr>
      <vt:lpstr>Cambria</vt:lpstr>
      <vt:lpstr>Inter</vt:lpstr>
      <vt:lpstr>Mangal</vt:lpstr>
      <vt:lpstr>PT Serif</vt:lpstr>
      <vt:lpstr>Symbol</vt:lpstr>
      <vt:lpstr>Office Theme</vt:lpstr>
      <vt:lpstr>44-2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1</cp:revision>
  <dcterms:created xsi:type="dcterms:W3CDTF">2022-09-30T06:26:14Z</dcterms:created>
  <dcterms:modified xsi:type="dcterms:W3CDTF">2026-07-16T11:20:53Z</dcterms:modified>
</cp:coreProperties>
</file>