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7" r:id="rId2"/>
    <p:sldId id="258" r:id="rId3"/>
    <p:sldId id="259" r:id="rId4"/>
    <p:sldId id="281" r:id="rId5"/>
    <p:sldId id="260" r:id="rId6"/>
    <p:sldId id="271" r:id="rId7"/>
    <p:sldId id="261" r:id="rId8"/>
    <p:sldId id="272" r:id="rId9"/>
    <p:sldId id="262" r:id="rId10"/>
    <p:sldId id="273" r:id="rId11"/>
    <p:sldId id="263" r:id="rId12"/>
    <p:sldId id="274" r:id="rId13"/>
    <p:sldId id="264" r:id="rId14"/>
    <p:sldId id="275" r:id="rId15"/>
    <p:sldId id="265" r:id="rId16"/>
    <p:sldId id="276" r:id="rId17"/>
    <p:sldId id="266" r:id="rId18"/>
    <p:sldId id="277" r:id="rId19"/>
    <p:sldId id="267" r:id="rId20"/>
    <p:sldId id="278" r:id="rId21"/>
    <p:sldId id="268" r:id="rId22"/>
    <p:sldId id="279" r:id="rId23"/>
    <p:sldId id="269" r:id="rId24"/>
    <p:sldId id="280"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456251E-80A1-44A5-B238-6CA4CE091AFB}" v="1" dt="2026-07-16T11:26:30.2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574" autoAdjust="0"/>
    <p:restoredTop sz="90467" autoAdjust="0"/>
  </p:normalViewPr>
  <p:slideViewPr>
    <p:cSldViewPr snapToGrid="0">
      <p:cViewPr varScale="1">
        <p:scale>
          <a:sx n="117" d="100"/>
          <a:sy n="117" d="100"/>
        </p:scale>
        <p:origin x="20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fred Smith" userId="3c60a3631c0db8ad" providerId="LiveId" clId="{0761BD21-EAD3-491D-B74D-BFB938B236DA}"/>
    <pc:docChg chg="undo custSel modSld">
      <pc:chgData name="Alfred Smith" userId="3c60a3631c0db8ad" providerId="LiveId" clId="{0761BD21-EAD3-491D-B74D-BFB938B236DA}" dt="2026-07-16T11:26:30.204" v="77"/>
      <pc:docMkLst>
        <pc:docMk/>
      </pc:docMkLst>
      <pc:sldChg chg="modSp">
        <pc:chgData name="Alfred Smith" userId="3c60a3631c0db8ad" providerId="LiveId" clId="{0761BD21-EAD3-491D-B74D-BFB938B236DA}" dt="2026-07-16T11:26:30.204" v="77"/>
        <pc:sldMkLst>
          <pc:docMk/>
          <pc:sldMk cId="1499918570" sldId="257"/>
        </pc:sldMkLst>
        <pc:spChg chg="mod">
          <ac:chgData name="Alfred Smith" userId="3c60a3631c0db8ad" providerId="LiveId" clId="{0761BD21-EAD3-491D-B74D-BFB938B236DA}" dt="2026-07-16T11:26:30.204" v="77"/>
          <ac:spMkLst>
            <pc:docMk/>
            <pc:sldMk cId="1499918570" sldId="257"/>
            <ac:spMk id="3" creationId="{0228937D-0D81-2DA1-1C55-FD99B23FE1A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1084DD-7FC0-4A22-9CF3-02422E1B05B3}" type="datetimeFigureOut">
              <a:rPr lang="en-IN" smtClean="0"/>
              <a:t>16-07-2026</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D9FD99-6F09-4AC6-8D62-5D15F886FEC9}" type="slidenum">
              <a:rPr lang="en-IN" smtClean="0"/>
              <a:t>‹#›</a:t>
            </a:fld>
            <a:endParaRPr lang="en-IN"/>
          </a:p>
        </p:txBody>
      </p:sp>
    </p:spTree>
    <p:extLst>
      <p:ext uri="{BB962C8B-B14F-4D97-AF65-F5344CB8AC3E}">
        <p14:creationId xmlns:p14="http://schemas.microsoft.com/office/powerpoint/2010/main" val="528134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IN" dirty="0"/>
          </a:p>
        </p:txBody>
      </p:sp>
      <p:sp>
        <p:nvSpPr>
          <p:cNvPr id="4" name="Slide Number Placeholder 3"/>
          <p:cNvSpPr>
            <a:spLocks noGrp="1"/>
          </p:cNvSpPr>
          <p:nvPr>
            <p:ph type="sldNum" sz="quarter" idx="5"/>
          </p:nvPr>
        </p:nvSpPr>
        <p:spPr/>
        <p:txBody>
          <a:bodyPr/>
          <a:lstStyle/>
          <a:p>
            <a:fld id="{DCD9FD99-6F09-4AC6-8D62-5D15F886FEC9}" type="slidenum">
              <a:rPr lang="en-IN" smtClean="0"/>
              <a:t>1</a:t>
            </a:fld>
            <a:endParaRPr lang="en-IN"/>
          </a:p>
        </p:txBody>
      </p:sp>
    </p:spTree>
    <p:extLst>
      <p:ext uri="{BB962C8B-B14F-4D97-AF65-F5344CB8AC3E}">
        <p14:creationId xmlns:p14="http://schemas.microsoft.com/office/powerpoint/2010/main" val="40243501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30F0A-9E6B-005F-3BD1-94A3124B916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7523F1CC-DA31-4B44-95DC-806A6923E6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400E8C7-E854-8B54-6A49-5398EEA65C65}"/>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8DE44E68-D797-0B35-DE3D-0F9D9F1D963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D32246E-C35B-0B16-82B6-7BACDBC943A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048449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4F5D5-34CC-89FF-C594-314B86680CE2}"/>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69D8E815-A46B-7E8F-EA35-FA41604C2E4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984FE9D-9E42-EC87-F93F-14C9798CBB96}"/>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8A891782-3CD9-C4FF-5D00-1A3A077D41C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5803DBA-2AAD-DCAE-1F76-F7304272825A}"/>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4142041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A8A5718-FD07-EA23-DEBC-FA196403A1F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232AACDA-8ADC-FEA7-D804-7DC20970FFB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BF7E821-A101-FCBF-8D20-267967D99992}"/>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1EABF3C7-ECE0-528A-1D6E-FDDBA1544C6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49B08B3-124A-2D72-BF55-231A33F617E4}"/>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526079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99F82-2AAC-A171-C9C7-34707B6EAF0A}"/>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029339C-D66D-B0E4-642D-5B5B8BB2D5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601482C-E22A-7192-7E25-D5FAB04E747C}"/>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E29DBCB2-9534-CF75-0913-6197E1588FD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F337408-1094-8554-47B5-264EE4AD9C14}"/>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811506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15324-4A5C-2505-6EC6-CBA54A6E5FE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8A4E747C-2398-87E4-31C2-612F519EB19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80C750-C22E-CB2E-8BDD-99CFBB54B719}"/>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C60E239C-AF17-42D9-5035-A86F95C8E50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165979C-34C2-EC4B-32C2-5CD65C5A2342}"/>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646586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FD331-51E3-8AB5-97E1-4402D3D60168}"/>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758C797-A3A0-60E3-ECD8-CBA4D591D48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0DC10FEC-03E4-44AC-C222-FD52E5D648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D6B87F45-3A02-A9B2-98E0-BD12587CE1CB}"/>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89B579F0-E32F-559B-B3D7-E4F2212BBFED}"/>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80AE78A-F486-4F12-86E3-8E1485154537}"/>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877077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90F28-E105-AE3C-0D2A-61DE2C3B4638}"/>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B4B398F9-61DA-A8AD-4B3A-BECAB80356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7D6D6DA-1CF5-657F-79C7-88618AD4135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274C0A03-0E58-5883-C688-8A1887EA18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26893DC-A047-19A2-49DB-93B70EDE72D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B0A3D9C3-ED44-D74C-98E5-3314CDF66AC6}"/>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8" name="Footer Placeholder 7">
            <a:extLst>
              <a:ext uri="{FF2B5EF4-FFF2-40B4-BE49-F238E27FC236}">
                <a16:creationId xmlns:a16="http://schemas.microsoft.com/office/drawing/2014/main" id="{C8AC3819-06A9-AF6E-5732-BBEA928B1483}"/>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629C1E8A-EB49-0C05-6719-D054FABE1DC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086956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AFF47-E5CA-FB14-E368-67FD18E36C42}"/>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A02C9E80-E92B-AFFE-AB1E-EA640DA43CDE}"/>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4" name="Footer Placeholder 3">
            <a:extLst>
              <a:ext uri="{FF2B5EF4-FFF2-40B4-BE49-F238E27FC236}">
                <a16:creationId xmlns:a16="http://schemas.microsoft.com/office/drawing/2014/main" id="{9BCA4A95-3028-5F1E-5BE3-D519E093190D}"/>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1DD1ACDC-9485-603E-1E45-36B778A789EA}"/>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4080509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7D1C37-FF40-1787-4D78-9B02C9581748}"/>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3" name="Footer Placeholder 2">
            <a:extLst>
              <a:ext uri="{FF2B5EF4-FFF2-40B4-BE49-F238E27FC236}">
                <a16:creationId xmlns:a16="http://schemas.microsoft.com/office/drawing/2014/main" id="{26EB9049-52D3-31A6-BD4F-CA2CA5A0F553}"/>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290AAEA8-6A4B-1D48-749C-24088D28E35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3529615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2914F-E599-6015-1D60-BEEB0E141D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FE211434-FEE2-C962-04FE-1F62D03A7E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F607A6F4-4247-7A2D-A606-D9D9EAE345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D54FD1-FB71-2B26-8F94-EA083F304107}"/>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68DE8CFA-751C-1E0B-FED5-513D2210389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0B7E5C96-3FF3-8A90-1C67-1ED205E59183}"/>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204522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67F52-8BAD-5713-B978-E77A7202AA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EF573C86-7D72-F14C-DA3E-EA2F9E6FC9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0F8FBCE5-3F85-14C6-532E-105B49E53E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03F889-898C-CDE6-A5BF-7D350A89CDF7}"/>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215092D4-9ED2-6CEA-36E0-41B68DBB98C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3DA7D34-A2EA-9EA4-B558-FECEF7420415}"/>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732668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37F1FC9-20E7-E331-E8D9-0F9B82CC0E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82E20B9-D945-7A22-DE69-DF4F55554A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CA441C5-42D0-FD67-0418-5811BA2696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55049AE3-5747-A7F2-B309-4E0D6D255C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82BA8F99-58FE-3A85-36C2-7EC86CF869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6D5E6A-89B3-4842-9EAE-274B25D1111A}" type="slidenum">
              <a:rPr lang="en-IN" smtClean="0"/>
              <a:t>‹#›</a:t>
            </a:fld>
            <a:endParaRPr lang="en-IN"/>
          </a:p>
        </p:txBody>
      </p:sp>
    </p:spTree>
    <p:extLst>
      <p:ext uri="{BB962C8B-B14F-4D97-AF65-F5344CB8AC3E}">
        <p14:creationId xmlns:p14="http://schemas.microsoft.com/office/powerpoint/2010/main" val="32095221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4029F-D823-8CA0-19FD-0251CC3E3412}"/>
              </a:ext>
            </a:extLst>
          </p:cNvPr>
          <p:cNvSpPr>
            <a:spLocks noGrp="1"/>
          </p:cNvSpPr>
          <p:nvPr>
            <p:ph type="title"/>
          </p:nvPr>
        </p:nvSpPr>
        <p:spPr/>
        <p:txBody>
          <a:bodyPr/>
          <a:lstStyle/>
          <a:p>
            <a:r>
              <a:rPr lang="en-IN" dirty="0"/>
              <a:t>45-1</a:t>
            </a:r>
          </a:p>
        </p:txBody>
      </p:sp>
      <p:sp>
        <p:nvSpPr>
          <p:cNvPr id="3" name="Content Placeholder 2">
            <a:extLst>
              <a:ext uri="{FF2B5EF4-FFF2-40B4-BE49-F238E27FC236}">
                <a16:creationId xmlns:a16="http://schemas.microsoft.com/office/drawing/2014/main" id="{0228937D-0D81-2DA1-1C55-FD99B23FE1AE}"/>
              </a:ext>
            </a:extLst>
          </p:cNvPr>
          <p:cNvSpPr>
            <a:spLocks noGrp="1"/>
          </p:cNvSpPr>
          <p:nvPr>
            <p:ph idx="1"/>
          </p:nvPr>
        </p:nvSpPr>
        <p:spPr/>
        <p:txBody>
          <a:bodyPr>
            <a:normAutofit fontScale="77500" lnSpcReduction="20000"/>
          </a:bodyPr>
          <a:lstStyle/>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These materials are by the Kongki Ka Project and are made available to you under the terms of the Creative Commons Attribution </a:t>
            </a:r>
            <a:r>
              <a:rPr lang="en-IN" kern="100" dirty="0" err="1">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ShareAlike</a:t>
            </a: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 license 4.0.</a:t>
            </a:r>
          </a:p>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have permission to share and redistribute these materials in any format and to make reasonable revisions and adaptations of this translation, provided that:</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include the above licence and source information.</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If you redistribute these materials or create derivatives, you must distribute your contributions under the same license as the original.</a:t>
            </a:r>
          </a:p>
          <a:p>
            <a:pPr marL="0" indent="0">
              <a:lnSpc>
                <a:spcPct val="107000"/>
              </a:lnSpc>
              <a:spcAft>
                <a:spcPts val="800"/>
              </a:spcAft>
              <a:buNone/>
            </a:pPr>
            <a:r>
              <a:rPr lang="en-US" kern="100" dirty="0">
                <a:solidFill>
                  <a:srgbClr val="2C3943"/>
                </a:solidFill>
                <a:highlight>
                  <a:srgbClr val="FFFFFF"/>
                </a:highlight>
                <a:latin typeface="PT Serif" panose="020A0603040505020204" pitchFamily="18" charset="0"/>
                <a:cs typeface="Times New Roman" panose="02020603050405020304" pitchFamily="18" charset="0"/>
              </a:rPr>
              <a:t>Nepali text is from </a:t>
            </a:r>
            <a:r>
              <a:rPr lang="en-GB" kern="100" dirty="0">
                <a:solidFill>
                  <a:srgbClr val="2C3943"/>
                </a:solidFill>
                <a:highlight>
                  <a:srgbClr val="FFFFFF"/>
                </a:highlight>
                <a:latin typeface="PT Serif" panose="020A0603040505020204" pitchFamily="18" charset="0"/>
                <a:cs typeface="Times New Roman" panose="02020603050405020304" pitchFamily="18" charset="0"/>
              </a:rPr>
              <a:t>Nepali Holy Bible: Easy-to-Read Version</a:t>
            </a:r>
          </a:p>
          <a:p>
            <a:pPr marL="0" indent="0">
              <a:lnSpc>
                <a:spcPct val="107000"/>
              </a:lnSpc>
              <a:spcAft>
                <a:spcPts val="800"/>
              </a:spcAft>
              <a:buNone/>
            </a:pPr>
            <a:r>
              <a:rPr lang="en-GB" kern="100" dirty="0">
                <a:solidFill>
                  <a:srgbClr val="2C3943"/>
                </a:solidFill>
                <a:highlight>
                  <a:srgbClr val="FFFFFF"/>
                </a:highlight>
                <a:latin typeface="PT Serif" panose="020A0603040505020204" pitchFamily="18" charset="0"/>
                <a:cs typeface="Times New Roman" panose="02020603050405020304" pitchFamily="18" charset="0"/>
              </a:rPr>
              <a:t>All rights reserved.</a:t>
            </a:r>
          </a:p>
          <a:p>
            <a:pPr marL="0" indent="0">
              <a:lnSpc>
                <a:spcPct val="107000"/>
              </a:lnSpc>
              <a:spcAft>
                <a:spcPts val="800"/>
              </a:spcAft>
              <a:buNone/>
            </a:pPr>
            <a:r>
              <a:rPr lang="en-GB" kern="100">
                <a:solidFill>
                  <a:srgbClr val="2C3943"/>
                </a:solidFill>
                <a:highlight>
                  <a:srgbClr val="FFFFFF"/>
                </a:highlight>
                <a:latin typeface="PT Serif" panose="020A0603040505020204" pitchFamily="18" charset="0"/>
                <a:cs typeface="Times New Roman" panose="02020603050405020304" pitchFamily="18" charset="0"/>
              </a:rPr>
              <a:t>© 2004 Bible League International</a:t>
            </a:r>
            <a:endParaRPr lang="en-IN" kern="100" dirty="0">
              <a:solidFill>
                <a:srgbClr val="2C3943"/>
              </a:solidFill>
              <a:highlight>
                <a:srgbClr val="FFFFFF"/>
              </a:highlight>
              <a:latin typeface="PT Serif" panose="020A0603040505020204" pitchFamily="18" charset="0"/>
              <a:cs typeface="Times New Roman" panose="02020603050405020304" pitchFamily="18" charset="0"/>
            </a:endParaRPr>
          </a:p>
        </p:txBody>
      </p:sp>
      <p:pic>
        <p:nvPicPr>
          <p:cNvPr id="8" name="Audio 7">
            <a:hlinkClick r:id="" action="ppaction://media"/>
            <a:extLst>
              <a:ext uri="{FF2B5EF4-FFF2-40B4-BE49-F238E27FC236}">
                <a16:creationId xmlns:a16="http://schemas.microsoft.com/office/drawing/2014/main" id="{654D674A-B0FA-680E-9576-45A461C990E1}"/>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499918570"/>
      </p:ext>
    </p:extLst>
  </p:cSld>
  <p:clrMapOvr>
    <a:masterClrMapping/>
  </p:clrMapOvr>
  <mc:AlternateContent xmlns:mc="http://schemas.openxmlformats.org/markup-compatibility/2006" xmlns:p14="http://schemas.microsoft.com/office/powerpoint/2010/main">
    <mc:Choice Requires="p14">
      <p:transition spd="slow" p14:dur="2000" advTm="2912"/>
    </mc:Choice>
    <mc:Fallback xmlns="">
      <p:transition spd="slow" advTm="29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AF4B3AC-B18A-D0B3-1A14-C2727751F53F}"/>
              </a:ext>
            </a:extLst>
          </p:cNvPr>
          <p:cNvPicPr>
            <a:picLocks noChangeAspect="1"/>
          </p:cNvPicPr>
          <p:nvPr/>
        </p:nvPicPr>
        <p:blipFill>
          <a:blip r:embed="rId2"/>
          <a:stretch>
            <a:fillRect/>
          </a:stretch>
        </p:blipFill>
        <p:spPr>
          <a:xfrm>
            <a:off x="-227809" y="0"/>
            <a:ext cx="12647617" cy="6858000"/>
          </a:xfrm>
          <a:prstGeom prst="rect">
            <a:avLst/>
          </a:prstGeom>
        </p:spPr>
      </p:pic>
      <p:sp>
        <p:nvSpPr>
          <p:cNvPr id="4" name="TextBox 3">
            <a:extLst>
              <a:ext uri="{FF2B5EF4-FFF2-40B4-BE49-F238E27FC236}">
                <a16:creationId xmlns:a16="http://schemas.microsoft.com/office/drawing/2014/main" id="{0620F31B-F720-CF5F-568E-EC1AB7C7AFD8}"/>
              </a:ext>
            </a:extLst>
          </p:cNvPr>
          <p:cNvSpPr txBox="1"/>
          <p:nvPr/>
        </p:nvSpPr>
        <p:spPr>
          <a:xfrm>
            <a:off x="259458" y="278123"/>
            <a:ext cx="3592209"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मत्ती</a:t>
            </a:r>
            <a:r>
              <a:rPr lang="hi-IN" sz="2800" b="0" i="0" u="none" strike="noStrike" baseline="0" dirty="0">
                <a:solidFill>
                  <a:schemeClr val="bg1"/>
                </a:solidFill>
                <a:latin typeface="Mangal" panose="02040503050203030202" pitchFamily="18" charset="0"/>
                <a:cs typeface="Mangal" panose="02040503050203030202" pitchFamily="18" charset="0"/>
              </a:rPr>
              <a:t> 28:</a:t>
            </a:r>
            <a:r>
              <a:rPr lang="en-US" sz="2800" b="0" i="0" u="none" strike="noStrike" baseline="0" dirty="0">
                <a:solidFill>
                  <a:schemeClr val="bg1"/>
                </a:solidFill>
                <a:latin typeface="Mangal" panose="02040503050203030202" pitchFamily="18" charset="0"/>
                <a:cs typeface="Mangal" panose="02040503050203030202" pitchFamily="18" charset="0"/>
              </a:rPr>
              <a:t>3</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871796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4 </a:t>
            </a:r>
            <a:r>
              <a:rPr lang="hi-IN" sz="4000" dirty="0">
                <a:solidFill>
                  <a:srgbClr val="000000"/>
                </a:solidFill>
                <a:latin typeface="Cambria" panose="02040503050406030204" pitchFamily="18" charset="0"/>
              </a:rPr>
              <a:t>ती स्वर्गदूतलाई देखेर सैनिकहरू डरले कामे अनि बेहोस भएर लडे। </a:t>
            </a:r>
            <a:endParaRPr lang="en-IN" sz="4400" dirty="0"/>
          </a:p>
        </p:txBody>
      </p:sp>
      <p:sp>
        <p:nvSpPr>
          <p:cNvPr id="3" name="TextBox 2">
            <a:extLst>
              <a:ext uri="{FF2B5EF4-FFF2-40B4-BE49-F238E27FC236}">
                <a16:creationId xmlns:a16="http://schemas.microsoft.com/office/drawing/2014/main" id="{827DE85F-D76A-9EEB-6247-5F3F7F443412}"/>
              </a:ext>
            </a:extLst>
          </p:cNvPr>
          <p:cNvSpPr txBox="1"/>
          <p:nvPr/>
        </p:nvSpPr>
        <p:spPr>
          <a:xfrm>
            <a:off x="6096000" y="-79071"/>
            <a:ext cx="6096000" cy="6558101"/>
          </a:xfrm>
          <a:prstGeom prst="rect">
            <a:avLst/>
          </a:prstGeom>
          <a:noFill/>
        </p:spPr>
        <p:txBody>
          <a:bodyPr wrap="square" rtlCol="0">
            <a:noAutofit/>
          </a:bodyPr>
          <a:lstStyle/>
          <a:p>
            <a:endParaRPr lang="hi-IN" sz="3200" b="0" i="0" dirty="0">
              <a:solidFill>
                <a:srgbClr val="777A7B"/>
              </a:solidFill>
              <a:effectLst/>
              <a:latin typeface="Inter" panose="020B0502030000000004" pitchFamily="34" charset="0"/>
            </a:endParaRPr>
          </a:p>
        </p:txBody>
      </p:sp>
      <p:pic>
        <p:nvPicPr>
          <p:cNvPr id="6" name="Audio 5">
            <a:hlinkClick r:id="" action="ppaction://media"/>
            <a:extLst>
              <a:ext uri="{FF2B5EF4-FFF2-40B4-BE49-F238E27FC236}">
                <a16:creationId xmlns:a16="http://schemas.microsoft.com/office/drawing/2014/main" id="{845D85D2-AB3D-156C-F3A8-8C1F491D1F3C}"/>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641208035"/>
      </p:ext>
    </p:extLst>
  </p:cSld>
  <p:clrMapOvr>
    <a:masterClrMapping/>
  </p:clrMapOvr>
  <mc:AlternateContent xmlns:mc="http://schemas.openxmlformats.org/markup-compatibility/2006" xmlns:p14="http://schemas.microsoft.com/office/powerpoint/2010/main">
    <mc:Choice Requires="p14">
      <p:transition spd="slow" p14:dur="2000" advTm="7223"/>
    </mc:Choice>
    <mc:Fallback xmlns="">
      <p:transition spd="slow" advTm="72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EF183B1-7617-DA3F-0D89-93D4956E75C6}"/>
              </a:ext>
            </a:extLst>
          </p:cNvPr>
          <p:cNvPicPr>
            <a:picLocks noChangeAspect="1"/>
          </p:cNvPicPr>
          <p:nvPr/>
        </p:nvPicPr>
        <p:blipFill>
          <a:blip r:embed="rId2"/>
          <a:stretch>
            <a:fillRect/>
          </a:stretch>
        </p:blipFill>
        <p:spPr>
          <a:xfrm>
            <a:off x="-666750" y="0"/>
            <a:ext cx="12858750" cy="6858000"/>
          </a:xfrm>
          <a:prstGeom prst="rect">
            <a:avLst/>
          </a:prstGeom>
        </p:spPr>
      </p:pic>
      <p:sp>
        <p:nvSpPr>
          <p:cNvPr id="4" name="TextBox 3">
            <a:extLst>
              <a:ext uri="{FF2B5EF4-FFF2-40B4-BE49-F238E27FC236}">
                <a16:creationId xmlns:a16="http://schemas.microsoft.com/office/drawing/2014/main" id="{86751CBC-9453-D7AF-BCBD-4302E68A4947}"/>
              </a:ext>
            </a:extLst>
          </p:cNvPr>
          <p:cNvSpPr txBox="1"/>
          <p:nvPr/>
        </p:nvSpPr>
        <p:spPr>
          <a:xfrm>
            <a:off x="259458" y="278123"/>
            <a:ext cx="3592209"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मत्ती</a:t>
            </a:r>
            <a:r>
              <a:rPr lang="hi-IN" sz="2800" b="0" i="0" u="none" strike="noStrike" baseline="0" dirty="0">
                <a:solidFill>
                  <a:schemeClr val="bg1"/>
                </a:solidFill>
                <a:latin typeface="Mangal" panose="02040503050203030202" pitchFamily="18" charset="0"/>
                <a:cs typeface="Mangal" panose="02040503050203030202" pitchFamily="18" charset="0"/>
              </a:rPr>
              <a:t> 28:</a:t>
            </a:r>
            <a:r>
              <a:rPr lang="en-US" sz="2800" b="0" i="0" u="none" strike="noStrike" baseline="0" dirty="0">
                <a:solidFill>
                  <a:schemeClr val="bg1"/>
                </a:solidFill>
                <a:latin typeface="Mangal" panose="02040503050203030202" pitchFamily="18" charset="0"/>
                <a:cs typeface="Mangal" panose="02040503050203030202" pitchFamily="18" charset="0"/>
              </a:rPr>
              <a:t>4</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1684012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5 </a:t>
            </a:r>
            <a:r>
              <a:rPr lang="hi-IN" sz="4000" dirty="0">
                <a:solidFill>
                  <a:srgbClr val="000000"/>
                </a:solidFill>
                <a:latin typeface="Cambria" panose="02040503050406030204" pitchFamily="18" charset="0"/>
              </a:rPr>
              <a:t>त्यो स्वर्गदूतले भने, “तिमीहरू डराउनु पर्दैन। म जान्दछु तिमीहरू येशूलाई खोजिरहेका छौ, जसलाई क्रूसमा झूण्डयाएर मारिएको थियो।</a:t>
            </a:r>
            <a:endParaRPr lang="en-IN" sz="4400" dirty="0"/>
          </a:p>
        </p:txBody>
      </p:sp>
      <p:sp>
        <p:nvSpPr>
          <p:cNvPr id="3" name="TextBox 2">
            <a:extLst>
              <a:ext uri="{FF2B5EF4-FFF2-40B4-BE49-F238E27FC236}">
                <a16:creationId xmlns:a16="http://schemas.microsoft.com/office/drawing/2014/main" id="{08D03102-6D8D-FDBC-AFBC-3F05AB4CAC80}"/>
              </a:ext>
            </a:extLst>
          </p:cNvPr>
          <p:cNvSpPr txBox="1"/>
          <p:nvPr/>
        </p:nvSpPr>
        <p:spPr>
          <a:xfrm>
            <a:off x="6096000" y="166255"/>
            <a:ext cx="6096000" cy="6558101"/>
          </a:xfrm>
          <a:prstGeom prst="rect">
            <a:avLst/>
          </a:prstGeom>
          <a:noFill/>
        </p:spPr>
        <p:txBody>
          <a:bodyPr wrap="square" rtlCol="0">
            <a:noAutofit/>
          </a:bodyPr>
          <a:lstStyle/>
          <a:p>
            <a:endParaRPr lang="hi-IN" sz="3600" b="0" i="0" dirty="0">
              <a:effectLst/>
              <a:latin typeface="Inter" panose="020B0502030000000004" pitchFamily="34" charset="0"/>
            </a:endParaRPr>
          </a:p>
        </p:txBody>
      </p:sp>
      <p:pic>
        <p:nvPicPr>
          <p:cNvPr id="20" name="Audio 19">
            <a:hlinkClick r:id="" action="ppaction://media"/>
            <a:extLst>
              <a:ext uri="{FF2B5EF4-FFF2-40B4-BE49-F238E27FC236}">
                <a16:creationId xmlns:a16="http://schemas.microsoft.com/office/drawing/2014/main" id="{0ECCE97D-7251-C941-8D09-2E3634D09946}"/>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44745628"/>
      </p:ext>
    </p:extLst>
  </p:cSld>
  <p:clrMapOvr>
    <a:masterClrMapping/>
  </p:clrMapOvr>
  <mc:AlternateContent xmlns:mc="http://schemas.openxmlformats.org/markup-compatibility/2006" xmlns:p14="http://schemas.microsoft.com/office/powerpoint/2010/main">
    <mc:Choice Requires="p14">
      <p:transition spd="slow" p14:dur="2000" advTm="12602"/>
    </mc:Choice>
    <mc:Fallback xmlns="">
      <p:transition spd="slow" advTm="126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0"/>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B1DDCB3-58DB-7599-EDC4-F553145DC2E5}"/>
              </a:ext>
            </a:extLst>
          </p:cNvPr>
          <p:cNvPicPr>
            <a:picLocks noChangeAspect="1"/>
          </p:cNvPicPr>
          <p:nvPr/>
        </p:nvPicPr>
        <p:blipFill>
          <a:blip r:embed="rId2"/>
          <a:stretch>
            <a:fillRect/>
          </a:stretch>
        </p:blipFill>
        <p:spPr>
          <a:xfrm>
            <a:off x="-1205345" y="-1003675"/>
            <a:ext cx="13397345" cy="7861676"/>
          </a:xfrm>
          <a:prstGeom prst="rect">
            <a:avLst/>
          </a:prstGeom>
        </p:spPr>
      </p:pic>
      <p:sp>
        <p:nvSpPr>
          <p:cNvPr id="4" name="TextBox 3">
            <a:extLst>
              <a:ext uri="{FF2B5EF4-FFF2-40B4-BE49-F238E27FC236}">
                <a16:creationId xmlns:a16="http://schemas.microsoft.com/office/drawing/2014/main" id="{3D0C416A-4C37-54E5-DD91-22B17313D0E8}"/>
              </a:ext>
            </a:extLst>
          </p:cNvPr>
          <p:cNvSpPr txBox="1"/>
          <p:nvPr/>
        </p:nvSpPr>
        <p:spPr>
          <a:xfrm>
            <a:off x="259458" y="278123"/>
            <a:ext cx="3592209"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मत्ती</a:t>
            </a:r>
            <a:r>
              <a:rPr lang="hi-IN" sz="2800" b="0" i="0" u="none" strike="noStrike" baseline="0" dirty="0">
                <a:solidFill>
                  <a:schemeClr val="bg1"/>
                </a:solidFill>
                <a:latin typeface="Mangal" panose="02040503050203030202" pitchFamily="18" charset="0"/>
                <a:cs typeface="Mangal" panose="02040503050203030202" pitchFamily="18" charset="0"/>
              </a:rPr>
              <a:t> 28:</a:t>
            </a:r>
            <a:r>
              <a:rPr lang="en-US" sz="2800" dirty="0">
                <a:solidFill>
                  <a:schemeClr val="bg1"/>
                </a:solidFill>
                <a:latin typeface="Mangal" panose="02040503050203030202" pitchFamily="18" charset="0"/>
                <a:cs typeface="Mangal" panose="02040503050203030202" pitchFamily="18" charset="0"/>
              </a:rPr>
              <a:t>5</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9969691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6 </a:t>
            </a:r>
            <a:r>
              <a:rPr lang="hi-IN" sz="4000" dirty="0">
                <a:solidFill>
                  <a:srgbClr val="000000"/>
                </a:solidFill>
                <a:latin typeface="Cambria" panose="02040503050406030204" pitchFamily="18" charset="0"/>
              </a:rPr>
              <a:t>तर येशू यहाँ हुनुहुन्न। उहाँ मृत्युबाट बौरी उठनु भएको छ, उहाँले पहिले नै भन्नुभए जस्तै। आऊ, अनि स्थान हेर जहाँ उहाँको शरीर राखिएको थियो।</a:t>
            </a:r>
            <a:endParaRPr lang="en-IN" sz="4400" dirty="0"/>
          </a:p>
        </p:txBody>
      </p:sp>
      <p:sp>
        <p:nvSpPr>
          <p:cNvPr id="3" name="TextBox 2">
            <a:extLst>
              <a:ext uri="{FF2B5EF4-FFF2-40B4-BE49-F238E27FC236}">
                <a16:creationId xmlns:a16="http://schemas.microsoft.com/office/drawing/2014/main" id="{48607314-BFC4-E6FA-0C9F-B33E676CA2C6}"/>
              </a:ext>
            </a:extLst>
          </p:cNvPr>
          <p:cNvSpPr txBox="1"/>
          <p:nvPr/>
        </p:nvSpPr>
        <p:spPr>
          <a:xfrm>
            <a:off x="5929745" y="0"/>
            <a:ext cx="6151419" cy="6558101"/>
          </a:xfrm>
          <a:prstGeom prst="rect">
            <a:avLst/>
          </a:prstGeom>
          <a:noFill/>
        </p:spPr>
        <p:txBody>
          <a:bodyPr wrap="square" rtlCol="0">
            <a:noAutofit/>
          </a:bodyPr>
          <a:lstStyle/>
          <a:p>
            <a:endParaRPr lang="hi-IN" sz="3600" b="0" i="0" dirty="0">
              <a:effectLst/>
              <a:latin typeface="Inter" panose="020B0502030000000004" pitchFamily="34" charset="0"/>
            </a:endParaRPr>
          </a:p>
        </p:txBody>
      </p:sp>
      <p:pic>
        <p:nvPicPr>
          <p:cNvPr id="11" name="Audio 10">
            <a:hlinkClick r:id="" action="ppaction://media"/>
            <a:extLst>
              <a:ext uri="{FF2B5EF4-FFF2-40B4-BE49-F238E27FC236}">
                <a16:creationId xmlns:a16="http://schemas.microsoft.com/office/drawing/2014/main" id="{0D4B91D9-76A8-E3F0-2BA9-0F5BDF90109F}"/>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978260341"/>
      </p:ext>
    </p:extLst>
  </p:cSld>
  <p:clrMapOvr>
    <a:masterClrMapping/>
  </p:clrMapOvr>
  <mc:AlternateContent xmlns:mc="http://schemas.openxmlformats.org/markup-compatibility/2006" xmlns:p14="http://schemas.microsoft.com/office/powerpoint/2010/main">
    <mc:Choice Requires="p14">
      <p:transition spd="slow" p14:dur="2000" advTm="11241"/>
    </mc:Choice>
    <mc:Fallback xmlns="">
      <p:transition spd="slow" advTm="112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F7F0FFF-89B1-DCA6-826C-D02A7921A842}"/>
              </a:ext>
            </a:extLst>
          </p:cNvPr>
          <p:cNvPicPr>
            <a:picLocks noChangeAspect="1"/>
          </p:cNvPicPr>
          <p:nvPr/>
        </p:nvPicPr>
        <p:blipFill>
          <a:blip r:embed="rId2"/>
          <a:stretch>
            <a:fillRect/>
          </a:stretch>
        </p:blipFill>
        <p:spPr>
          <a:xfrm>
            <a:off x="0" y="-1"/>
            <a:ext cx="12781207" cy="7419109"/>
          </a:xfrm>
          <a:prstGeom prst="rect">
            <a:avLst/>
          </a:prstGeom>
        </p:spPr>
      </p:pic>
      <p:sp>
        <p:nvSpPr>
          <p:cNvPr id="4" name="TextBox 3">
            <a:extLst>
              <a:ext uri="{FF2B5EF4-FFF2-40B4-BE49-F238E27FC236}">
                <a16:creationId xmlns:a16="http://schemas.microsoft.com/office/drawing/2014/main" id="{EC4A241E-FAB8-6C8E-E347-51D4403DCA71}"/>
              </a:ext>
            </a:extLst>
          </p:cNvPr>
          <p:cNvSpPr txBox="1"/>
          <p:nvPr/>
        </p:nvSpPr>
        <p:spPr>
          <a:xfrm>
            <a:off x="259458" y="278123"/>
            <a:ext cx="3592209"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मत्ती</a:t>
            </a:r>
            <a:r>
              <a:rPr lang="hi-IN" sz="2800" b="0" i="0" u="none" strike="noStrike" baseline="0" dirty="0">
                <a:solidFill>
                  <a:schemeClr val="bg1"/>
                </a:solidFill>
                <a:latin typeface="Mangal" panose="02040503050203030202" pitchFamily="18" charset="0"/>
                <a:cs typeface="Mangal" panose="02040503050203030202" pitchFamily="18" charset="0"/>
              </a:rPr>
              <a:t> 28:</a:t>
            </a:r>
            <a:r>
              <a:rPr lang="en-US" sz="2800" b="0" i="0" u="none" strike="noStrike" baseline="0" dirty="0">
                <a:solidFill>
                  <a:schemeClr val="bg1"/>
                </a:solidFill>
                <a:latin typeface="Mangal" panose="02040503050203030202" pitchFamily="18" charset="0"/>
                <a:cs typeface="Mangal" panose="02040503050203030202" pitchFamily="18" charset="0"/>
              </a:rPr>
              <a:t>6</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3903769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3600" dirty="0"/>
              <a:t>7अनि झट्टै गएर उहाँका चेलाहरूलाई भनिदेऊ। तिनीहरूलाई भन्, ‘येशू पुनर्जीवित हुनु भएको छ। उहाँ गालीलतिर जानुभएको छ। त्यहाँ तिमीहरूको अघि नै उहाँ पुग्नु हुनेछ। त्यहाँनै उहाँलाई तिमीहरूले देख्न पाउनेछौ।’” फेरि ती स्वर्गदूतले भने, “मैले तिमीहरूलाई भनिदिएको छु।”</a:t>
            </a:r>
            <a:endParaRPr lang="en-IN" sz="6600" dirty="0"/>
          </a:p>
        </p:txBody>
      </p:sp>
      <p:sp>
        <p:nvSpPr>
          <p:cNvPr id="3" name="TextBox 2">
            <a:extLst>
              <a:ext uri="{FF2B5EF4-FFF2-40B4-BE49-F238E27FC236}">
                <a16:creationId xmlns:a16="http://schemas.microsoft.com/office/drawing/2014/main" id="{0E2BB6B3-93DF-1965-B114-B556B3EA2DA2}"/>
              </a:ext>
            </a:extLst>
          </p:cNvPr>
          <p:cNvSpPr txBox="1"/>
          <p:nvPr/>
        </p:nvSpPr>
        <p:spPr>
          <a:xfrm>
            <a:off x="6096000" y="166255"/>
            <a:ext cx="6096000" cy="6558101"/>
          </a:xfrm>
          <a:prstGeom prst="rect">
            <a:avLst/>
          </a:prstGeom>
          <a:noFill/>
        </p:spPr>
        <p:txBody>
          <a:bodyPr wrap="square" rtlCol="0">
            <a:noAutofit/>
          </a:bodyPr>
          <a:lstStyle/>
          <a:p>
            <a:endParaRPr lang="en-IN" sz="2800" dirty="0"/>
          </a:p>
        </p:txBody>
      </p:sp>
      <p:pic>
        <p:nvPicPr>
          <p:cNvPr id="6" name="Audio 5">
            <a:hlinkClick r:id="" action="ppaction://media"/>
            <a:extLst>
              <a:ext uri="{FF2B5EF4-FFF2-40B4-BE49-F238E27FC236}">
                <a16:creationId xmlns:a16="http://schemas.microsoft.com/office/drawing/2014/main" id="{073B0DA9-0965-1EAF-1C83-5E0656C34B5A}"/>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575870363"/>
      </p:ext>
    </p:extLst>
  </p:cSld>
  <p:clrMapOvr>
    <a:masterClrMapping/>
  </p:clrMapOvr>
  <mc:AlternateContent xmlns:mc="http://schemas.openxmlformats.org/markup-compatibility/2006" xmlns:p14="http://schemas.microsoft.com/office/powerpoint/2010/main">
    <mc:Choice Requires="p14">
      <p:transition spd="slow" p14:dur="2000" advTm="19589"/>
    </mc:Choice>
    <mc:Fallback xmlns="">
      <p:transition spd="slow" advTm="195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7052CE7-1616-9F29-C2A2-662CAD55A62B}"/>
              </a:ext>
            </a:extLst>
          </p:cNvPr>
          <p:cNvPicPr>
            <a:picLocks noChangeAspect="1"/>
          </p:cNvPicPr>
          <p:nvPr/>
        </p:nvPicPr>
        <p:blipFill>
          <a:blip r:embed="rId2"/>
          <a:stretch>
            <a:fillRect/>
          </a:stretch>
        </p:blipFill>
        <p:spPr>
          <a:xfrm>
            <a:off x="0" y="-1"/>
            <a:ext cx="12192000" cy="6924069"/>
          </a:xfrm>
          <a:prstGeom prst="rect">
            <a:avLst/>
          </a:prstGeom>
        </p:spPr>
      </p:pic>
      <p:sp>
        <p:nvSpPr>
          <p:cNvPr id="4" name="TextBox 3">
            <a:extLst>
              <a:ext uri="{FF2B5EF4-FFF2-40B4-BE49-F238E27FC236}">
                <a16:creationId xmlns:a16="http://schemas.microsoft.com/office/drawing/2014/main" id="{B725540F-A649-6A34-1827-39E74A40B523}"/>
              </a:ext>
            </a:extLst>
          </p:cNvPr>
          <p:cNvSpPr txBox="1"/>
          <p:nvPr/>
        </p:nvSpPr>
        <p:spPr>
          <a:xfrm>
            <a:off x="259458" y="278123"/>
            <a:ext cx="3592209"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मत्ती</a:t>
            </a:r>
            <a:r>
              <a:rPr lang="hi-IN" sz="2800" b="0" i="0" u="none" strike="noStrike" baseline="0" dirty="0">
                <a:solidFill>
                  <a:schemeClr val="bg1"/>
                </a:solidFill>
                <a:latin typeface="Mangal" panose="02040503050203030202" pitchFamily="18" charset="0"/>
                <a:cs typeface="Mangal" panose="02040503050203030202" pitchFamily="18" charset="0"/>
              </a:rPr>
              <a:t> 28:</a:t>
            </a:r>
            <a:r>
              <a:rPr lang="en-US" sz="2800" dirty="0">
                <a:solidFill>
                  <a:schemeClr val="bg1"/>
                </a:solidFill>
                <a:latin typeface="Mangal" panose="02040503050203030202" pitchFamily="18" charset="0"/>
                <a:cs typeface="Mangal" panose="02040503050203030202" pitchFamily="18" charset="0"/>
              </a:rPr>
              <a:t>7</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2659190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8 </a:t>
            </a:r>
            <a:r>
              <a:rPr lang="hi-IN" sz="4000" dirty="0">
                <a:solidFill>
                  <a:srgbClr val="000000"/>
                </a:solidFill>
                <a:latin typeface="Cambria" panose="02040503050406030204" pitchFamily="18" charset="0"/>
              </a:rPr>
              <a:t>त्यसपछि ती आईमाईहरू त्यो चिहान छोडेर गए। तिनीहरू डराए, तर खुशी पनि भए। तिनीहरू उहाँका चेलाहरूलाई त्यहाँ भएको घटनाको विषयमा सुनाउन दगुरे। </a:t>
            </a:r>
            <a:endParaRPr lang="en-IN" sz="4400" dirty="0"/>
          </a:p>
        </p:txBody>
      </p:sp>
      <p:sp>
        <p:nvSpPr>
          <p:cNvPr id="3" name="TextBox 2">
            <a:extLst>
              <a:ext uri="{FF2B5EF4-FFF2-40B4-BE49-F238E27FC236}">
                <a16:creationId xmlns:a16="http://schemas.microsoft.com/office/drawing/2014/main" id="{DD87773A-0B7A-2410-97A0-6BC094968B58}"/>
              </a:ext>
            </a:extLst>
          </p:cNvPr>
          <p:cNvSpPr txBox="1"/>
          <p:nvPr/>
        </p:nvSpPr>
        <p:spPr>
          <a:xfrm>
            <a:off x="6096000" y="166255"/>
            <a:ext cx="6096000" cy="6558101"/>
          </a:xfrm>
          <a:prstGeom prst="rect">
            <a:avLst/>
          </a:prstGeom>
          <a:noFill/>
        </p:spPr>
        <p:txBody>
          <a:bodyPr wrap="square" rtlCol="0">
            <a:noAutofit/>
          </a:bodyPr>
          <a:lstStyle/>
          <a:p>
            <a:endParaRPr lang="hi-IN" sz="3200" b="0" i="0" dirty="0">
              <a:effectLst/>
              <a:latin typeface="Inter" panose="020B0502030000000004" pitchFamily="34" charset="0"/>
            </a:endParaRPr>
          </a:p>
        </p:txBody>
      </p:sp>
      <p:pic>
        <p:nvPicPr>
          <p:cNvPr id="6" name="Audio 5">
            <a:hlinkClick r:id="" action="ppaction://media"/>
            <a:extLst>
              <a:ext uri="{FF2B5EF4-FFF2-40B4-BE49-F238E27FC236}">
                <a16:creationId xmlns:a16="http://schemas.microsoft.com/office/drawing/2014/main" id="{12C58851-D88D-A4FE-7ABD-775F1EA6AFED}"/>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17137865"/>
      </p:ext>
    </p:extLst>
  </p:cSld>
  <p:clrMapOvr>
    <a:masterClrMapping/>
  </p:clrMapOvr>
  <mc:AlternateContent xmlns:mc="http://schemas.openxmlformats.org/markup-compatibility/2006" xmlns:p14="http://schemas.microsoft.com/office/powerpoint/2010/main">
    <mc:Choice Requires="p14">
      <p:transition spd="slow" p14:dur="2000" advTm="11835"/>
    </mc:Choice>
    <mc:Fallback xmlns="">
      <p:transition spd="slow" advTm="118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5BBAC37-C981-24BB-2132-A8F38DB3C9CB}"/>
              </a:ext>
            </a:extLst>
          </p:cNvPr>
          <p:cNvPicPr>
            <a:picLocks noChangeAspect="1"/>
          </p:cNvPicPr>
          <p:nvPr/>
        </p:nvPicPr>
        <p:blipFill>
          <a:blip r:embed="rId2"/>
          <a:stretch>
            <a:fillRect/>
          </a:stretch>
        </p:blipFill>
        <p:spPr>
          <a:xfrm>
            <a:off x="0" y="-56453"/>
            <a:ext cx="12192000" cy="6914453"/>
          </a:xfrm>
          <a:prstGeom prst="rect">
            <a:avLst/>
          </a:prstGeom>
        </p:spPr>
      </p:pic>
      <p:sp>
        <p:nvSpPr>
          <p:cNvPr id="3" name="TextBox 2">
            <a:extLst>
              <a:ext uri="{FF2B5EF4-FFF2-40B4-BE49-F238E27FC236}">
                <a16:creationId xmlns:a16="http://schemas.microsoft.com/office/drawing/2014/main" id="{4DD78A2C-18CE-9391-CBCC-129C505DF317}"/>
              </a:ext>
            </a:extLst>
          </p:cNvPr>
          <p:cNvSpPr txBox="1"/>
          <p:nvPr/>
        </p:nvSpPr>
        <p:spPr>
          <a:xfrm>
            <a:off x="161096" y="1503159"/>
            <a:ext cx="9029689" cy="1740092"/>
          </a:xfrm>
          <a:prstGeom prst="rect">
            <a:avLst/>
          </a:prstGeom>
          <a:noFill/>
        </p:spPr>
        <p:txBody>
          <a:bodyPr wrap="square" rtlCol="0">
            <a:noAutofit/>
          </a:bodyPr>
          <a:lstStyle/>
          <a:p>
            <a:r>
              <a:rPr lang="hi-IN" sz="4800" b="1" dirty="0">
                <a:solidFill>
                  <a:schemeClr val="bg1"/>
                </a:solidFill>
                <a:latin typeface="Inter" panose="020B0502030000000004"/>
              </a:rPr>
              <a:t>मृतकबाट येशूको पुनरुत्‍थान</a:t>
            </a:r>
            <a:endParaRPr lang="en-US" sz="4800" b="1" dirty="0">
              <a:solidFill>
                <a:schemeClr val="bg1"/>
              </a:solidFill>
              <a:latin typeface="Inter" panose="020B0502030000000004"/>
            </a:endParaRPr>
          </a:p>
          <a:p>
            <a:r>
              <a:rPr lang="hi-IN" sz="4800" dirty="0">
                <a:solidFill>
                  <a:schemeClr val="bg1"/>
                </a:solidFill>
              </a:rPr>
              <a:t>मत्ती 28:1-11</a:t>
            </a:r>
            <a:r>
              <a:rPr lang="en-US" sz="4800" dirty="0">
                <a:solidFill>
                  <a:schemeClr val="bg1"/>
                </a:solidFill>
              </a:rPr>
              <a:t>    </a:t>
            </a:r>
          </a:p>
          <a:p>
            <a:r>
              <a:rPr lang="hi-IN" sz="4800" dirty="0">
                <a:solidFill>
                  <a:schemeClr val="bg1"/>
                </a:solidFill>
              </a:rPr>
              <a:t>लूका 24:</a:t>
            </a:r>
            <a:r>
              <a:rPr lang="en-US" sz="5400" dirty="0">
                <a:solidFill>
                  <a:schemeClr val="bg1"/>
                </a:solidFill>
              </a:rPr>
              <a:t>9</a:t>
            </a:r>
            <a:endParaRPr lang="en-IN" sz="4800" dirty="0">
              <a:solidFill>
                <a:schemeClr val="bg1"/>
              </a:solidFill>
            </a:endParaRPr>
          </a:p>
        </p:txBody>
      </p:sp>
      <p:sp>
        <p:nvSpPr>
          <p:cNvPr id="2" name="TextBox 1">
            <a:extLst>
              <a:ext uri="{FF2B5EF4-FFF2-40B4-BE49-F238E27FC236}">
                <a16:creationId xmlns:a16="http://schemas.microsoft.com/office/drawing/2014/main" id="{EAE6AFE0-08C5-1C81-F156-9ACDBE48794C}"/>
              </a:ext>
            </a:extLst>
          </p:cNvPr>
          <p:cNvSpPr txBox="1"/>
          <p:nvPr/>
        </p:nvSpPr>
        <p:spPr>
          <a:xfrm>
            <a:off x="572344" y="5674145"/>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dirty="0">
                <a:solidFill>
                  <a:srgbClr val="FFFFFF"/>
                </a:solidFill>
                <a:effectLst/>
                <a:latin typeface="Aptos"/>
                <a:ea typeface="Aptos"/>
                <a:cs typeface="Arial" panose="020B0604020202020204" pitchFamily="34" charset="0"/>
              </a:rPr>
              <a:t>This work is licensed under a Creative Commons Attribution-</a:t>
            </a:r>
            <a:r>
              <a:rPr lang="en-US" sz="1800" kern="1200" dirty="0" err="1">
                <a:solidFill>
                  <a:srgbClr val="FFFFFF"/>
                </a:solidFill>
                <a:effectLst/>
                <a:latin typeface="Aptos"/>
                <a:ea typeface="Aptos"/>
                <a:cs typeface="Arial" panose="020B0604020202020204" pitchFamily="34" charset="0"/>
              </a:rPr>
              <a:t>ShareAlike</a:t>
            </a:r>
            <a:r>
              <a:rPr lang="en-US" sz="1800" kern="1200" dirty="0">
                <a:solidFill>
                  <a:srgbClr val="FFFFFF"/>
                </a:solidFill>
                <a:effectLst/>
                <a:latin typeface="Aptos"/>
                <a:ea typeface="Aptos"/>
                <a:cs typeface="Arial" panose="020B0604020202020204" pitchFamily="34" charset="0"/>
              </a:rPr>
              <a:t> 4.0 International License</a:t>
            </a:r>
            <a:endParaRPr lang="en-US" sz="2400" kern="100" dirty="0">
              <a:effectLst/>
              <a:latin typeface="Aptos"/>
              <a:ea typeface="Aptos"/>
              <a:cs typeface="Arial" panose="020B0604020202020204" pitchFamily="34" charset="0"/>
            </a:endParaRPr>
          </a:p>
        </p:txBody>
      </p:sp>
    </p:spTree>
    <p:extLst>
      <p:ext uri="{BB962C8B-B14F-4D97-AF65-F5344CB8AC3E}">
        <p14:creationId xmlns:p14="http://schemas.microsoft.com/office/powerpoint/2010/main" val="37881116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379D516-BA40-D8DF-862F-B8F6060A9629}"/>
              </a:ext>
            </a:extLst>
          </p:cNvPr>
          <p:cNvPicPr>
            <a:picLocks noChangeAspect="1"/>
          </p:cNvPicPr>
          <p:nvPr/>
        </p:nvPicPr>
        <p:blipFill>
          <a:blip r:embed="rId2"/>
          <a:stretch>
            <a:fillRect/>
          </a:stretch>
        </p:blipFill>
        <p:spPr>
          <a:xfrm>
            <a:off x="-567490" y="0"/>
            <a:ext cx="12759490" cy="6858000"/>
          </a:xfrm>
          <a:prstGeom prst="rect">
            <a:avLst/>
          </a:prstGeom>
        </p:spPr>
      </p:pic>
      <p:sp>
        <p:nvSpPr>
          <p:cNvPr id="4" name="TextBox 3">
            <a:extLst>
              <a:ext uri="{FF2B5EF4-FFF2-40B4-BE49-F238E27FC236}">
                <a16:creationId xmlns:a16="http://schemas.microsoft.com/office/drawing/2014/main" id="{AEC0C684-0072-4E46-EEE8-3DA40F9335B2}"/>
              </a:ext>
            </a:extLst>
          </p:cNvPr>
          <p:cNvSpPr txBox="1"/>
          <p:nvPr/>
        </p:nvSpPr>
        <p:spPr>
          <a:xfrm>
            <a:off x="259458" y="278123"/>
            <a:ext cx="3592209"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मत्ती</a:t>
            </a:r>
            <a:r>
              <a:rPr lang="hi-IN" sz="2800" b="0" i="0" u="none" strike="noStrike" baseline="0" dirty="0">
                <a:solidFill>
                  <a:schemeClr val="bg1"/>
                </a:solidFill>
                <a:latin typeface="Mangal" panose="02040503050203030202" pitchFamily="18" charset="0"/>
                <a:cs typeface="Mangal" panose="02040503050203030202" pitchFamily="18" charset="0"/>
              </a:rPr>
              <a:t> 28:</a:t>
            </a:r>
            <a:r>
              <a:rPr lang="en-US" sz="2800" b="0" i="0" u="none" strike="noStrike" baseline="0" dirty="0">
                <a:solidFill>
                  <a:schemeClr val="bg1"/>
                </a:solidFill>
                <a:latin typeface="Mangal" panose="02040503050203030202" pitchFamily="18" charset="0"/>
                <a:cs typeface="Mangal" panose="02040503050203030202" pitchFamily="18" charset="0"/>
              </a:rPr>
              <a:t>8</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102666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11 </a:t>
            </a:r>
            <a:r>
              <a:rPr lang="hi-IN" sz="4000" dirty="0">
                <a:solidFill>
                  <a:srgbClr val="000000"/>
                </a:solidFill>
                <a:latin typeface="Cambria" panose="02040503050406030204" pitchFamily="18" charset="0"/>
              </a:rPr>
              <a:t>तिनीहरू त्यहाँ उहाँका चेलाहरूलाई भन्न हिंडे। केही समयपछि चिहानलाई पहरा दिइरहेका सैनिकहरू शहरमा गए। तिनीहरू प्रमुख पूजाहारीहरूकहाँ गए अनि तिनीहरूलाई सम्पूर्ण घटना बारे सुनाए। </a:t>
            </a:r>
            <a:endParaRPr lang="en-IN" sz="4400" dirty="0"/>
          </a:p>
        </p:txBody>
      </p:sp>
      <p:sp>
        <p:nvSpPr>
          <p:cNvPr id="3" name="TextBox 2">
            <a:extLst>
              <a:ext uri="{FF2B5EF4-FFF2-40B4-BE49-F238E27FC236}">
                <a16:creationId xmlns:a16="http://schemas.microsoft.com/office/drawing/2014/main" id="{5D16EF87-65A7-B931-393B-6B9BAC4E5221}"/>
              </a:ext>
            </a:extLst>
          </p:cNvPr>
          <p:cNvSpPr txBox="1"/>
          <p:nvPr/>
        </p:nvSpPr>
        <p:spPr>
          <a:xfrm>
            <a:off x="6096000" y="166255"/>
            <a:ext cx="6096000" cy="6558101"/>
          </a:xfrm>
          <a:prstGeom prst="rect">
            <a:avLst/>
          </a:prstGeom>
          <a:noFill/>
        </p:spPr>
        <p:txBody>
          <a:bodyPr wrap="square" rtlCol="0">
            <a:noAutofit/>
          </a:bodyPr>
          <a:lstStyle/>
          <a:p>
            <a:endParaRPr lang="hi-IN" sz="3600" b="0" i="0" dirty="0">
              <a:effectLst/>
              <a:latin typeface="Inter" panose="020B0502030000000004" pitchFamily="34" charset="0"/>
            </a:endParaRPr>
          </a:p>
        </p:txBody>
      </p:sp>
      <p:pic>
        <p:nvPicPr>
          <p:cNvPr id="10" name="Audio 9">
            <a:hlinkClick r:id="" action="ppaction://media"/>
            <a:extLst>
              <a:ext uri="{FF2B5EF4-FFF2-40B4-BE49-F238E27FC236}">
                <a16:creationId xmlns:a16="http://schemas.microsoft.com/office/drawing/2014/main" id="{FC793CF2-6C44-4B55-C550-BB5E0FD8AB0C}"/>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137811553"/>
      </p:ext>
    </p:extLst>
  </p:cSld>
  <p:clrMapOvr>
    <a:masterClrMapping/>
  </p:clrMapOvr>
  <mc:AlternateContent xmlns:mc="http://schemas.openxmlformats.org/markup-compatibility/2006" xmlns:p14="http://schemas.microsoft.com/office/powerpoint/2010/main">
    <mc:Choice Requires="p14">
      <p:transition spd="slow" p14:dur="2000" advTm="13280"/>
    </mc:Choice>
    <mc:Fallback xmlns="">
      <p:transition spd="slow" advTm="132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8D2B5A-99BB-6D89-84F7-24B33012AA4B}"/>
              </a:ext>
            </a:extLst>
          </p:cNvPr>
          <p:cNvPicPr>
            <a:picLocks noChangeAspect="1"/>
          </p:cNvPicPr>
          <p:nvPr/>
        </p:nvPicPr>
        <p:blipFill>
          <a:blip r:embed="rId2"/>
          <a:stretch>
            <a:fillRect/>
          </a:stretch>
        </p:blipFill>
        <p:spPr>
          <a:xfrm>
            <a:off x="0" y="29575"/>
            <a:ext cx="12192000" cy="6798849"/>
          </a:xfrm>
          <a:prstGeom prst="rect">
            <a:avLst/>
          </a:prstGeom>
        </p:spPr>
      </p:pic>
      <p:sp>
        <p:nvSpPr>
          <p:cNvPr id="4" name="TextBox 3">
            <a:extLst>
              <a:ext uri="{FF2B5EF4-FFF2-40B4-BE49-F238E27FC236}">
                <a16:creationId xmlns:a16="http://schemas.microsoft.com/office/drawing/2014/main" id="{F9F8DFA3-D9B1-C580-A0B3-F7BCB1D60A74}"/>
              </a:ext>
            </a:extLst>
          </p:cNvPr>
          <p:cNvSpPr txBox="1"/>
          <p:nvPr/>
        </p:nvSpPr>
        <p:spPr>
          <a:xfrm>
            <a:off x="259458" y="278123"/>
            <a:ext cx="3592209"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मत्ती</a:t>
            </a:r>
            <a:r>
              <a:rPr lang="hi-IN" sz="2800" b="0" i="0" u="none" strike="noStrike" baseline="0" dirty="0">
                <a:solidFill>
                  <a:schemeClr val="bg1"/>
                </a:solidFill>
                <a:latin typeface="Mangal" panose="02040503050203030202" pitchFamily="18" charset="0"/>
                <a:cs typeface="Mangal" panose="02040503050203030202" pitchFamily="18" charset="0"/>
              </a:rPr>
              <a:t> 28:</a:t>
            </a:r>
            <a:r>
              <a:rPr lang="en-US" sz="2800" b="0" i="0" u="none" strike="noStrike" baseline="0" dirty="0">
                <a:solidFill>
                  <a:schemeClr val="bg1"/>
                </a:solidFill>
                <a:latin typeface="Mangal" panose="02040503050203030202" pitchFamily="18" charset="0"/>
                <a:cs typeface="Mangal" panose="02040503050203030202" pitchFamily="18" charset="0"/>
              </a:rPr>
              <a:t>11</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8884331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dirty="0">
                <a:latin typeface="Mangal" panose="02040503050203030202" pitchFamily="18" charset="0"/>
                <a:cs typeface="Mangal" panose="02040503050203030202" pitchFamily="18" charset="0"/>
              </a:rPr>
              <a:t>लूका 2</a:t>
            </a:r>
            <a:r>
              <a:rPr lang="en-US" sz="4000" dirty="0">
                <a:latin typeface="Mangal" panose="02040503050203030202" pitchFamily="18" charset="0"/>
                <a:cs typeface="Mangal" panose="02040503050203030202" pitchFamily="18" charset="0"/>
              </a:rPr>
              <a:t>4</a:t>
            </a:r>
            <a:r>
              <a:rPr lang="hi-IN" sz="4000" dirty="0">
                <a:latin typeface="Mangal" panose="02040503050203030202" pitchFamily="18" charset="0"/>
                <a:cs typeface="Mangal" panose="02040503050203030202" pitchFamily="18" charset="0"/>
              </a:rPr>
              <a:t>:</a:t>
            </a:r>
            <a:r>
              <a:rPr lang="en-US" sz="4000" dirty="0">
                <a:latin typeface="Mangal" panose="02040503050203030202" pitchFamily="18" charset="0"/>
                <a:cs typeface="Mangal" panose="02040503050203030202" pitchFamily="18" charset="0"/>
              </a:rPr>
              <a:t>9</a:t>
            </a:r>
            <a:r>
              <a:rPr lang="hi-IN" sz="4000" b="1" dirty="0">
                <a:latin typeface="avenir"/>
              </a:rPr>
              <a:t> </a:t>
            </a:r>
            <a:r>
              <a:rPr lang="hi-IN" sz="4000" dirty="0">
                <a:solidFill>
                  <a:srgbClr val="000000"/>
                </a:solidFill>
                <a:latin typeface="Cambria" panose="02040503050406030204" pitchFamily="18" charset="0"/>
              </a:rPr>
              <a:t>ती स्त्रीहरूले चिहान छोडे अनि एघारजना प्रेरितहरू र अरू चेलाहरू भएकहाँ गए अनि सबै यी घटनाहरू बारे तिनीहरूले भने।</a:t>
            </a:r>
            <a:endParaRPr lang="en-IN" sz="4000" dirty="0"/>
          </a:p>
        </p:txBody>
      </p:sp>
      <p:sp>
        <p:nvSpPr>
          <p:cNvPr id="3" name="TextBox 2">
            <a:extLst>
              <a:ext uri="{FF2B5EF4-FFF2-40B4-BE49-F238E27FC236}">
                <a16:creationId xmlns:a16="http://schemas.microsoft.com/office/drawing/2014/main" id="{85C0532A-F3F1-8E3D-3999-9F431FBF995C}"/>
              </a:ext>
            </a:extLst>
          </p:cNvPr>
          <p:cNvSpPr txBox="1"/>
          <p:nvPr/>
        </p:nvSpPr>
        <p:spPr>
          <a:xfrm>
            <a:off x="6096000" y="166255"/>
            <a:ext cx="6096000" cy="6558101"/>
          </a:xfrm>
          <a:prstGeom prst="rect">
            <a:avLst/>
          </a:prstGeom>
          <a:noFill/>
        </p:spPr>
        <p:txBody>
          <a:bodyPr wrap="square" rtlCol="0">
            <a:noAutofit/>
          </a:bodyPr>
          <a:lstStyle/>
          <a:p>
            <a:endParaRPr lang="hi-IN" sz="3200" b="0" i="0" dirty="0">
              <a:effectLst/>
              <a:latin typeface="Inter" panose="020B0502030000000004" pitchFamily="34" charset="0"/>
            </a:endParaRPr>
          </a:p>
        </p:txBody>
      </p:sp>
      <p:pic>
        <p:nvPicPr>
          <p:cNvPr id="43" name="Audio 42">
            <a:hlinkClick r:id="" action="ppaction://media"/>
            <a:extLst>
              <a:ext uri="{FF2B5EF4-FFF2-40B4-BE49-F238E27FC236}">
                <a16:creationId xmlns:a16="http://schemas.microsoft.com/office/drawing/2014/main" id="{3B798509-4BA4-1B42-652F-5B7395710ADB}"/>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00491716"/>
      </p:ext>
    </p:extLst>
  </p:cSld>
  <p:clrMapOvr>
    <a:masterClrMapping/>
  </p:clrMapOvr>
  <mc:AlternateContent xmlns:mc="http://schemas.openxmlformats.org/markup-compatibility/2006" xmlns:p14="http://schemas.microsoft.com/office/powerpoint/2010/main">
    <mc:Choice Requires="p14">
      <p:transition spd="slow" p14:dur="2000" advTm="11391"/>
    </mc:Choice>
    <mc:Fallback xmlns="">
      <p:transition spd="slow" advTm="113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3"/>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78E2FED-996C-64A3-4447-A5C5FE432BB8}"/>
              </a:ext>
            </a:extLst>
          </p:cNvPr>
          <p:cNvPicPr>
            <a:picLocks noChangeAspect="1"/>
          </p:cNvPicPr>
          <p:nvPr/>
        </p:nvPicPr>
        <p:blipFill>
          <a:blip r:embed="rId2"/>
          <a:stretch>
            <a:fillRect/>
          </a:stretch>
        </p:blipFill>
        <p:spPr>
          <a:xfrm>
            <a:off x="0" y="-56453"/>
            <a:ext cx="12192000" cy="6914453"/>
          </a:xfrm>
          <a:prstGeom prst="rect">
            <a:avLst/>
          </a:prstGeom>
        </p:spPr>
      </p:pic>
      <p:sp>
        <p:nvSpPr>
          <p:cNvPr id="4" name="TextBox 3">
            <a:extLst>
              <a:ext uri="{FF2B5EF4-FFF2-40B4-BE49-F238E27FC236}">
                <a16:creationId xmlns:a16="http://schemas.microsoft.com/office/drawing/2014/main" id="{A76869B1-AC25-64C4-F4B0-B508FF65C1EA}"/>
              </a:ext>
            </a:extLst>
          </p:cNvPr>
          <p:cNvSpPr txBox="1"/>
          <p:nvPr/>
        </p:nvSpPr>
        <p:spPr>
          <a:xfrm>
            <a:off x="259458" y="278123"/>
            <a:ext cx="3592209"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2</a:t>
            </a:r>
            <a:r>
              <a:rPr lang="en-US" sz="2800" b="0" i="0" u="none" strike="noStrike" baseline="0" dirty="0">
                <a:solidFill>
                  <a:schemeClr val="bg1"/>
                </a:solidFill>
                <a:latin typeface="Mangal" panose="02040503050203030202" pitchFamily="18" charset="0"/>
                <a:cs typeface="Mangal" panose="02040503050203030202" pitchFamily="18" charset="0"/>
              </a:rPr>
              <a:t>4</a:t>
            </a:r>
            <a:r>
              <a:rPr lang="hi-IN" sz="2800" b="0" i="0" u="none" strike="noStrike" baseline="0" dirty="0">
                <a:solidFill>
                  <a:schemeClr val="bg1"/>
                </a:solidFill>
                <a:latin typeface="Mangal" panose="02040503050203030202" pitchFamily="18" charset="0"/>
                <a:cs typeface="Mangal" panose="02040503050203030202" pitchFamily="18" charset="0"/>
              </a:rPr>
              <a:t>:</a:t>
            </a:r>
            <a:r>
              <a:rPr lang="en-US" sz="2800" b="0" i="0" u="none" strike="noStrike" baseline="0" dirty="0">
                <a:solidFill>
                  <a:schemeClr val="bg1"/>
                </a:solidFill>
                <a:latin typeface="Mangal" panose="02040503050203030202" pitchFamily="18" charset="0"/>
                <a:cs typeface="Mangal" panose="02040503050203030202" pitchFamily="18" charset="0"/>
              </a:rPr>
              <a:t>9</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7913001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82296" y="149949"/>
            <a:ext cx="5818909" cy="6558102"/>
          </a:xfrm>
          <a:prstGeom prst="rect">
            <a:avLst/>
          </a:prstGeom>
          <a:noFill/>
        </p:spPr>
        <p:txBody>
          <a:bodyPr wrap="square" rtlCol="0">
            <a:noAutofit/>
          </a:bodyPr>
          <a:lstStyle/>
          <a:p>
            <a:r>
              <a:rPr lang="hi-IN" sz="4400" b="1">
                <a:solidFill>
                  <a:srgbClr val="121212"/>
                </a:solidFill>
                <a:latin typeface="Inter" panose="020B0502030000000004"/>
              </a:rPr>
              <a:t>मृतकबाट येशूको पुनरुत्‍थान</a:t>
            </a:r>
            <a:endParaRPr lang="en-US" sz="4400" b="1">
              <a:solidFill>
                <a:srgbClr val="121212"/>
              </a:solidFill>
              <a:latin typeface="Inter" panose="020B0502030000000004"/>
            </a:endParaRPr>
          </a:p>
          <a:p>
            <a:r>
              <a:rPr lang="hi-IN" sz="4400">
                <a:solidFill>
                  <a:prstClr val="black"/>
                </a:solidFill>
              </a:rPr>
              <a:t>मत्ती 28:1-</a:t>
            </a:r>
            <a:r>
              <a:rPr lang="hi-IN" sz="4400"/>
              <a:t>11</a:t>
            </a:r>
            <a:endParaRPr lang="en-US" sz="4400"/>
          </a:p>
          <a:p>
            <a:r>
              <a:rPr lang="hi-IN" sz="4400"/>
              <a:t>लूका 24:</a:t>
            </a:r>
            <a:r>
              <a:rPr lang="en-US" sz="4800"/>
              <a:t>9</a:t>
            </a:r>
            <a:endParaRPr lang="en-IN" sz="4400" dirty="0"/>
          </a:p>
        </p:txBody>
      </p:sp>
      <p:sp>
        <p:nvSpPr>
          <p:cNvPr id="2" name="TextBox 1">
            <a:extLst>
              <a:ext uri="{FF2B5EF4-FFF2-40B4-BE49-F238E27FC236}">
                <a16:creationId xmlns:a16="http://schemas.microsoft.com/office/drawing/2014/main" id="{0C0B61D7-42AF-2185-90C0-B767E93EF68C}"/>
              </a:ext>
            </a:extLst>
          </p:cNvPr>
          <p:cNvSpPr txBox="1"/>
          <p:nvPr/>
        </p:nvSpPr>
        <p:spPr>
          <a:xfrm>
            <a:off x="6096000" y="166255"/>
            <a:ext cx="6096000" cy="6558101"/>
          </a:xfrm>
          <a:prstGeom prst="rect">
            <a:avLst/>
          </a:prstGeom>
          <a:noFill/>
        </p:spPr>
        <p:txBody>
          <a:bodyPr wrap="square" rtlCol="0">
            <a:noAutofit/>
          </a:bodyPr>
          <a:lstStyle/>
          <a:p>
            <a:endParaRPr lang="en-IN" sz="4400" dirty="0"/>
          </a:p>
        </p:txBody>
      </p:sp>
      <p:pic>
        <p:nvPicPr>
          <p:cNvPr id="9" name="Audio 8">
            <a:hlinkClick r:id="" action="ppaction://media"/>
            <a:extLst>
              <a:ext uri="{FF2B5EF4-FFF2-40B4-BE49-F238E27FC236}">
                <a16:creationId xmlns:a16="http://schemas.microsoft.com/office/drawing/2014/main" id="{03D2495D-F4E6-A9EF-B8E7-1BF3571684F1}"/>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54763615"/>
      </p:ext>
    </p:extLst>
  </p:cSld>
  <p:clrMapOvr>
    <a:masterClrMapping/>
  </p:clrMapOvr>
  <mc:AlternateContent xmlns:mc="http://schemas.openxmlformats.org/markup-compatibility/2006" xmlns:p14="http://schemas.microsoft.com/office/powerpoint/2010/main">
    <mc:Choice Requires="p14">
      <p:transition spd="slow" p14:dur="2000" advTm="4669"/>
    </mc:Choice>
    <mc:Fallback xmlns="">
      <p:transition spd="slow" advTm="46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95AED8-0512-A2A7-B9A5-B67B56B7BF21}"/>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0D462735-15FD-C22F-1757-9E8F67A536F2}"/>
              </a:ext>
            </a:extLst>
          </p:cNvPr>
          <p:cNvPicPr>
            <a:picLocks noChangeAspect="1"/>
          </p:cNvPicPr>
          <p:nvPr/>
        </p:nvPicPr>
        <p:blipFill>
          <a:blip r:embed="rId2"/>
          <a:stretch>
            <a:fillRect/>
          </a:stretch>
        </p:blipFill>
        <p:spPr>
          <a:xfrm>
            <a:off x="0" y="-56453"/>
            <a:ext cx="12192000" cy="6914453"/>
          </a:xfrm>
          <a:prstGeom prst="rect">
            <a:avLst/>
          </a:prstGeom>
        </p:spPr>
      </p:pic>
      <p:sp>
        <p:nvSpPr>
          <p:cNvPr id="3" name="TextBox 2">
            <a:extLst>
              <a:ext uri="{FF2B5EF4-FFF2-40B4-BE49-F238E27FC236}">
                <a16:creationId xmlns:a16="http://schemas.microsoft.com/office/drawing/2014/main" id="{2638D93F-E763-B8D4-000D-27171EF11285}"/>
              </a:ext>
            </a:extLst>
          </p:cNvPr>
          <p:cNvSpPr txBox="1"/>
          <p:nvPr/>
        </p:nvSpPr>
        <p:spPr>
          <a:xfrm>
            <a:off x="161096" y="1503159"/>
            <a:ext cx="9029689" cy="1740092"/>
          </a:xfrm>
          <a:prstGeom prst="rect">
            <a:avLst/>
          </a:prstGeom>
          <a:noFill/>
        </p:spPr>
        <p:txBody>
          <a:bodyPr wrap="square" rtlCol="0">
            <a:noAutofit/>
          </a:bodyPr>
          <a:lstStyle/>
          <a:p>
            <a:r>
              <a:rPr lang="hi-IN" sz="4800" b="1" dirty="0">
                <a:solidFill>
                  <a:schemeClr val="bg1"/>
                </a:solidFill>
                <a:latin typeface="Inter" panose="020B0502030000000004"/>
              </a:rPr>
              <a:t>मृतकबाट येशूको पुनरुत्‍थान</a:t>
            </a:r>
            <a:endParaRPr lang="en-US" sz="4800" b="1" dirty="0">
              <a:solidFill>
                <a:schemeClr val="bg1"/>
              </a:solidFill>
              <a:latin typeface="Inter" panose="020B0502030000000004"/>
            </a:endParaRPr>
          </a:p>
          <a:p>
            <a:r>
              <a:rPr lang="hi-IN" sz="4800" dirty="0">
                <a:solidFill>
                  <a:schemeClr val="bg1"/>
                </a:solidFill>
              </a:rPr>
              <a:t>मत्ती 28:1-11</a:t>
            </a:r>
            <a:r>
              <a:rPr lang="en-US" sz="4800" dirty="0">
                <a:solidFill>
                  <a:schemeClr val="bg1"/>
                </a:solidFill>
              </a:rPr>
              <a:t>    </a:t>
            </a:r>
          </a:p>
          <a:p>
            <a:r>
              <a:rPr lang="hi-IN" sz="4800" dirty="0">
                <a:solidFill>
                  <a:schemeClr val="bg1"/>
                </a:solidFill>
              </a:rPr>
              <a:t>लूका 24:</a:t>
            </a:r>
            <a:r>
              <a:rPr lang="en-US" sz="5400" dirty="0">
                <a:solidFill>
                  <a:schemeClr val="bg1"/>
                </a:solidFill>
              </a:rPr>
              <a:t>9</a:t>
            </a:r>
            <a:endParaRPr lang="en-IN" sz="4800" dirty="0">
              <a:solidFill>
                <a:schemeClr val="bg1"/>
              </a:solidFill>
            </a:endParaRPr>
          </a:p>
        </p:txBody>
      </p:sp>
      <p:sp>
        <p:nvSpPr>
          <p:cNvPr id="2" name="TextBox 1">
            <a:extLst>
              <a:ext uri="{FF2B5EF4-FFF2-40B4-BE49-F238E27FC236}">
                <a16:creationId xmlns:a16="http://schemas.microsoft.com/office/drawing/2014/main" id="{D4CAF739-7A9B-FAD2-16F0-2DAE86285C8F}"/>
              </a:ext>
            </a:extLst>
          </p:cNvPr>
          <p:cNvSpPr txBox="1"/>
          <p:nvPr/>
        </p:nvSpPr>
        <p:spPr>
          <a:xfrm>
            <a:off x="572344" y="5674145"/>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dirty="0">
                <a:solidFill>
                  <a:srgbClr val="FFFFFF"/>
                </a:solidFill>
                <a:effectLst/>
                <a:latin typeface="Aptos"/>
                <a:ea typeface="Aptos"/>
                <a:cs typeface="Arial" panose="020B0604020202020204" pitchFamily="34" charset="0"/>
              </a:rPr>
              <a:t>This work is licensed under a Creative Commons Attribution-</a:t>
            </a:r>
            <a:r>
              <a:rPr lang="en-US" sz="1800" kern="1200" dirty="0" err="1">
                <a:solidFill>
                  <a:srgbClr val="FFFFFF"/>
                </a:solidFill>
                <a:effectLst/>
                <a:latin typeface="Aptos"/>
                <a:ea typeface="Aptos"/>
                <a:cs typeface="Arial" panose="020B0604020202020204" pitchFamily="34" charset="0"/>
              </a:rPr>
              <a:t>ShareAlike</a:t>
            </a:r>
            <a:r>
              <a:rPr lang="en-US" sz="1800" kern="1200" dirty="0">
                <a:solidFill>
                  <a:srgbClr val="FFFFFF"/>
                </a:solidFill>
                <a:effectLst/>
                <a:latin typeface="Aptos"/>
                <a:ea typeface="Aptos"/>
                <a:cs typeface="Arial" panose="020B0604020202020204" pitchFamily="34" charset="0"/>
              </a:rPr>
              <a:t> 4.0 International License</a:t>
            </a:r>
            <a:endParaRPr lang="en-US" sz="2400" kern="100" dirty="0">
              <a:effectLst/>
              <a:latin typeface="Aptos"/>
              <a:ea typeface="Aptos"/>
              <a:cs typeface="Arial" panose="020B0604020202020204" pitchFamily="34" charset="0"/>
            </a:endParaRPr>
          </a:p>
        </p:txBody>
      </p:sp>
    </p:spTree>
    <p:extLst>
      <p:ext uri="{BB962C8B-B14F-4D97-AF65-F5344CB8AC3E}">
        <p14:creationId xmlns:p14="http://schemas.microsoft.com/office/powerpoint/2010/main" val="36813257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dirty="0">
                <a:latin typeface="Mangal" panose="02040503050203030202" pitchFamily="18" charset="0"/>
                <a:cs typeface="Mangal" panose="02040503050203030202" pitchFamily="18" charset="0"/>
              </a:rPr>
              <a:t>मत्ती 28:1विश्रामको भोलिपल्ट सप्ताहको पहिले दिन थियो। पहिलो दिनको झिसमिसे उज्यालो हुदाँ मरियम मग्दलिनि र मरियम नाम गरेकी अर्की स्त्रीहरू चिहान हेर्न गए।</a:t>
            </a:r>
            <a:r>
              <a:rPr lang="en-GB" sz="4000" dirty="0">
                <a:latin typeface="Mangal" panose="02040503050203030202" pitchFamily="18" charset="0"/>
                <a:cs typeface="Mangal" panose="02040503050203030202" pitchFamily="18" charset="0"/>
              </a:rPr>
              <a:t> </a:t>
            </a:r>
            <a:endParaRPr lang="bo-CN" sz="4000" b="1" cap="all" dirty="0">
              <a:latin typeface="Mangal" panose="02040503050203030202" pitchFamily="18" charset="0"/>
              <a:ea typeface="Microsoft Himalaya" panose="01010100010101010101" pitchFamily="2" charset="0"/>
            </a:endParaRPr>
          </a:p>
        </p:txBody>
      </p:sp>
      <p:sp>
        <p:nvSpPr>
          <p:cNvPr id="3" name="TextBox 2">
            <a:extLst>
              <a:ext uri="{FF2B5EF4-FFF2-40B4-BE49-F238E27FC236}">
                <a16:creationId xmlns:a16="http://schemas.microsoft.com/office/drawing/2014/main" id="{1F6F115D-E3D1-A3D3-E30D-6C6FE56E9B46}"/>
              </a:ext>
            </a:extLst>
          </p:cNvPr>
          <p:cNvSpPr txBox="1"/>
          <p:nvPr/>
        </p:nvSpPr>
        <p:spPr>
          <a:xfrm>
            <a:off x="5826642" y="-144123"/>
            <a:ext cx="6365358" cy="6835868"/>
          </a:xfrm>
          <a:prstGeom prst="rect">
            <a:avLst/>
          </a:prstGeom>
          <a:noFill/>
        </p:spPr>
        <p:txBody>
          <a:bodyPr wrap="square" rtlCol="0">
            <a:noAutofit/>
          </a:bodyPr>
          <a:lstStyle/>
          <a:p>
            <a:endParaRPr lang="hi-IN" sz="3600" dirty="0"/>
          </a:p>
        </p:txBody>
      </p:sp>
      <p:pic>
        <p:nvPicPr>
          <p:cNvPr id="10" name="Audio 9">
            <a:hlinkClick r:id="" action="ppaction://media"/>
            <a:extLst>
              <a:ext uri="{FF2B5EF4-FFF2-40B4-BE49-F238E27FC236}">
                <a16:creationId xmlns:a16="http://schemas.microsoft.com/office/drawing/2014/main" id="{EB63621A-B333-4C95-4698-82440846F4F3}"/>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346136586"/>
      </p:ext>
    </p:extLst>
  </p:cSld>
  <p:clrMapOvr>
    <a:masterClrMapping/>
  </p:clrMapOvr>
  <mc:AlternateContent xmlns:mc="http://schemas.openxmlformats.org/markup-compatibility/2006" xmlns:p14="http://schemas.microsoft.com/office/powerpoint/2010/main">
    <mc:Choice Requires="p14">
      <p:transition spd="slow" p14:dur="2000" advTm="12424"/>
    </mc:Choice>
    <mc:Fallback xmlns="">
      <p:transition spd="slow" advTm="124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84C2926-785F-A78B-F2D3-FCEEF2533226}"/>
              </a:ext>
            </a:extLst>
          </p:cNvPr>
          <p:cNvPicPr>
            <a:picLocks noChangeAspect="1"/>
          </p:cNvPicPr>
          <p:nvPr/>
        </p:nvPicPr>
        <p:blipFill>
          <a:blip r:embed="rId2"/>
          <a:stretch>
            <a:fillRect/>
          </a:stretch>
        </p:blipFill>
        <p:spPr>
          <a:xfrm>
            <a:off x="-1913798" y="0"/>
            <a:ext cx="14105798" cy="6858000"/>
          </a:xfrm>
          <a:prstGeom prst="rect">
            <a:avLst/>
          </a:prstGeom>
        </p:spPr>
      </p:pic>
      <p:sp>
        <p:nvSpPr>
          <p:cNvPr id="3" name="TextBox 2">
            <a:extLst>
              <a:ext uri="{FF2B5EF4-FFF2-40B4-BE49-F238E27FC236}">
                <a16:creationId xmlns:a16="http://schemas.microsoft.com/office/drawing/2014/main" id="{F85EA1F8-6BEF-E080-34A8-37C226DFBFAD}"/>
              </a:ext>
            </a:extLst>
          </p:cNvPr>
          <p:cNvSpPr txBox="1"/>
          <p:nvPr/>
        </p:nvSpPr>
        <p:spPr>
          <a:xfrm>
            <a:off x="259458" y="278123"/>
            <a:ext cx="3592209" cy="646331"/>
          </a:xfrm>
          <a:prstGeom prst="rect">
            <a:avLst/>
          </a:prstGeom>
          <a:noFill/>
        </p:spPr>
        <p:txBody>
          <a:bodyPr wrap="square" rtlCol="0">
            <a:spAutoFit/>
          </a:bodyPr>
          <a:lstStyle/>
          <a:p>
            <a:r>
              <a:rPr lang="hi-IN" sz="3600" b="0" i="0" u="none" strike="noStrike" baseline="0" dirty="0">
                <a:solidFill>
                  <a:schemeClr val="bg1"/>
                </a:solidFill>
                <a:latin typeface="TimesNewRomanPSMT"/>
              </a:rPr>
              <a:t>मत्ती</a:t>
            </a:r>
            <a:r>
              <a:rPr lang="hi-IN" sz="2800" b="0" i="0" u="none" strike="noStrike" baseline="0" dirty="0">
                <a:solidFill>
                  <a:schemeClr val="bg1"/>
                </a:solidFill>
                <a:latin typeface="TimesNewRomanPSMT"/>
              </a:rPr>
              <a:t> 28:1</a:t>
            </a:r>
            <a:endParaRPr lang="bo-CN" sz="2800" b="1" cap="all" dirty="0">
              <a:solidFill>
                <a:schemeClr val="bg1"/>
              </a:solidFill>
              <a:latin typeface="Microsoft Himalaya" panose="01010100010101010101" pitchFamily="2"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9391106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2 </a:t>
            </a:r>
            <a:r>
              <a:rPr lang="hi-IN" sz="4000" dirty="0">
                <a:solidFill>
                  <a:srgbClr val="000000"/>
                </a:solidFill>
                <a:latin typeface="Cambria" panose="02040503050406030204" pitchFamily="18" charset="0"/>
              </a:rPr>
              <a:t>त्यसबेला त्यहँ ठूलो भूईंर्चालो गयो। स्वर्गबाट प्रभुको एउटा दूत तलतिर ओर्ले। स्वर्गदूत चिहानतर्फ गए अनि चिहानको ढुङ्गालाई पल्टाएर पर सारे। त्यसपछि उनी त्यसमाथि बसे।</a:t>
            </a:r>
            <a:endParaRPr lang="en-IN" sz="4000" dirty="0"/>
          </a:p>
        </p:txBody>
      </p:sp>
      <p:sp>
        <p:nvSpPr>
          <p:cNvPr id="3" name="TextBox 2">
            <a:extLst>
              <a:ext uri="{FF2B5EF4-FFF2-40B4-BE49-F238E27FC236}">
                <a16:creationId xmlns:a16="http://schemas.microsoft.com/office/drawing/2014/main" id="{D2ADB552-C827-C74D-32AF-6D1A5BD78E8E}"/>
              </a:ext>
            </a:extLst>
          </p:cNvPr>
          <p:cNvSpPr txBox="1"/>
          <p:nvPr/>
        </p:nvSpPr>
        <p:spPr>
          <a:xfrm>
            <a:off x="6067602" y="-101375"/>
            <a:ext cx="6096000" cy="6558101"/>
          </a:xfrm>
          <a:prstGeom prst="rect">
            <a:avLst/>
          </a:prstGeom>
          <a:noFill/>
        </p:spPr>
        <p:txBody>
          <a:bodyPr wrap="square" rtlCol="0">
            <a:noAutofit/>
          </a:bodyPr>
          <a:lstStyle/>
          <a:p>
            <a:endParaRPr lang="hi-IN" sz="3200" b="0" i="0" dirty="0">
              <a:effectLst/>
              <a:latin typeface="Inter" panose="020B0502030000000004" pitchFamily="34" charset="0"/>
            </a:endParaRPr>
          </a:p>
        </p:txBody>
      </p:sp>
      <p:pic>
        <p:nvPicPr>
          <p:cNvPr id="7" name="Audio 6">
            <a:hlinkClick r:id="" action="ppaction://media"/>
            <a:extLst>
              <a:ext uri="{FF2B5EF4-FFF2-40B4-BE49-F238E27FC236}">
                <a16:creationId xmlns:a16="http://schemas.microsoft.com/office/drawing/2014/main" id="{905F3A90-8796-1310-272A-2243FB2C5D7F}"/>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37329247"/>
      </p:ext>
    </p:extLst>
  </p:cSld>
  <p:clrMapOvr>
    <a:masterClrMapping/>
  </p:clrMapOvr>
  <mc:AlternateContent xmlns:mc="http://schemas.openxmlformats.org/markup-compatibility/2006" xmlns:p14="http://schemas.microsoft.com/office/powerpoint/2010/main">
    <mc:Choice Requires="p14">
      <p:transition spd="slow" p14:dur="2000" advTm="16028"/>
    </mc:Choice>
    <mc:Fallback xmlns="">
      <p:transition spd="slow" advTm="160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8C978D5-7A2E-DE26-AFD5-3E068C0F78AE}"/>
              </a:ext>
            </a:extLst>
          </p:cNvPr>
          <p:cNvPicPr>
            <a:picLocks noChangeAspect="1"/>
          </p:cNvPicPr>
          <p:nvPr/>
        </p:nvPicPr>
        <p:blipFill>
          <a:blip r:embed="rId2"/>
          <a:stretch>
            <a:fillRect/>
          </a:stretch>
        </p:blipFill>
        <p:spPr>
          <a:xfrm>
            <a:off x="0" y="0"/>
            <a:ext cx="12192000" cy="6896334"/>
          </a:xfrm>
          <a:prstGeom prst="rect">
            <a:avLst/>
          </a:prstGeom>
        </p:spPr>
      </p:pic>
      <p:sp>
        <p:nvSpPr>
          <p:cNvPr id="4" name="TextBox 3">
            <a:extLst>
              <a:ext uri="{FF2B5EF4-FFF2-40B4-BE49-F238E27FC236}">
                <a16:creationId xmlns:a16="http://schemas.microsoft.com/office/drawing/2014/main" id="{9ABE6D08-5EC7-915A-E4B9-E68A81846726}"/>
              </a:ext>
            </a:extLst>
          </p:cNvPr>
          <p:cNvSpPr txBox="1"/>
          <p:nvPr/>
        </p:nvSpPr>
        <p:spPr>
          <a:xfrm>
            <a:off x="259458" y="278123"/>
            <a:ext cx="3592209"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मत्ती</a:t>
            </a:r>
            <a:r>
              <a:rPr lang="hi-IN" sz="2800" b="0" i="0" u="none" strike="noStrike" baseline="0" dirty="0">
                <a:solidFill>
                  <a:schemeClr val="bg1"/>
                </a:solidFill>
                <a:latin typeface="Mangal" panose="02040503050203030202" pitchFamily="18" charset="0"/>
                <a:cs typeface="Mangal" panose="02040503050203030202" pitchFamily="18" charset="0"/>
              </a:rPr>
              <a:t> 28:</a:t>
            </a:r>
            <a:r>
              <a:rPr lang="en-US" sz="2800" b="0" i="0" u="none" strike="noStrike" baseline="0" dirty="0">
                <a:solidFill>
                  <a:schemeClr val="bg1"/>
                </a:solidFill>
                <a:latin typeface="Mangal" panose="02040503050203030202" pitchFamily="18" charset="0"/>
                <a:cs typeface="Mangal" panose="02040503050203030202" pitchFamily="18" charset="0"/>
              </a:rPr>
              <a:t>2</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0245697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3 </a:t>
            </a:r>
            <a:r>
              <a:rPr lang="hi-IN" sz="4000" dirty="0">
                <a:solidFill>
                  <a:srgbClr val="000000"/>
                </a:solidFill>
                <a:latin typeface="Cambria" panose="02040503050406030204" pitchFamily="18" charset="0"/>
              </a:rPr>
              <a:t>ती स्वर्गदूत बिजुली जस्तै चम्किला थिए। उनको लुगाफाटा हिउँ जस्तो सेतो थियो।</a:t>
            </a:r>
            <a:endParaRPr lang="en-IN" sz="4400" dirty="0"/>
          </a:p>
        </p:txBody>
      </p:sp>
      <p:sp>
        <p:nvSpPr>
          <p:cNvPr id="3" name="TextBox 2">
            <a:extLst>
              <a:ext uri="{FF2B5EF4-FFF2-40B4-BE49-F238E27FC236}">
                <a16:creationId xmlns:a16="http://schemas.microsoft.com/office/drawing/2014/main" id="{37EE3E7B-BDF1-068F-B4D3-7DD8BA1307D8}"/>
              </a:ext>
            </a:extLst>
          </p:cNvPr>
          <p:cNvSpPr txBox="1"/>
          <p:nvPr/>
        </p:nvSpPr>
        <p:spPr>
          <a:xfrm>
            <a:off x="6096000" y="-123677"/>
            <a:ext cx="6096000" cy="6558101"/>
          </a:xfrm>
          <a:prstGeom prst="rect">
            <a:avLst/>
          </a:prstGeom>
          <a:noFill/>
        </p:spPr>
        <p:txBody>
          <a:bodyPr wrap="square" rtlCol="0">
            <a:noAutofit/>
          </a:bodyPr>
          <a:lstStyle/>
          <a:p>
            <a:endParaRPr lang="hi-IN" sz="4000" b="0" i="0" dirty="0">
              <a:effectLst/>
              <a:latin typeface="Inter" panose="020B0502030000000004" pitchFamily="34" charset="0"/>
            </a:endParaRPr>
          </a:p>
        </p:txBody>
      </p:sp>
      <p:pic>
        <p:nvPicPr>
          <p:cNvPr id="20" name="Audio 19">
            <a:hlinkClick r:id="" action="ppaction://media"/>
            <a:extLst>
              <a:ext uri="{FF2B5EF4-FFF2-40B4-BE49-F238E27FC236}">
                <a16:creationId xmlns:a16="http://schemas.microsoft.com/office/drawing/2014/main" id="{1B6BE8B2-A45C-781B-9C00-919C465DBEC7}"/>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909638311"/>
      </p:ext>
    </p:extLst>
  </p:cSld>
  <p:clrMapOvr>
    <a:masterClrMapping/>
  </p:clrMapOvr>
  <mc:AlternateContent xmlns:mc="http://schemas.openxmlformats.org/markup-compatibility/2006" xmlns:p14="http://schemas.microsoft.com/office/powerpoint/2010/main">
    <mc:Choice Requires="p14">
      <p:transition spd="slow" p14:dur="2000" advTm="7172"/>
    </mc:Choice>
    <mc:Fallback xmlns="">
      <p:transition spd="slow" advTm="71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0"/>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1518</TotalTime>
  <Words>444</Words>
  <Application>Microsoft Office PowerPoint</Application>
  <PresentationFormat>Widescreen</PresentationFormat>
  <Paragraphs>40</Paragraphs>
  <Slides>24</Slides>
  <Notes>1</Notes>
  <HiddenSlides>0</HiddenSlides>
  <MMClips>12</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24</vt:i4>
      </vt:variant>
    </vt:vector>
  </HeadingPairs>
  <TitlesOfParts>
    <vt:vector size="37" baseType="lpstr">
      <vt:lpstr>Aptos</vt:lpstr>
      <vt:lpstr>Arial</vt:lpstr>
      <vt:lpstr>avenir</vt:lpstr>
      <vt:lpstr>Calibri</vt:lpstr>
      <vt:lpstr>Calibri Light</vt:lpstr>
      <vt:lpstr>Cambria</vt:lpstr>
      <vt:lpstr>Inter</vt:lpstr>
      <vt:lpstr>Mangal</vt:lpstr>
      <vt:lpstr>Microsoft Himalaya</vt:lpstr>
      <vt:lpstr>PT Serif</vt:lpstr>
      <vt:lpstr>Symbol</vt:lpstr>
      <vt:lpstr>TimesNewRomanPSMT</vt:lpstr>
      <vt:lpstr>Office Theme</vt:lpstr>
      <vt:lpstr>45-1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Leonie Smith</dc:creator>
  <cp:lastModifiedBy>Alfred Smith</cp:lastModifiedBy>
  <cp:revision>78</cp:revision>
  <dcterms:created xsi:type="dcterms:W3CDTF">2022-09-30T06:26:14Z</dcterms:created>
  <dcterms:modified xsi:type="dcterms:W3CDTF">2026-07-16T11:26:35Z</dcterms:modified>
</cp:coreProperties>
</file>