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58" r:id="rId3"/>
    <p:sldId id="259" r:id="rId4"/>
    <p:sldId id="298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5" r:id="rId13"/>
    <p:sldId id="264" r:id="rId14"/>
    <p:sldId id="274" r:id="rId15"/>
    <p:sldId id="265" r:id="rId16"/>
    <p:sldId id="276" r:id="rId17"/>
    <p:sldId id="266" r:id="rId18"/>
    <p:sldId id="277" r:id="rId19"/>
    <p:sldId id="296" r:id="rId20"/>
    <p:sldId id="297" r:id="rId21"/>
    <p:sldId id="268" r:id="rId22"/>
    <p:sldId id="279" r:id="rId23"/>
    <p:sldId id="26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2" r:id="rId35"/>
    <p:sldId id="291" r:id="rId36"/>
    <p:sldId id="29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B3DA7F-549C-4CA6-AF19-991035B0C284}" v="1" dt="2026-07-16T11:26:43.1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94" autoAdjust="0"/>
    <p:restoredTop sz="92969" autoAdjust="0"/>
  </p:normalViewPr>
  <p:slideViewPr>
    <p:cSldViewPr snapToGrid="0">
      <p:cViewPr varScale="1">
        <p:scale>
          <a:sx n="117" d="100"/>
          <a:sy n="117" d="100"/>
        </p:scale>
        <p:origin x="192" y="10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1:26:43.153" v="131"/>
      <pc:docMkLst>
        <pc:docMk/>
      </pc:docMkLst>
      <pc:sldChg chg="modSp modNotes modNotesTx">
        <pc:chgData name="Alfred Smith" userId="3c60a3631c0db8ad" providerId="LiveId" clId="{0761BD21-EAD3-491D-B74D-BFB938B236DA}" dt="2026-07-16T11:26:43.153" v="131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1:26:43.153" v="131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45-2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431CBB7-0341-226A-FDAB-9C54BC662C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0"/>
    </mc:Choice>
    <mc:Fallback xmlns="">
      <p:transition spd="slow" advTm="2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081BBC-17A8-816D-4203-D05881FDC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4720" cy="69810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EA4B8E-4279-4573-879B-224DFC72458A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20:3,4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चेलाले निहुरिएर तलतिर हेरे। तिनीहरूले सूती लुगाको टुक्राहरू मात्र त्यहाँ रहेको देखे, तिनीहरू भित्र झरेनन्। </a:t>
            </a:r>
            <a:endParaRPr lang="en-IN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3352D6-619E-D994-F9EE-83E35D578E1B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53" name="Audio 52">
            <a:hlinkClick r:id="" action="ppaction://media"/>
            <a:extLst>
              <a:ext uri="{FF2B5EF4-FFF2-40B4-BE49-F238E27FC236}">
                <a16:creationId xmlns:a16="http://schemas.microsoft.com/office/drawing/2014/main" id="{F4697260-AD29-F09F-9E56-4DAEFE133D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11"/>
    </mc:Choice>
    <mc:Fallback xmlns="">
      <p:transition spd="slow" advTm="9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CDA995-B5CF-BF71-A96A-A3EE4A1BF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787074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55F430-9495-9737-9D8F-E74103435968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20:5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त्यसपछि शिमोन पत्रुस आइपुग्यो। पुत्रस चिहान भित्र गयो। उसले सूती लुगाको टुक्रा मात्र त्यहाँ रहेको देख्यो।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E4CF6E-C3D1-8107-CB9F-4D4A0E6CB472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4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45" name="Audio 44">
            <a:hlinkClick r:id="" action="ppaction://media"/>
            <a:extLst>
              <a:ext uri="{FF2B5EF4-FFF2-40B4-BE49-F238E27FC236}">
                <a16:creationId xmlns:a16="http://schemas.microsoft.com/office/drawing/2014/main" id="{0C11F425-FAB2-47B3-C87A-D941BFCED7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22"/>
    </mc:Choice>
    <mc:Fallback xmlns="">
      <p:transition spd="slow" advTm="102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649DCF-6F0F-9E5C-85F9-B16AC1E84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27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9C84E8-E087-2D52-BCE8-57C8B38617F4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20:6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उसले येशूको टाउँको बाँधिएको लुगा पनि देख्यो। त्यो लुगा पट्याएर सूतीको कपडाका टुक्रादेखि अलग्गा राखिएको थियो।</a:t>
            </a:r>
            <a:endParaRPr lang="en-IN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6CC48D-6922-8E00-D10A-2557948BF152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CBDD9B0E-FA78-335E-5241-670651081D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88"/>
    </mc:Choice>
    <mc:Fallback xmlns="">
      <p:transition spd="slow" advTm="11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DAB97B-1024-2CA7-8B51-A39FC153D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76733"/>
            <a:ext cx="12192000" cy="71347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406D30-81BC-3C1A-0C42-7B35C9A0FD7C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20:7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त्यसपछि अर्को चेला पनि पस्यो। यो मानिस अघि चिहानमा पहिलो पुग्ने चेला थियो। तिनले भित्र पुगेर जे देखे त्यो विश्वास गरे।</a:t>
            </a:r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BA7784-77E9-FD8E-F1E9-C21EA7456A95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4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DC6141C-9141-CB72-CA69-1ACA2AF8E4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4"/>
    </mc:Choice>
    <mc:Fallback xmlns="">
      <p:transition spd="slow" advTm="9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C03DDE-BC6D-2DED-0C16-DB4570691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50761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8DD2D6-84E3-F0F8-FA44-EB430293D1C9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20:8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ती चेलाहरूले अझ बुझेका थिएनन कि धर्मशास्त्रले भनेकोछ कि येशू मृत्युबाट जागी उठ्नै पर्छ।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10 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त्यसपछि चेलाहरू आफ्ना घर र्फक। </a:t>
            </a:r>
            <a:endParaRPr lang="hi-IN" sz="40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FB4775-4795-4DBD-1424-C2E4374ED746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58C9F95-696A-AD14-6389-6427A2BD54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9969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78"/>
    </mc:Choice>
    <mc:Fallback xmlns="">
      <p:transition spd="slow" advTm="152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95E8F1-1113-3C6F-658F-E10A75318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3046" y="-73699"/>
            <a:ext cx="12825046" cy="69316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C272D9-2DC3-1A61-DDF4-7955F453F5C9}"/>
              </a:ext>
            </a:extLst>
          </p:cNvPr>
          <p:cNvSpPr txBox="1"/>
          <p:nvPr/>
        </p:nvSpPr>
        <p:spPr>
          <a:xfrm>
            <a:off x="572344" y="3392150"/>
            <a:ext cx="7864085" cy="1523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येशू मरियम मग्‍दलिनीकहाँ देखा पर्नुभएको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20:1-18</a:t>
            </a:r>
            <a:endParaRPr kumimoji="0" lang="en-IN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414ABF-C8B0-D845-3AFE-50B817C42A89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8521ED-9127-D1A7-71A6-DE7E6CD7D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8491" y="0"/>
            <a:ext cx="1265049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EC12BB-AE1B-30A5-BB65-D9DE51B6D1B3}"/>
              </a:ext>
            </a:extLst>
          </p:cNvPr>
          <p:cNvSpPr txBox="1"/>
          <p:nvPr/>
        </p:nvSpPr>
        <p:spPr>
          <a:xfrm>
            <a:off x="663907" y="242953"/>
            <a:ext cx="28539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20:9,10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587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तर मरियम चिहानकै बाहिर उभिएर रोइरही। जब रोई रहेकी थिइन् चिनहान भित्र हेर्नु तिनी निहुरिन्।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BF71D5-5E14-E044-F17F-6E9169AE5DA3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322D3F0-F738-1313-A676-62B6C85FC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01"/>
    </mc:Choice>
    <mc:Fallback xmlns="">
      <p:transition spd="slow" advTm="8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E8DFB2-9BD5-7BB2-7515-443158408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6606" y="0"/>
            <a:ext cx="1250860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C25D6A-D447-DAF3-6BDB-64EF68405F57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20:11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मरियमले सेतो वस्त्रमा दुई स्वर्गदूतहरू देखी । तिनीहरू जहाँ येशूको टाउँकोपट्टी र अर्को स्वर्गदूत येशूको खुट्टापट्टी बसिरहेका थिए।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BF96AE-2474-58D3-A6FB-608D22486ACA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E1DB0810-72FB-E936-60F7-DBFB891E43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49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94"/>
    </mc:Choice>
    <mc:Fallback xmlns="">
      <p:transition spd="slow" advTm="14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1594BD-890B-5331-1EC9-4D6B96604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410788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D3B04F-46DC-40E3-5BD9-2B7EF9CEEF6D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20:12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00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स्वर्गदूतहरूले मरियमलाई सोधे, “हे! नारी! किन रोईरहेकी छौ?”मरियमले जवाफ दिइन, “कसैले मेरा प्रभुको शरीर लगेर गएछ। तिनीहरूले कहाँ राखेका छन् मलाई थाहा छैन।”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A08CE-A425-B7A0-ED54-74DD2B2C2E87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6B064025-5F22-018B-E5D7-356A88793B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2213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19"/>
    </mc:Choice>
    <mc:Fallback xmlns="">
      <p:transition spd="slow" advTm="14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FF855B-8DC1-0484-BA9F-3C140BA9A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304887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756B03-92A8-2988-3938-897A722A0485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20:13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511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मरियमले यति भनिसकेर जब र्फकिन उनले उहाँलाई त्यहाँ उभिरहनु भएको देखिन्। तर तिनले येशू भनेर चिनिनन्। 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CF7B49-B72B-183A-3F81-1A0E97E67414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375711C-97E9-B7E4-D335-7D08BC5384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6625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08"/>
    </mc:Choice>
    <mc:Fallback xmlns="">
      <p:transition spd="slow" advTm="11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735CBF-E813-1654-F495-B6DFDB55A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0"/>
            <a:ext cx="12573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C3B07E-A866-24A7-FACD-C7082B71F9A3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20:14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583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dirty="0">
                <a:solidFill>
                  <a:srgbClr val="333333"/>
                </a:solidFill>
                <a:latin typeface="avenir"/>
              </a:rPr>
              <a:t>15</a:t>
            </a:r>
            <a:r>
              <a:rPr lang="en-GB" sz="3600" dirty="0">
                <a:solidFill>
                  <a:srgbClr val="333333"/>
                </a:solidFill>
                <a:latin typeface="avenir"/>
              </a:rPr>
              <a:t> </a:t>
            </a:r>
            <a:r>
              <a:rPr lang="hi-IN" sz="3600" dirty="0">
                <a:solidFill>
                  <a:srgbClr val="333333"/>
                </a:solidFill>
                <a:latin typeface="avenir"/>
              </a:rPr>
              <a:t>येशूले उनलाई सोध्नुभयो, “नारी, तिमी किन रोइरहेछौ? तिमी कसलाई खोजिरहेछौ?”</a:t>
            </a:r>
          </a:p>
          <a:p>
            <a:r>
              <a:rPr lang="hi-IN" sz="3600" dirty="0">
                <a:solidFill>
                  <a:srgbClr val="333333"/>
                </a:solidFill>
                <a:latin typeface="avenir"/>
              </a:rPr>
              <a:t>मरियमले उहाँलाई त्यहाँ बगैंचाको माली सम्झी। तब मरियमले उहाँलाई सोधी, “के तिमीले येशूलाई लग्यौ, महोदय? भन उहाँलाई कहाँ राखेकाछौ। म त्यही जानेछु र उहाँलाई लानेछु।”</a:t>
            </a:r>
            <a:endParaRPr lang="hi-IN" sz="360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24D010-7450-9B55-CBA9-4B11A0ED805C}"/>
              </a:ext>
            </a:extLst>
          </p:cNvPr>
          <p:cNvSpPr txBox="1"/>
          <p:nvPr/>
        </p:nvSpPr>
        <p:spPr>
          <a:xfrm>
            <a:off x="5929745" y="-90223"/>
            <a:ext cx="6262255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896EBA9A-4ACF-AE64-C220-905D40C0B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2278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88"/>
    </mc:Choice>
    <mc:Fallback xmlns="">
      <p:transition spd="slow" advTm="19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000" b="1">
                <a:solidFill>
                  <a:srgbClr val="121212"/>
                </a:solidFill>
                <a:latin typeface="Inter"/>
              </a:rPr>
              <a:t>येशू मरियम मग्‍दलिनीकहाँ देखा पर्नुभएको</a:t>
            </a:r>
            <a:endParaRPr lang="en-US" sz="6000" b="1">
              <a:solidFill>
                <a:srgbClr val="121212"/>
              </a:solidFill>
              <a:latin typeface="Inter"/>
            </a:endParaRPr>
          </a:p>
          <a:p>
            <a:r>
              <a:rPr lang="hi-IN" sz="6000">
                <a:solidFill>
                  <a:prstClr val="black"/>
                </a:solidFill>
              </a:rPr>
              <a:t>यूहन्ना 20:1-18</a:t>
            </a:r>
            <a:endParaRPr lang="en-IN" sz="7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4A9C9C-B3B0-7158-B923-BEFAC71667A9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800" dirty="0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B1F8995F-C642-D8D2-A3B6-BD3C849E1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5"/>
    </mc:Choice>
    <mc:Fallback xmlns="">
      <p:transition spd="slow" advTm="4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63CDCB-7CFE-AAD6-8CA1-E5BDDDDDE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4542"/>
            <a:ext cx="12192000" cy="72325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5AC2B6-9A2E-1264-46CC-74D2057E3964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20:15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742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उसलाई भन्नुभयो, “हे मरियम।”</a:t>
            </a:r>
            <a:r>
              <a:rPr lang="en-GB" sz="40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मरियम येशू तर्फ फर्की र यहूदी भाषामा उसलाई भनी, “रब्बोनी।” (अर्थ “हे गुरुज्यु”) </a:t>
            </a:r>
            <a:endParaRPr lang="hi-IN" sz="40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5AA047-61A7-68B1-781D-36226AC8FB86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38" name="Audio 37">
            <a:hlinkClick r:id="" action="ppaction://media"/>
            <a:extLst>
              <a:ext uri="{FF2B5EF4-FFF2-40B4-BE49-F238E27FC236}">
                <a16:creationId xmlns:a16="http://schemas.microsoft.com/office/drawing/2014/main" id="{A84FA69B-857D-B573-D484-97D1A4F656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3277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11"/>
    </mc:Choice>
    <mc:Fallback xmlns="">
      <p:transition spd="slow" advTm="80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3B825A-2F3D-6B01-2112-73FC68B20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0073" y="0"/>
            <a:ext cx="12982074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3E627F-E995-6703-1A4B-12457D1B47DA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20:16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8722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17येशूले उसलाई भन्नुभयो, “मलाई नछोऊ। म अझ्झ सम्म पिताकोमा गई सकेको छुइन। तर मेरा दाज्यू-भाइहरू भएकोमा जाऊ, र तिनीहरूलाई यसो भनः ‘म मेरो पिता र तिमीहरूका पिताकहाँ फर्की जाँदैछु। म मेरो परमेश्वर र तिमीहरूको परमेश्वरकहाँ फर्की जाँदैछु।’”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D4A579-A2D1-26E5-F570-746EA9724457}"/>
              </a:ext>
            </a:extLst>
          </p:cNvPr>
          <p:cNvSpPr txBox="1"/>
          <p:nvPr/>
        </p:nvSpPr>
        <p:spPr>
          <a:xfrm>
            <a:off x="6096000" y="-111512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9AD566F6-77F4-99D2-E410-1F3442515C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5391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67"/>
    </mc:Choice>
    <mc:Fallback xmlns="">
      <p:transition spd="slow" advTm="20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6FC690-9E7F-2ADE-E3A4-E2E2B2497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8406" y="0"/>
            <a:ext cx="1259040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F25B8F-2891-7574-D0B4-0EB406BA57C2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20:17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080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मरियम मग्दलिनी चेलाहरूकहाँ गईन् अनि उनीहरूलाई भनिन, “मैले प्रभुलाई भेटें।” अनि येशूले जे भन्नु भएको थियो ती सब भनिदिइन्। 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D1F130-DCCA-FBE5-E344-81C6DBC287E7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D3FDA63F-1682-D6BE-F6D0-1C0A811370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7891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5"/>
    </mc:Choice>
    <mc:Fallback xmlns="">
      <p:transition spd="slow" advTm="12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39A582-9CAE-9DDB-2245-8BA65FF25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3046" y="-73699"/>
            <a:ext cx="12825046" cy="69316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CA5EA6-C7DD-934E-86C4-7AEA5C571DAA}"/>
              </a:ext>
            </a:extLst>
          </p:cNvPr>
          <p:cNvSpPr txBox="1"/>
          <p:nvPr/>
        </p:nvSpPr>
        <p:spPr>
          <a:xfrm>
            <a:off x="663907" y="242953"/>
            <a:ext cx="2853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en-US" sz="4400" b="0" i="0" u="none" strike="noStrike" baseline="0" dirty="0">
                <a:solidFill>
                  <a:schemeClr val="bg1"/>
                </a:solidFill>
                <a:latin typeface="TimesNewRomanPSMT"/>
              </a:rPr>
              <a:t> </a:t>
            </a:r>
            <a:r>
              <a:rPr lang="en-IN" sz="4400" b="1" cap="all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20:18</a:t>
            </a:r>
            <a:endParaRPr lang="bo-CN" sz="44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47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630F2-7EFB-BA52-4A51-8FE52FACA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E1D300-89C2-6F2F-7715-2EF165B43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3046" y="-73699"/>
            <a:ext cx="12825046" cy="69316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109EA3-DDF7-6804-3DA0-A886076F8F54}"/>
              </a:ext>
            </a:extLst>
          </p:cNvPr>
          <p:cNvSpPr txBox="1"/>
          <p:nvPr/>
        </p:nvSpPr>
        <p:spPr>
          <a:xfrm>
            <a:off x="572344" y="3392150"/>
            <a:ext cx="7864085" cy="1523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येशू मरियम मग्‍दलिनीकहाँ देखा पर्नुभएको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20:1-18</a:t>
            </a:r>
            <a:endParaRPr kumimoji="0" lang="en-IN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855F4A-6EA3-1030-B7FD-DE7BA9188D56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59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यूहन्ना 20:1</a:t>
            </a:r>
            <a:r>
              <a:rPr lang="en-GB" sz="4000" dirty="0"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हप्ताको पहिलो दिन बिहानै मरियम मग्दलिनी येशूको चिहानमा गई। तिनले देखिन कि त्यो ठूलो चट्टान जो चिहानको द्वारमा राखिएको थियो त्यो ढुंगा हाटाइएको थियो।</a:t>
            </a:r>
            <a:endParaRPr lang="bo-CN" sz="4000" b="1" cap="all" dirty="0">
              <a:latin typeface="Mangal" panose="02040503050203030202" pitchFamily="18" charset="0"/>
              <a:ea typeface="Microsoft Himalaya" panose="01010100010101010101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4977C4-9786-EF5D-5B58-6414F189F9A2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37" name="Audio 36">
            <a:hlinkClick r:id="" action="ppaction://media"/>
            <a:extLst>
              <a:ext uri="{FF2B5EF4-FFF2-40B4-BE49-F238E27FC236}">
                <a16:creationId xmlns:a16="http://schemas.microsoft.com/office/drawing/2014/main" id="{769BF382-CBD7-E39A-8E9F-73ABDBE33F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77"/>
    </mc:Choice>
    <mc:Fallback xmlns="">
      <p:transition spd="slow" advTm="105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2D8BD3-4106-5428-DE94-B54082A44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28"/>
            <a:ext cx="12192000" cy="68529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65DFF9-7D1B-1306-E8EA-933631D3B137}"/>
              </a:ext>
            </a:extLst>
          </p:cNvPr>
          <p:cNvSpPr txBox="1"/>
          <p:nvPr/>
        </p:nvSpPr>
        <p:spPr>
          <a:xfrm>
            <a:off x="259453" y="27812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 20:1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en-GB" sz="4000" dirty="0"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यसैले मरियम शिमोन पत्रुस र अन्य चेलाहरूकहाँ गई (जसलाई येशूले धेरै माया गर्नुहुन्थ्यो।) मरियमले तिनीहरूलाई भनिन, “तिनीहरूले प्रभुको देहलाई चिहानबाट लगेछन्। हामी जान्दैनौ तिनीहरूले उहाँलाई कहाँ राखेका छन्।”</a:t>
            </a:r>
            <a:endParaRPr lang="en-IN" sz="7200" dirty="0"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DEA252-BB2A-E2B8-A95A-41BA7C779A62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E7E86AD6-52F4-364C-FA4F-39DEE77A7F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80"/>
    </mc:Choice>
    <mc:Fallback xmlns="">
      <p:transition spd="slow" advTm="16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398296-9AFE-34A3-E90F-7A4A02150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9840" y="0"/>
            <a:ext cx="1240184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8536B3-52DE-3FF5-4E9F-106ECD7BDAF8}"/>
              </a:ext>
            </a:extLst>
          </p:cNvPr>
          <p:cNvSpPr txBox="1"/>
          <p:nvPr/>
        </p:nvSpPr>
        <p:spPr>
          <a:xfrm>
            <a:off x="259453" y="27812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20: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यसकारण पत्रुस र अर्को चेला चिहानमा जानलागे।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तिनीहरू दुवै दुगरे, तर अर्को चेला पत्रुस भन्दा छिटो दगुरे। यसैले अर्को चेला चिहानमा पहिले पुगे।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0BA158-DD56-76C3-F648-F01DE8ED6638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38" name="Audio 37">
            <a:hlinkClick r:id="" action="ppaction://media"/>
            <a:extLst>
              <a:ext uri="{FF2B5EF4-FFF2-40B4-BE49-F238E27FC236}">
                <a16:creationId xmlns:a16="http://schemas.microsoft.com/office/drawing/2014/main" id="{F34A1FF0-6A43-2F78-58EC-6D670F522B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90"/>
    </mc:Choice>
    <mc:Fallback xmlns="">
      <p:transition spd="slow" advTm="141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2784</TotalTime>
  <Words>617</Words>
  <Application>Microsoft Office PowerPoint</Application>
  <PresentationFormat>Widescreen</PresentationFormat>
  <Paragraphs>50</Paragraphs>
  <Slides>36</Slides>
  <Notes>1</Notes>
  <HiddenSlides>0</HiddenSlides>
  <MMClips>18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9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Microsoft Himalaya</vt:lpstr>
      <vt:lpstr>PT Serif</vt:lpstr>
      <vt:lpstr>Symbol</vt:lpstr>
      <vt:lpstr>TimesNewRomanPSMT</vt:lpstr>
      <vt:lpstr>Office Theme</vt:lpstr>
      <vt:lpstr>45-2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89</cp:revision>
  <dcterms:created xsi:type="dcterms:W3CDTF">2022-09-30T06:26:14Z</dcterms:created>
  <dcterms:modified xsi:type="dcterms:W3CDTF">2026-07-16T11:26:44Z</dcterms:modified>
</cp:coreProperties>
</file>