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7" r:id="rId2"/>
    <p:sldId id="258" r:id="rId3"/>
    <p:sldId id="259" r:id="rId4"/>
    <p:sldId id="304" r:id="rId5"/>
    <p:sldId id="260" r:id="rId6"/>
    <p:sldId id="271" r:id="rId7"/>
    <p:sldId id="261" r:id="rId8"/>
    <p:sldId id="272" r:id="rId9"/>
    <p:sldId id="262" r:id="rId10"/>
    <p:sldId id="273" r:id="rId11"/>
    <p:sldId id="263" r:id="rId12"/>
    <p:sldId id="274" r:id="rId13"/>
    <p:sldId id="264" r:id="rId14"/>
    <p:sldId id="275" r:id="rId15"/>
    <p:sldId id="265" r:id="rId16"/>
    <p:sldId id="276" r:id="rId17"/>
    <p:sldId id="266" r:id="rId18"/>
    <p:sldId id="277" r:id="rId19"/>
    <p:sldId id="267" r:id="rId20"/>
    <p:sldId id="278" r:id="rId21"/>
    <p:sldId id="268" r:id="rId22"/>
    <p:sldId id="279" r:id="rId23"/>
    <p:sldId id="302" r:id="rId24"/>
    <p:sldId id="303" r:id="rId25"/>
    <p:sldId id="26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1D9346-7869-4000-8129-C0EE2C29B8AC}" v="1" dt="2026-07-16T11:26:49.0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18" autoAdjust="0"/>
    <p:restoredTop sz="94137" autoAdjust="0"/>
  </p:normalViewPr>
  <p:slideViewPr>
    <p:cSldViewPr snapToGrid="0">
      <p:cViewPr varScale="1">
        <p:scale>
          <a:sx n="110" d="100"/>
          <a:sy n="110" d="100"/>
        </p:scale>
        <p:origin x="39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custSel modSld">
      <pc:chgData name="Alfred Smith" userId="3c60a3631c0db8ad" providerId="LiveId" clId="{0761BD21-EAD3-491D-B74D-BFB938B236DA}" dt="2026-07-16T11:26:53.243" v="66" actId="20577"/>
      <pc:docMkLst>
        <pc:docMk/>
      </pc:docMkLst>
      <pc:sldChg chg="modSp modNotesTx">
        <pc:chgData name="Alfred Smith" userId="3c60a3631c0db8ad" providerId="LiveId" clId="{0761BD21-EAD3-491D-B74D-BFB938B236DA}" dt="2026-07-16T11:26:53.243" v="66" actId="20577"/>
        <pc:sldMkLst>
          <pc:docMk/>
          <pc:sldMk cId="1499918570" sldId="257"/>
        </pc:sldMkLst>
        <pc:spChg chg="mod">
          <ac:chgData name="Alfred Smith" userId="3c60a3631c0db8ad" providerId="LiveId" clId="{0761BD21-EAD3-491D-B74D-BFB938B236DA}" dt="2026-07-16T11:26:49.028" v="65"/>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45-3</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5D92A0E0-9835-7E06-3CCC-8435E72388D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3200"/>
    </mc:Choice>
    <mc:Fallback xmlns="">
      <p:transition spd="slow" advTm="3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E4200B-3846-783D-A251-391ECE0DA298}"/>
              </a:ext>
            </a:extLst>
          </p:cNvPr>
          <p:cNvPicPr>
            <a:picLocks noChangeAspect="1"/>
          </p:cNvPicPr>
          <p:nvPr/>
        </p:nvPicPr>
        <p:blipFill>
          <a:blip r:embed="rId2"/>
          <a:stretch>
            <a:fillRect/>
          </a:stretch>
        </p:blipFill>
        <p:spPr>
          <a:xfrm>
            <a:off x="-517865" y="0"/>
            <a:ext cx="12709865" cy="6858000"/>
          </a:xfrm>
          <a:prstGeom prst="rect">
            <a:avLst/>
          </a:prstGeom>
        </p:spPr>
      </p:pic>
      <p:sp>
        <p:nvSpPr>
          <p:cNvPr id="4" name="TextBox 3">
            <a:extLst>
              <a:ext uri="{FF2B5EF4-FFF2-40B4-BE49-F238E27FC236}">
                <a16:creationId xmlns:a16="http://schemas.microsoft.com/office/drawing/2014/main" id="{09BA1F77-4732-0F0C-8C6A-2F0CCFC8E1F1}"/>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24:1</a:t>
            </a:r>
            <a:r>
              <a:rPr lang="en-US" sz="2800" b="0" i="0" u="none" strike="noStrike" baseline="0" dirty="0">
                <a:solidFill>
                  <a:schemeClr val="bg1"/>
                </a:solidFill>
                <a:latin typeface="Mangal" panose="02040503050203030202" pitchFamily="18" charset="0"/>
                <a:cs typeface="Mangal" panose="02040503050203030202" pitchFamily="18" charset="0"/>
              </a:rPr>
              <a:t>5,16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algn="l">
              <a:buNone/>
            </a:pPr>
            <a:r>
              <a:rPr lang="hi-IN" sz="4000" b="0" i="0" dirty="0">
                <a:solidFill>
                  <a:srgbClr val="777A7B"/>
                </a:solidFill>
                <a:effectLst/>
                <a:latin typeface="Inter" panose="020B0502030000000004"/>
              </a:rPr>
              <a:t>17 त्यसपछि येशूले भन्नुभयो, ‘तिमीहरूले हिंड्दै गर्दा के विषयमा बात गरेको हो?”ती दुइजना रोकिए। तिनीहरूको अनुहार दुःखी देखियो।</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913A392F-4D8E-A5D5-9195-4A2F9DB1BEC7}"/>
              </a:ext>
            </a:extLst>
          </p:cNvPr>
          <p:cNvSpPr txBox="1"/>
          <p:nvPr/>
        </p:nvSpPr>
        <p:spPr>
          <a:xfrm>
            <a:off x="6096000" y="166255"/>
            <a:ext cx="6096000" cy="6558101"/>
          </a:xfrm>
          <a:prstGeom prst="rect">
            <a:avLst/>
          </a:prstGeom>
          <a:noFill/>
        </p:spPr>
        <p:txBody>
          <a:bodyPr wrap="square" rtlCol="0">
            <a:noAutofit/>
          </a:bodyPr>
          <a:lstStyle/>
          <a:p>
            <a:pPr algn="l"/>
            <a:endParaRPr lang="hi-IN" sz="3600" b="0" i="0" dirty="0">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C643EAA5-ED88-1233-AB1D-DEBF6AD1E4A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10954"/>
    </mc:Choice>
    <mc:Fallback xmlns="">
      <p:transition spd="slow" advTm="10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D68425-4884-6051-9AC9-4CEA42918C46}"/>
              </a:ext>
            </a:extLst>
          </p:cNvPr>
          <p:cNvPicPr>
            <a:picLocks noChangeAspect="1"/>
          </p:cNvPicPr>
          <p:nvPr/>
        </p:nvPicPr>
        <p:blipFill>
          <a:blip r:embed="rId2"/>
          <a:stretch>
            <a:fillRect/>
          </a:stretch>
        </p:blipFill>
        <p:spPr>
          <a:xfrm flipH="1">
            <a:off x="-1121575" y="1"/>
            <a:ext cx="13313575" cy="6858000"/>
          </a:xfrm>
          <a:prstGeom prst="rect">
            <a:avLst/>
          </a:prstGeom>
        </p:spPr>
      </p:pic>
      <p:sp>
        <p:nvSpPr>
          <p:cNvPr id="4" name="TextBox 3">
            <a:extLst>
              <a:ext uri="{FF2B5EF4-FFF2-40B4-BE49-F238E27FC236}">
                <a16:creationId xmlns:a16="http://schemas.microsoft.com/office/drawing/2014/main" id="{81BE8965-0C6E-D83B-08FF-25C7FBAD2AEF}"/>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24:1</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777A7B"/>
                </a:solidFill>
                <a:effectLst/>
                <a:latin typeface="Inter" panose="020B0502030000000004"/>
              </a:rPr>
              <a:t>18 तिनीहरू मध्ये एकजना क्लेओपास नाउँ भएकोले भने, “यरूशलेमको एकजना मानिस यरूशलेममा घटेको घटनाहरू बारे नजान्ने मानिस सायद तिमी मात्र हौ कि?” </a:t>
            </a:r>
            <a:endParaRPr lang="en-IN" sz="4000" dirty="0"/>
          </a:p>
        </p:txBody>
      </p:sp>
      <p:sp>
        <p:nvSpPr>
          <p:cNvPr id="3" name="TextBox 2">
            <a:extLst>
              <a:ext uri="{FF2B5EF4-FFF2-40B4-BE49-F238E27FC236}">
                <a16:creationId xmlns:a16="http://schemas.microsoft.com/office/drawing/2014/main" id="{177CDD8B-1EB4-E01C-4EE7-C61978AA1F49}"/>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7" name="Audio 16">
            <a:hlinkClick r:id="" action="ppaction://media"/>
            <a:extLst>
              <a:ext uri="{FF2B5EF4-FFF2-40B4-BE49-F238E27FC236}">
                <a16:creationId xmlns:a16="http://schemas.microsoft.com/office/drawing/2014/main" id="{51A2035D-2540-3605-8EC6-2D6D4307020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2793"/>
    </mc:Choice>
    <mc:Fallback xmlns="">
      <p:transition spd="slow" advTm="12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338473-7B71-A99D-BDE9-4ECC5FCE39CC}"/>
              </a:ext>
            </a:extLst>
          </p:cNvPr>
          <p:cNvPicPr>
            <a:picLocks noChangeAspect="1"/>
          </p:cNvPicPr>
          <p:nvPr/>
        </p:nvPicPr>
        <p:blipFill>
          <a:blip r:embed="rId2"/>
          <a:stretch>
            <a:fillRect/>
          </a:stretch>
        </p:blipFill>
        <p:spPr>
          <a:xfrm flipH="1">
            <a:off x="0" y="-275079"/>
            <a:ext cx="12192000" cy="7133079"/>
          </a:xfrm>
          <a:prstGeom prst="rect">
            <a:avLst/>
          </a:prstGeom>
        </p:spPr>
      </p:pic>
      <p:sp>
        <p:nvSpPr>
          <p:cNvPr id="4" name="TextBox 3">
            <a:extLst>
              <a:ext uri="{FF2B5EF4-FFF2-40B4-BE49-F238E27FC236}">
                <a16:creationId xmlns:a16="http://schemas.microsoft.com/office/drawing/2014/main" id="{2DDA82E2-CD8C-E75E-2479-CE6DC4F653FC}"/>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24:1</a:t>
            </a:r>
            <a:r>
              <a:rPr lang="en-US" sz="2800" b="0" i="0" u="none" strike="noStrike" baseline="0" dirty="0">
                <a:solidFill>
                  <a:schemeClr val="bg1"/>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algn="l">
              <a:buNone/>
            </a:pPr>
            <a:r>
              <a:rPr lang="hi-IN" sz="4000" b="0" i="0" dirty="0">
                <a:solidFill>
                  <a:srgbClr val="777A7B"/>
                </a:solidFill>
                <a:effectLst/>
                <a:latin typeface="Inter" panose="020B0502030000000004"/>
              </a:rPr>
              <a:t>19 येशूले तिनहरूलाई भन्नुभयो, “कस्तो घटनाहरू?” तिनीहरूले उहाँलाई भने, “यो नासरतको एकजना मानिस येशूको विषयको कुरो हो।” उहाँले परमेश्वर अनि मानिसहरूको अघि कर्म अनि वचनले परमेश्वर</a:t>
            </a:r>
            <a:endParaRPr lang="hi-IN" sz="40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97D8265D-C22D-7D5C-7517-A98CA79D0DC1}"/>
              </a:ext>
            </a:extLst>
          </p:cNvPr>
          <p:cNvSpPr txBox="1"/>
          <p:nvPr/>
        </p:nvSpPr>
        <p:spPr>
          <a:xfrm>
            <a:off x="6096000" y="166255"/>
            <a:ext cx="6096000" cy="6558101"/>
          </a:xfrm>
          <a:prstGeom prst="rect">
            <a:avLst/>
          </a:prstGeom>
          <a:noFill/>
        </p:spPr>
        <p:txBody>
          <a:bodyPr wrap="square" rtlCol="0">
            <a:noAutofit/>
          </a:bodyPr>
          <a:lstStyle/>
          <a:p>
            <a:pPr algn="l"/>
            <a:endParaRPr lang="en-IN" sz="3600" b="0" i="0" dirty="0">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0AE14575-A4E3-BCD5-3AE8-FA32E4F552D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7654"/>
    </mc:Choice>
    <mc:Fallback xmlns="">
      <p:transition spd="slow" advTm="17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22A3B5-57A9-42FE-BE38-27386DA80FFC}"/>
              </a:ext>
            </a:extLst>
          </p:cNvPr>
          <p:cNvPicPr>
            <a:picLocks noChangeAspect="1"/>
          </p:cNvPicPr>
          <p:nvPr/>
        </p:nvPicPr>
        <p:blipFill>
          <a:blip r:embed="rId2"/>
          <a:stretch>
            <a:fillRect/>
          </a:stretch>
        </p:blipFill>
        <p:spPr>
          <a:xfrm flipH="1">
            <a:off x="-82199" y="0"/>
            <a:ext cx="12356397" cy="6858000"/>
          </a:xfrm>
          <a:prstGeom prst="rect">
            <a:avLst/>
          </a:prstGeom>
        </p:spPr>
      </p:pic>
      <p:sp>
        <p:nvSpPr>
          <p:cNvPr id="4" name="TextBox 3">
            <a:extLst>
              <a:ext uri="{FF2B5EF4-FFF2-40B4-BE49-F238E27FC236}">
                <a16:creationId xmlns:a16="http://schemas.microsoft.com/office/drawing/2014/main" id="{D7BB9E92-92B6-E4BE-D9CA-25FB2D412A50}"/>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24:1</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121212"/>
                </a:solidFill>
                <a:effectLst/>
                <a:latin typeface="Inter" panose="020B0502030000000004"/>
              </a:rPr>
              <a:t>20 तर हाम्रो मुख्य पूजाहारीहरू अनि नेताहरूले उहाँलाई मृत्यु दण्ड दिनु औ क्रूसमा टगाउँन सुम्पिए।</a:t>
            </a:r>
            <a:endParaRPr lang="en-IN" sz="4000" dirty="0"/>
          </a:p>
        </p:txBody>
      </p:sp>
      <p:sp>
        <p:nvSpPr>
          <p:cNvPr id="3" name="TextBox 2">
            <a:extLst>
              <a:ext uri="{FF2B5EF4-FFF2-40B4-BE49-F238E27FC236}">
                <a16:creationId xmlns:a16="http://schemas.microsoft.com/office/drawing/2014/main" id="{82D4D558-EAAA-90AE-0613-693282CDE424}"/>
              </a:ext>
            </a:extLst>
          </p:cNvPr>
          <p:cNvSpPr txBox="1"/>
          <p:nvPr/>
        </p:nvSpPr>
        <p:spPr>
          <a:xfrm>
            <a:off x="6096000" y="166255"/>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CFD2C595-524A-3C2C-C4D9-EE42E3D9AF7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9658"/>
    </mc:Choice>
    <mc:Fallback xmlns="">
      <p:transition spd="slow" advTm="9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BECB26-BD08-B45C-0255-DB1BD3F7FE47}"/>
              </a:ext>
            </a:extLst>
          </p:cNvPr>
          <p:cNvPicPr>
            <a:picLocks noChangeAspect="1"/>
          </p:cNvPicPr>
          <p:nvPr/>
        </p:nvPicPr>
        <p:blipFill>
          <a:blip r:embed="rId2"/>
          <a:stretch>
            <a:fillRect/>
          </a:stretch>
        </p:blipFill>
        <p:spPr>
          <a:xfrm>
            <a:off x="0" y="1"/>
            <a:ext cx="12650414" cy="6858000"/>
          </a:xfrm>
          <a:prstGeom prst="rect">
            <a:avLst/>
          </a:prstGeom>
        </p:spPr>
      </p:pic>
      <p:sp>
        <p:nvSpPr>
          <p:cNvPr id="4" name="TextBox 3">
            <a:extLst>
              <a:ext uri="{FF2B5EF4-FFF2-40B4-BE49-F238E27FC236}">
                <a16:creationId xmlns:a16="http://schemas.microsoft.com/office/drawing/2014/main" id="{3FC3DB33-947C-002D-4DA8-F92045D8ED1D}"/>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777A7B"/>
                </a:solidFill>
                <a:effectLst/>
                <a:latin typeface="Inter" panose="020B0502030000000004"/>
              </a:rPr>
              <a:t>21 हामीले आशा गरेका थियौ कि उहाँ नै एक जना हुनुहुन्थ्यो जसले इस्राएललाई मुक्त गराउँनु हुँदै थियो। तर यी सब घटनाहरू घटे। यी सब घटना घटेको आज तेस्रो दिन हो। </a:t>
            </a:r>
            <a:endParaRPr lang="en-IN" sz="4000" dirty="0"/>
          </a:p>
        </p:txBody>
      </p:sp>
      <p:sp>
        <p:nvSpPr>
          <p:cNvPr id="3" name="TextBox 2">
            <a:extLst>
              <a:ext uri="{FF2B5EF4-FFF2-40B4-BE49-F238E27FC236}">
                <a16:creationId xmlns:a16="http://schemas.microsoft.com/office/drawing/2014/main" id="{AF33DE94-F0C2-324C-2E26-17B95A6874E4}"/>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EE1EC7DE-E44F-302D-3BC9-D9D28F1938A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1117"/>
    </mc:Choice>
    <mc:Fallback xmlns="">
      <p:transition spd="slow" advTm="111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861BF7-E074-03CC-F3E8-277F2D2C461A}"/>
              </a:ext>
            </a:extLst>
          </p:cNvPr>
          <p:cNvPicPr>
            <a:picLocks noChangeAspect="1"/>
          </p:cNvPicPr>
          <p:nvPr/>
        </p:nvPicPr>
        <p:blipFill>
          <a:blip r:embed="rId2"/>
          <a:stretch>
            <a:fillRect/>
          </a:stretch>
        </p:blipFill>
        <p:spPr>
          <a:xfrm>
            <a:off x="0" y="-203481"/>
            <a:ext cx="12192000" cy="7061481"/>
          </a:xfrm>
          <a:prstGeom prst="rect">
            <a:avLst/>
          </a:prstGeom>
        </p:spPr>
      </p:pic>
      <p:sp>
        <p:nvSpPr>
          <p:cNvPr id="4" name="TextBox 3">
            <a:extLst>
              <a:ext uri="{FF2B5EF4-FFF2-40B4-BE49-F238E27FC236}">
                <a16:creationId xmlns:a16="http://schemas.microsoft.com/office/drawing/2014/main" id="{7525EF38-A614-CD21-3B15-09AA2738EEE8}"/>
              </a:ext>
            </a:extLst>
          </p:cNvPr>
          <p:cNvSpPr txBox="1"/>
          <p:nvPr/>
        </p:nvSpPr>
        <p:spPr>
          <a:xfrm>
            <a:off x="311827" y="828970"/>
            <a:ext cx="6903012" cy="179316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 इम्‍माउसको बाटोमा</a:t>
            </a:r>
            <a:endParaRPr kumimoji="0" lang="en-US"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24:13-35</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A47B557-BAD9-DC37-0C00-86F1FBDF4D99}"/>
              </a:ext>
            </a:extLst>
          </p:cNvPr>
          <p:cNvSpPr txBox="1"/>
          <p:nvPr/>
        </p:nvSpPr>
        <p:spPr>
          <a:xfrm>
            <a:off x="222617" y="5841414"/>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21335A-B651-F448-7DE8-3C13AE743D49}"/>
              </a:ext>
            </a:extLst>
          </p:cNvPr>
          <p:cNvPicPr>
            <a:picLocks noChangeAspect="1"/>
          </p:cNvPicPr>
          <p:nvPr/>
        </p:nvPicPr>
        <p:blipFill>
          <a:blip r:embed="rId2"/>
          <a:stretch>
            <a:fillRect/>
          </a:stretch>
        </p:blipFill>
        <p:spPr>
          <a:xfrm>
            <a:off x="1" y="-255995"/>
            <a:ext cx="12192000" cy="7113996"/>
          </a:xfrm>
          <a:prstGeom prst="rect">
            <a:avLst/>
          </a:prstGeom>
        </p:spPr>
      </p:pic>
      <p:sp>
        <p:nvSpPr>
          <p:cNvPr id="4" name="TextBox 3">
            <a:extLst>
              <a:ext uri="{FF2B5EF4-FFF2-40B4-BE49-F238E27FC236}">
                <a16:creationId xmlns:a16="http://schemas.microsoft.com/office/drawing/2014/main" id="{35D39AC7-AF88-512A-6891-8BBC59932303}"/>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0" i="0" dirty="0">
                <a:solidFill>
                  <a:srgbClr val="777A7B"/>
                </a:solidFill>
                <a:effectLst/>
                <a:latin typeface="Inter" panose="020B0502030000000004"/>
              </a:rPr>
              <a:t>22 तब आज हाम्रा केही स्त्रीहरूले हामीलाई आश्चर्यचकित कुराहरू भने। बिहानै उठेर ती स्त्रीहरू येशूलाई राखिएको चिहानमा गएका थिए।</a:t>
            </a:r>
            <a:endParaRPr lang="en-IN" sz="8000" dirty="0"/>
          </a:p>
        </p:txBody>
      </p:sp>
      <p:sp>
        <p:nvSpPr>
          <p:cNvPr id="3" name="TextBox 2">
            <a:extLst>
              <a:ext uri="{FF2B5EF4-FFF2-40B4-BE49-F238E27FC236}">
                <a16:creationId xmlns:a16="http://schemas.microsoft.com/office/drawing/2014/main" id="{9B1BBB2A-491E-87EF-64D0-F93917723D11}"/>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FB948B5F-378F-A0FF-983E-73C3CBE5BD0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1071"/>
    </mc:Choice>
    <mc:Fallback xmlns="">
      <p:transition spd="slow" advTm="11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71F3ED-E264-30CF-1992-D33F71A9F508}"/>
              </a:ext>
            </a:extLst>
          </p:cNvPr>
          <p:cNvPicPr>
            <a:picLocks noChangeAspect="1"/>
          </p:cNvPicPr>
          <p:nvPr/>
        </p:nvPicPr>
        <p:blipFill>
          <a:blip r:embed="rId2"/>
          <a:stretch>
            <a:fillRect/>
          </a:stretch>
        </p:blipFill>
        <p:spPr>
          <a:xfrm>
            <a:off x="0" y="-32627"/>
            <a:ext cx="12192001" cy="6890627"/>
          </a:xfrm>
          <a:prstGeom prst="rect">
            <a:avLst/>
          </a:prstGeom>
        </p:spPr>
      </p:pic>
      <p:sp>
        <p:nvSpPr>
          <p:cNvPr id="4" name="TextBox 3">
            <a:extLst>
              <a:ext uri="{FF2B5EF4-FFF2-40B4-BE49-F238E27FC236}">
                <a16:creationId xmlns:a16="http://schemas.microsoft.com/office/drawing/2014/main" id="{6A4CCA0D-30B4-8A36-0700-0C77E83CE4A0}"/>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0" i="0" dirty="0">
                <a:solidFill>
                  <a:srgbClr val="121212"/>
                </a:solidFill>
                <a:effectLst/>
                <a:latin typeface="Inter" panose="020B0502030000000004"/>
              </a:rPr>
              <a:t>23 तर तिनीहरूले उहाँको शरीर त्यहाँ पाएनन्। तिनीहरू फर्के अनि तिनीहरूले दुइजना स्वर्गदुतहरूको दर्शन पाएको कुरा बताए। स्वर्गदूतहरूले भने कि येशू जीवित हुनुहुन्छ! </a:t>
            </a:r>
            <a:endParaRPr lang="en-IN" sz="2000" dirty="0"/>
          </a:p>
        </p:txBody>
      </p:sp>
      <p:sp>
        <p:nvSpPr>
          <p:cNvPr id="3" name="TextBox 2">
            <a:extLst>
              <a:ext uri="{FF2B5EF4-FFF2-40B4-BE49-F238E27FC236}">
                <a16:creationId xmlns:a16="http://schemas.microsoft.com/office/drawing/2014/main" id="{D78C92FA-2A65-1C65-B767-654B91AD6C06}"/>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8" name="Audio 17">
            <a:hlinkClick r:id="" action="ppaction://media"/>
            <a:extLst>
              <a:ext uri="{FF2B5EF4-FFF2-40B4-BE49-F238E27FC236}">
                <a16:creationId xmlns:a16="http://schemas.microsoft.com/office/drawing/2014/main" id="{D5877F94-E21D-A0D7-5BF1-40416F7CCE6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37304107"/>
      </p:ext>
    </p:extLst>
  </p:cSld>
  <p:clrMapOvr>
    <a:masterClrMapping/>
  </p:clrMapOvr>
  <mc:AlternateContent xmlns:mc="http://schemas.openxmlformats.org/markup-compatibility/2006" xmlns:p14="http://schemas.microsoft.com/office/powerpoint/2010/main">
    <mc:Choice Requires="p14">
      <p:transition spd="slow" p14:dur="2000" advTm="12376"/>
    </mc:Choice>
    <mc:Fallback xmlns="">
      <p:transition spd="slow" advTm="12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DDF078-744A-7788-43E6-9BBC90FB09C3}"/>
              </a:ext>
            </a:extLst>
          </p:cNvPr>
          <p:cNvPicPr>
            <a:picLocks noChangeAspect="1"/>
          </p:cNvPicPr>
          <p:nvPr/>
        </p:nvPicPr>
        <p:blipFill>
          <a:blip r:embed="rId2"/>
          <a:stretch>
            <a:fillRect/>
          </a:stretch>
        </p:blipFill>
        <p:spPr>
          <a:xfrm>
            <a:off x="-657466" y="0"/>
            <a:ext cx="12849466" cy="6858000"/>
          </a:xfrm>
          <a:prstGeom prst="rect">
            <a:avLst/>
          </a:prstGeom>
        </p:spPr>
      </p:pic>
      <p:sp>
        <p:nvSpPr>
          <p:cNvPr id="4" name="TextBox 3">
            <a:extLst>
              <a:ext uri="{FF2B5EF4-FFF2-40B4-BE49-F238E27FC236}">
                <a16:creationId xmlns:a16="http://schemas.microsoft.com/office/drawing/2014/main" id="{D1D06859-491A-93EF-CD3C-58A20C3ECE0B}"/>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255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777A7B"/>
                </a:solidFill>
                <a:effectLst/>
                <a:latin typeface="Inter" panose="020B0502030000000004"/>
              </a:rPr>
              <a:t>24 त्यसछि हाम्रा केही मानिसहरू पनि चिहानमा गए। ती स्त्रीहरूले भने झैं चिहान खाली थियो। तिनीहरू कसैले येशूलाई देखेनन्।”</a:t>
            </a:r>
            <a:endParaRPr lang="en-IN" sz="4000" dirty="0"/>
          </a:p>
        </p:txBody>
      </p:sp>
      <p:sp>
        <p:nvSpPr>
          <p:cNvPr id="3" name="TextBox 2">
            <a:extLst>
              <a:ext uri="{FF2B5EF4-FFF2-40B4-BE49-F238E27FC236}">
                <a16:creationId xmlns:a16="http://schemas.microsoft.com/office/drawing/2014/main" id="{41966528-C0CD-1611-109A-83DC42F427CF}"/>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A3BFA7A2-3263-2AC2-CD6B-741AFA9834F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10861"/>
    </mc:Choice>
    <mc:Fallback xmlns="">
      <p:transition spd="slow" advTm="108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E580F0-3736-2947-C1BA-FAD10181952E}"/>
              </a:ext>
            </a:extLst>
          </p:cNvPr>
          <p:cNvPicPr>
            <a:picLocks noChangeAspect="1"/>
          </p:cNvPicPr>
          <p:nvPr/>
        </p:nvPicPr>
        <p:blipFill>
          <a:blip r:embed="rId2"/>
          <a:stretch>
            <a:fillRect/>
          </a:stretch>
        </p:blipFill>
        <p:spPr>
          <a:xfrm>
            <a:off x="-768097" y="0"/>
            <a:ext cx="13557045" cy="7559847"/>
          </a:xfrm>
          <a:prstGeom prst="rect">
            <a:avLst/>
          </a:prstGeom>
        </p:spPr>
      </p:pic>
      <p:sp>
        <p:nvSpPr>
          <p:cNvPr id="4" name="TextBox 3">
            <a:extLst>
              <a:ext uri="{FF2B5EF4-FFF2-40B4-BE49-F238E27FC236}">
                <a16:creationId xmlns:a16="http://schemas.microsoft.com/office/drawing/2014/main" id="{71C89370-3686-F539-A7CE-2339C1349485}"/>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91300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777A7B"/>
                </a:solidFill>
                <a:effectLst/>
                <a:latin typeface="Inter" panose="020B0502030000000004"/>
              </a:rPr>
              <a:t>25 तब येशूले तिनीहरूलाई भन्नुभयो, “तिमीहरू मूर्ख हौ अनि अगमवक्ताहरूले भनेका प्रत्येक कुराहरू विश्वास गर्न ढिलो गरयौ। 26 ती अगमवक्ताहरूले भनी सकेका थिए कि ख्रीष्टलाई उहाँको महिमा भित्र पस्नु यी सब कुराहरू भोग्नु आवश्यक थियो।” </a:t>
            </a:r>
            <a:endParaRPr lang="en-IN" sz="4000" dirty="0"/>
          </a:p>
        </p:txBody>
      </p:sp>
      <p:sp>
        <p:nvSpPr>
          <p:cNvPr id="3" name="TextBox 2">
            <a:extLst>
              <a:ext uri="{FF2B5EF4-FFF2-40B4-BE49-F238E27FC236}">
                <a16:creationId xmlns:a16="http://schemas.microsoft.com/office/drawing/2014/main" id="{F73A4C08-13F4-FFFB-8237-11809AB5BA74}"/>
              </a:ext>
            </a:extLst>
          </p:cNvPr>
          <p:cNvSpPr txBox="1"/>
          <p:nvPr/>
        </p:nvSpPr>
        <p:spPr>
          <a:xfrm>
            <a:off x="6096000" y="149949"/>
            <a:ext cx="6096000" cy="6558101"/>
          </a:xfrm>
          <a:prstGeom prst="rect">
            <a:avLst/>
          </a:prstGeom>
          <a:noFill/>
        </p:spPr>
        <p:txBody>
          <a:bodyPr wrap="square" rtlCol="0">
            <a:noAutofit/>
          </a:bodyPr>
          <a:lstStyle/>
          <a:p>
            <a:endParaRPr lang="hi-IN" sz="32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A6C18ECB-2552-2D15-19F1-60B3133B059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22139011"/>
      </p:ext>
    </p:extLst>
  </p:cSld>
  <p:clrMapOvr>
    <a:masterClrMapping/>
  </p:clrMapOvr>
  <mc:AlternateContent xmlns:mc="http://schemas.openxmlformats.org/markup-compatibility/2006" xmlns:p14="http://schemas.microsoft.com/office/powerpoint/2010/main">
    <mc:Choice Requires="p14">
      <p:transition spd="slow" p14:dur="2000" advTm="20550"/>
    </mc:Choice>
    <mc:Fallback xmlns="">
      <p:transition spd="slow" advTm="205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0F77FC-67C0-722F-245F-2331D5B713E5}"/>
              </a:ext>
            </a:extLst>
          </p:cNvPr>
          <p:cNvPicPr>
            <a:picLocks noChangeAspect="1"/>
          </p:cNvPicPr>
          <p:nvPr/>
        </p:nvPicPr>
        <p:blipFill>
          <a:blip r:embed="rId2"/>
          <a:stretch>
            <a:fillRect/>
          </a:stretch>
        </p:blipFill>
        <p:spPr>
          <a:xfrm>
            <a:off x="-95250" y="0"/>
            <a:ext cx="12287250" cy="6858000"/>
          </a:xfrm>
          <a:prstGeom prst="rect">
            <a:avLst/>
          </a:prstGeom>
        </p:spPr>
      </p:pic>
      <p:sp>
        <p:nvSpPr>
          <p:cNvPr id="4" name="TextBox 3">
            <a:extLst>
              <a:ext uri="{FF2B5EF4-FFF2-40B4-BE49-F238E27FC236}">
                <a16:creationId xmlns:a16="http://schemas.microsoft.com/office/drawing/2014/main" id="{1FDEFD5E-D7B4-166E-4223-9814F7AF3152}"/>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25,26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6511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777A7B"/>
                </a:solidFill>
                <a:effectLst/>
                <a:latin typeface="Inter" panose="020B0502030000000004"/>
              </a:rPr>
              <a:t>27 त्यसपछि येशूले धर्मशास्त्रमा मोशा देखि लिएर अन्य जम्मै अगमवक्ताहरूद्वारा जे लेखिएको थियो प्रत्येक कुरो बताउनु शुरू गर्नु भयो। धर्मशास्त्रहरूमा उहाँ आफ्नो विषयमा जे लेखिएको थि </a:t>
            </a:r>
            <a:endParaRPr lang="en-IN" sz="4000" dirty="0"/>
          </a:p>
        </p:txBody>
      </p:sp>
      <p:sp>
        <p:nvSpPr>
          <p:cNvPr id="3" name="TextBox 2">
            <a:extLst>
              <a:ext uri="{FF2B5EF4-FFF2-40B4-BE49-F238E27FC236}">
                <a16:creationId xmlns:a16="http://schemas.microsoft.com/office/drawing/2014/main" id="{5D7C7DB4-7148-3C2F-59E5-6D39995087DA}"/>
              </a:ext>
            </a:extLst>
          </p:cNvPr>
          <p:cNvSpPr txBox="1"/>
          <p:nvPr/>
        </p:nvSpPr>
        <p:spPr>
          <a:xfrm>
            <a:off x="6096000" y="166255"/>
            <a:ext cx="6096000" cy="6558101"/>
          </a:xfrm>
          <a:prstGeom prst="rect">
            <a:avLst/>
          </a:prstGeom>
          <a:noFill/>
        </p:spPr>
        <p:txBody>
          <a:bodyPr wrap="square" rtlCol="0">
            <a:noAutofit/>
          </a:bodyPr>
          <a:lstStyle/>
          <a:p>
            <a:endParaRPr lang="hi-IN" sz="3400" b="0" i="0" dirty="0">
              <a:effectLst/>
              <a:latin typeface="Inter" panose="020B0502030000000004" pitchFamily="34" charset="0"/>
            </a:endParaRPr>
          </a:p>
        </p:txBody>
      </p:sp>
      <p:pic>
        <p:nvPicPr>
          <p:cNvPr id="9" name="Audio 8">
            <a:hlinkClick r:id="" action="ppaction://media"/>
            <a:extLst>
              <a:ext uri="{FF2B5EF4-FFF2-40B4-BE49-F238E27FC236}">
                <a16:creationId xmlns:a16="http://schemas.microsoft.com/office/drawing/2014/main" id="{ADF7BF1A-1D6F-61EA-47F9-7FADF845515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66251957"/>
      </p:ext>
    </p:extLst>
  </p:cSld>
  <p:clrMapOvr>
    <a:masterClrMapping/>
  </p:clrMapOvr>
  <mc:AlternateContent xmlns:mc="http://schemas.openxmlformats.org/markup-compatibility/2006" xmlns:p14="http://schemas.microsoft.com/office/powerpoint/2010/main">
    <mc:Choice Requires="p14">
      <p:transition spd="slow" p14:dur="2000" advTm="13237"/>
    </mc:Choice>
    <mc:Fallback xmlns="">
      <p:transition spd="slow" advTm="13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5400" b="1" i="0" dirty="0">
                <a:solidFill>
                  <a:srgbClr val="121212"/>
                </a:solidFill>
                <a:effectLst/>
                <a:latin typeface="Inter" panose="020B0502030000000004"/>
              </a:rPr>
              <a:t>येशू इम्‍माउसको बाटोमा</a:t>
            </a:r>
            <a:endParaRPr lang="en-US" sz="5400" b="1" i="0" dirty="0">
              <a:solidFill>
                <a:srgbClr val="121212"/>
              </a:solidFill>
              <a:effectLst/>
              <a:latin typeface="Inter" panose="020B0502030000000004"/>
            </a:endParaRPr>
          </a:p>
          <a:p>
            <a:r>
              <a:rPr kumimoji="0" lang="hi-IN" sz="4800" b="0" i="0" u="none" strike="noStrike" kern="1200" cap="none" spc="0" normalizeH="0" baseline="0" noProof="0" dirty="0">
                <a:ln>
                  <a:noFill/>
                </a:ln>
                <a:solidFill>
                  <a:prstClr val="black"/>
                </a:solidFill>
                <a:effectLst/>
                <a:uLnTx/>
                <a:uFillTx/>
                <a:latin typeface="Calibri" panose="020F0502020204030204"/>
                <a:ea typeface="+mn-ea"/>
                <a:cs typeface="Mangal" panose="02040503050203030202" pitchFamily="18" charset="0"/>
              </a:rPr>
              <a:t>लूका 24:13-35</a:t>
            </a:r>
            <a:endParaRPr lang="en-IN" sz="5400" dirty="0"/>
          </a:p>
        </p:txBody>
      </p:sp>
      <p:sp>
        <p:nvSpPr>
          <p:cNvPr id="2" name="TextBox 1">
            <a:extLst>
              <a:ext uri="{FF2B5EF4-FFF2-40B4-BE49-F238E27FC236}">
                <a16:creationId xmlns:a16="http://schemas.microsoft.com/office/drawing/2014/main" id="{DD25D489-7E92-29C2-E3A3-5D6E7A1F15D2}"/>
              </a:ext>
            </a:extLst>
          </p:cNvPr>
          <p:cNvSpPr txBox="1"/>
          <p:nvPr/>
        </p:nvSpPr>
        <p:spPr>
          <a:xfrm>
            <a:off x="6096000" y="166255"/>
            <a:ext cx="6096000" cy="6558101"/>
          </a:xfrm>
          <a:prstGeom prst="rect">
            <a:avLst/>
          </a:prstGeom>
          <a:noFill/>
        </p:spPr>
        <p:txBody>
          <a:bodyPr wrap="square" rtlCol="0">
            <a:noAutofit/>
          </a:bodyPr>
          <a:lstStyle/>
          <a:p>
            <a:endParaRPr lang="hi-IN" sz="4800" dirty="0"/>
          </a:p>
        </p:txBody>
      </p:sp>
      <p:pic>
        <p:nvPicPr>
          <p:cNvPr id="8" name="Audio 7">
            <a:hlinkClick r:id="" action="ppaction://media"/>
            <a:extLst>
              <a:ext uri="{FF2B5EF4-FFF2-40B4-BE49-F238E27FC236}">
                <a16:creationId xmlns:a16="http://schemas.microsoft.com/office/drawing/2014/main" id="{D9EDF597-C854-A857-BADF-43ECB01EE19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2901"/>
    </mc:Choice>
    <mc:Fallback xmlns="">
      <p:transition spd="slow" advTm="2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802AC6-9479-7B7E-C818-234CB1E1B4CE}"/>
              </a:ext>
            </a:extLst>
          </p:cNvPr>
          <p:cNvPicPr>
            <a:picLocks noChangeAspect="1"/>
          </p:cNvPicPr>
          <p:nvPr/>
        </p:nvPicPr>
        <p:blipFill>
          <a:blip r:embed="rId2"/>
          <a:stretch>
            <a:fillRect/>
          </a:stretch>
        </p:blipFill>
        <p:spPr>
          <a:xfrm>
            <a:off x="-381000" y="0"/>
            <a:ext cx="12573000" cy="6858000"/>
          </a:xfrm>
          <a:prstGeom prst="rect">
            <a:avLst/>
          </a:prstGeom>
        </p:spPr>
      </p:pic>
      <p:sp>
        <p:nvSpPr>
          <p:cNvPr id="4" name="TextBox 3">
            <a:extLst>
              <a:ext uri="{FF2B5EF4-FFF2-40B4-BE49-F238E27FC236}">
                <a16:creationId xmlns:a16="http://schemas.microsoft.com/office/drawing/2014/main" id="{C687DEB5-FF35-F197-7772-643E34F74843}"/>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922583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0" i="0" dirty="0">
                <a:solidFill>
                  <a:srgbClr val="777A7B"/>
                </a:solidFill>
                <a:effectLst/>
                <a:latin typeface="Inter" panose="020B0502030000000004"/>
              </a:rPr>
              <a:t>28 जब तिनीहरू इम्माउस छेउ पुगे अनि येशूले वहाना गर्नु भयो कि उहाँ त्यहाँबाट अझै अधि जानुछ।</a:t>
            </a:r>
            <a:endParaRPr lang="en-IN" sz="4400" dirty="0"/>
          </a:p>
        </p:txBody>
      </p:sp>
      <p:sp>
        <p:nvSpPr>
          <p:cNvPr id="3" name="TextBox 2">
            <a:extLst>
              <a:ext uri="{FF2B5EF4-FFF2-40B4-BE49-F238E27FC236}">
                <a16:creationId xmlns:a16="http://schemas.microsoft.com/office/drawing/2014/main" id="{D8F21D75-3CA6-0E49-2602-2A0F601D0218}"/>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8" name="Audio 27">
            <a:hlinkClick r:id="" action="ppaction://media"/>
            <a:extLst>
              <a:ext uri="{FF2B5EF4-FFF2-40B4-BE49-F238E27FC236}">
                <a16:creationId xmlns:a16="http://schemas.microsoft.com/office/drawing/2014/main" id="{1C056DBE-A893-88A8-CE0B-F4004EBAB81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22780631"/>
      </p:ext>
    </p:extLst>
  </p:cSld>
  <p:clrMapOvr>
    <a:masterClrMapping/>
  </p:clrMapOvr>
  <mc:AlternateContent xmlns:mc="http://schemas.openxmlformats.org/markup-compatibility/2006" xmlns:p14="http://schemas.microsoft.com/office/powerpoint/2010/main">
    <mc:Choice Requires="p14">
      <p:transition spd="slow" p14:dur="2000" advTm="9729"/>
    </mc:Choice>
    <mc:Fallback xmlns="">
      <p:transition spd="slow" advTm="9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2D7D56-F29D-34D4-2C61-C9AB80C376CD}"/>
              </a:ext>
            </a:extLst>
          </p:cNvPr>
          <p:cNvPicPr>
            <a:picLocks noChangeAspect="1"/>
          </p:cNvPicPr>
          <p:nvPr/>
        </p:nvPicPr>
        <p:blipFill>
          <a:blip r:embed="rId2"/>
          <a:stretch>
            <a:fillRect/>
          </a:stretch>
        </p:blipFill>
        <p:spPr>
          <a:xfrm>
            <a:off x="0" y="0"/>
            <a:ext cx="12192000" cy="6942667"/>
          </a:xfrm>
          <a:prstGeom prst="rect">
            <a:avLst/>
          </a:prstGeom>
        </p:spPr>
      </p:pic>
      <p:sp>
        <p:nvSpPr>
          <p:cNvPr id="4" name="TextBox 3">
            <a:extLst>
              <a:ext uri="{FF2B5EF4-FFF2-40B4-BE49-F238E27FC236}">
                <a16:creationId xmlns:a16="http://schemas.microsoft.com/office/drawing/2014/main" id="{912DA621-05B0-247C-3EB0-2568A779B39D}"/>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507424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algn="l"/>
            <a:r>
              <a:rPr lang="hi-IN" sz="4000" b="0" i="0" dirty="0">
                <a:solidFill>
                  <a:srgbClr val="777A7B"/>
                </a:solidFill>
                <a:effectLst/>
                <a:latin typeface="Inter" panose="020B0502030000000004"/>
              </a:rPr>
              <a:t>29 तर तिनीहरूले उहाँलाई यसो भन्दै अनेक बिन्ती गरे, “हामीसितै बस्नुहोस्, दिन धेरै बिती सक्यो प्रायः रात परि सक्यो!”तब उहाँ तिनीहरूसंग बस्नु राजी हुनु भयो। </a:t>
            </a:r>
            <a:endParaRPr lang="en-US" sz="40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2020E2C3-B131-A23D-C9BB-492EF70A2BF5}"/>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5C99C0C9-D812-2B3B-24BC-3923D50CE7F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2778949"/>
      </p:ext>
    </p:extLst>
  </p:cSld>
  <p:clrMapOvr>
    <a:masterClrMapping/>
  </p:clrMapOvr>
  <mc:AlternateContent xmlns:mc="http://schemas.openxmlformats.org/markup-compatibility/2006" xmlns:p14="http://schemas.microsoft.com/office/powerpoint/2010/main">
    <mc:Choice Requires="p14">
      <p:transition spd="slow" p14:dur="2000" advTm="15648"/>
    </mc:Choice>
    <mc:Fallback xmlns="">
      <p:transition spd="slow" advTm="15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9A2007-8948-C032-8A6C-24CDFA48C96F}"/>
              </a:ext>
            </a:extLst>
          </p:cNvPr>
          <p:cNvPicPr>
            <a:picLocks noChangeAspect="1"/>
          </p:cNvPicPr>
          <p:nvPr/>
        </p:nvPicPr>
        <p:blipFill>
          <a:blip r:embed="rId2"/>
          <a:stretch>
            <a:fillRect/>
          </a:stretch>
        </p:blipFill>
        <p:spPr>
          <a:xfrm flipH="1">
            <a:off x="0" y="-495905"/>
            <a:ext cx="12192000" cy="7353905"/>
          </a:xfrm>
          <a:prstGeom prst="rect">
            <a:avLst/>
          </a:prstGeom>
        </p:spPr>
      </p:pic>
      <p:sp>
        <p:nvSpPr>
          <p:cNvPr id="4" name="TextBox 3">
            <a:extLst>
              <a:ext uri="{FF2B5EF4-FFF2-40B4-BE49-F238E27FC236}">
                <a16:creationId xmlns:a16="http://schemas.microsoft.com/office/drawing/2014/main" id="{D0A09DF3-21A0-82F0-4AE9-42F75A3B2AA1}"/>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29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288722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777A7B"/>
                </a:solidFill>
                <a:effectLst/>
                <a:latin typeface="Inter" panose="020B0502030000000004"/>
              </a:rPr>
              <a:t>30 येशू जब मेचमा उनीहरूसंग बस्नु भयो उहाँले केही रोटीहरू लिनु भयो अनि त्यसको निम्ति धन्यवाद दिनु भयो। तब तिनले त्यो टुक्रा पार्नु भयो अनि तिनीहरूलाई दिनुभयो।</a:t>
            </a:r>
            <a:endParaRPr lang="en-IN" sz="4000" dirty="0"/>
          </a:p>
        </p:txBody>
      </p:sp>
      <p:sp>
        <p:nvSpPr>
          <p:cNvPr id="3" name="TextBox 2">
            <a:extLst>
              <a:ext uri="{FF2B5EF4-FFF2-40B4-BE49-F238E27FC236}">
                <a16:creationId xmlns:a16="http://schemas.microsoft.com/office/drawing/2014/main" id="{BACF0597-B660-36EE-256D-0B340836A4BC}"/>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096B1099-05D8-7951-BA9D-A426497E95D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53919605"/>
      </p:ext>
    </p:extLst>
  </p:cSld>
  <p:clrMapOvr>
    <a:masterClrMapping/>
  </p:clrMapOvr>
  <mc:AlternateContent xmlns:mc="http://schemas.openxmlformats.org/markup-compatibility/2006" xmlns:p14="http://schemas.microsoft.com/office/powerpoint/2010/main">
    <mc:Choice Requires="p14">
      <p:transition spd="slow" p14:dur="2000" advTm="10559"/>
    </mc:Choice>
    <mc:Fallback xmlns="">
      <p:transition spd="slow" advTm="105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156926-08C7-7887-B2F9-AAC8A2ECB931}"/>
              </a:ext>
            </a:extLst>
          </p:cNvPr>
          <p:cNvPicPr>
            <a:picLocks noChangeAspect="1"/>
          </p:cNvPicPr>
          <p:nvPr/>
        </p:nvPicPr>
        <p:blipFill>
          <a:blip r:embed="rId2"/>
          <a:stretch>
            <a:fillRect/>
          </a:stretch>
        </p:blipFill>
        <p:spPr>
          <a:xfrm>
            <a:off x="0" y="-351183"/>
            <a:ext cx="12192000" cy="7209183"/>
          </a:xfrm>
          <a:prstGeom prst="rect">
            <a:avLst/>
          </a:prstGeom>
        </p:spPr>
      </p:pic>
      <p:sp>
        <p:nvSpPr>
          <p:cNvPr id="4" name="TextBox 3">
            <a:extLst>
              <a:ext uri="{FF2B5EF4-FFF2-40B4-BE49-F238E27FC236}">
                <a16:creationId xmlns:a16="http://schemas.microsoft.com/office/drawing/2014/main" id="{38425D26-B0BD-2B58-080E-DF23BB0F51B0}"/>
              </a:ext>
            </a:extLst>
          </p:cNvPr>
          <p:cNvSpPr txBox="1"/>
          <p:nvPr/>
        </p:nvSpPr>
        <p:spPr>
          <a:xfrm>
            <a:off x="347377" y="5938982"/>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b="0" i="0" u="none" strike="noStrike" baseline="0" dirty="0">
                <a:solidFill>
                  <a:schemeClr val="bg1"/>
                </a:solidFill>
                <a:latin typeface="Mangal" panose="02040503050203030202" pitchFamily="18" charset="0"/>
                <a:cs typeface="Mangal" panose="02040503050203030202" pitchFamily="18" charset="0"/>
              </a:rPr>
              <a:t>30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2924733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31 </a:t>
            </a:r>
            <a:r>
              <a:rPr lang="hi-IN" sz="4000" dirty="0"/>
              <a:t>त्यस बेला तिनीहरूको आँखा खोलियो अनि तिनीहरूले येशूलाई चिन्न सके तर उहाँ तिनीहरूबाट विलिन हुनु भयो।</a:t>
            </a:r>
            <a:endParaRPr lang="en-IN" sz="7200" dirty="0"/>
          </a:p>
        </p:txBody>
      </p:sp>
      <p:sp>
        <p:nvSpPr>
          <p:cNvPr id="3" name="TextBox 2">
            <a:extLst>
              <a:ext uri="{FF2B5EF4-FFF2-40B4-BE49-F238E27FC236}">
                <a16:creationId xmlns:a16="http://schemas.microsoft.com/office/drawing/2014/main" id="{34214B29-A5B7-88BC-D607-5A3CB4FBED2F}"/>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4" name="Audio 13">
            <a:hlinkClick r:id="" action="ppaction://media"/>
            <a:extLst>
              <a:ext uri="{FF2B5EF4-FFF2-40B4-BE49-F238E27FC236}">
                <a16:creationId xmlns:a16="http://schemas.microsoft.com/office/drawing/2014/main" id="{DC8F2E00-E883-1954-35EB-206F1BAE201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78919862"/>
      </p:ext>
    </p:extLst>
  </p:cSld>
  <p:clrMapOvr>
    <a:masterClrMapping/>
  </p:clrMapOvr>
  <mc:AlternateContent xmlns:mc="http://schemas.openxmlformats.org/markup-compatibility/2006" xmlns:p14="http://schemas.microsoft.com/office/powerpoint/2010/main">
    <mc:Choice Requires="p14">
      <p:transition spd="slow" p14:dur="2000" advTm="9349"/>
    </mc:Choice>
    <mc:Fallback xmlns="">
      <p:transition spd="slow" advTm="9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FAE5E3-48CB-69EC-8A04-77422E605965}"/>
              </a:ext>
            </a:extLst>
          </p:cNvPr>
          <p:cNvPicPr>
            <a:picLocks noChangeAspect="1"/>
          </p:cNvPicPr>
          <p:nvPr/>
        </p:nvPicPr>
        <p:blipFill>
          <a:blip r:embed="rId2"/>
          <a:stretch>
            <a:fillRect/>
          </a:stretch>
        </p:blipFill>
        <p:spPr>
          <a:xfrm>
            <a:off x="-1" y="0"/>
            <a:ext cx="12750085" cy="6858000"/>
          </a:xfrm>
          <a:prstGeom prst="rect">
            <a:avLst/>
          </a:prstGeom>
        </p:spPr>
      </p:pic>
      <p:sp>
        <p:nvSpPr>
          <p:cNvPr id="4" name="TextBox 3">
            <a:extLst>
              <a:ext uri="{FF2B5EF4-FFF2-40B4-BE49-F238E27FC236}">
                <a16:creationId xmlns:a16="http://schemas.microsoft.com/office/drawing/2014/main" id="{5D70DD0D-93E8-5CF6-AB6B-69032BD169BB}"/>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dirty="0">
                <a:solidFill>
                  <a:schemeClr val="bg1"/>
                </a:solidFill>
                <a:latin typeface="Mangal" panose="02040503050203030202" pitchFamily="18" charset="0"/>
                <a:cs typeface="Mangal" panose="02040503050203030202" pitchFamily="18" charset="0"/>
              </a:rPr>
              <a:t>31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14080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effectLst/>
                <a:latin typeface="Inter" panose="020B0502030000000004"/>
              </a:rPr>
              <a:t>32ती दुइजना आपसमा बात मारे, “जब येशू बाटामा हामीसँग बात गर्नु हुँदै थियो, हामीभित्र आगो जलिरहेको अनुभव गरेका थियौं। यो साँच्चै रोमाञ्चित भइरहेको थियो जति वेला उहाँले हामीलाई धर्मशास्त्रको साँच्चो अर्थ खोलिरहनु भएको थियो।”</a:t>
            </a:r>
            <a:endParaRPr lang="en-IN" sz="4000" dirty="0"/>
          </a:p>
        </p:txBody>
      </p:sp>
      <p:sp>
        <p:nvSpPr>
          <p:cNvPr id="3" name="TextBox 2">
            <a:extLst>
              <a:ext uri="{FF2B5EF4-FFF2-40B4-BE49-F238E27FC236}">
                <a16:creationId xmlns:a16="http://schemas.microsoft.com/office/drawing/2014/main" id="{4D15D5DA-FF40-BF0D-C8C7-F7A23B5C00D7}"/>
              </a:ext>
            </a:extLst>
          </p:cNvPr>
          <p:cNvSpPr txBox="1"/>
          <p:nvPr/>
        </p:nvSpPr>
        <p:spPr>
          <a:xfrm>
            <a:off x="6096000" y="166255"/>
            <a:ext cx="6096000" cy="6558101"/>
          </a:xfrm>
          <a:prstGeom prst="rect">
            <a:avLst/>
          </a:prstGeom>
          <a:noFill/>
        </p:spPr>
        <p:txBody>
          <a:bodyPr wrap="square" rtlCol="0">
            <a:noAutofit/>
          </a:bodyPr>
          <a:lstStyle/>
          <a:p>
            <a:endParaRPr lang="hi-IN" sz="3400" b="0" i="0" dirty="0">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F116AEB7-8855-057E-85C1-70136B25D2D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19299321"/>
      </p:ext>
    </p:extLst>
  </p:cSld>
  <p:clrMapOvr>
    <a:masterClrMapping/>
  </p:clrMapOvr>
  <mc:AlternateContent xmlns:mc="http://schemas.openxmlformats.org/markup-compatibility/2006" xmlns:p14="http://schemas.microsoft.com/office/powerpoint/2010/main">
    <mc:Choice Requires="p14">
      <p:transition spd="slow" p14:dur="2000" advTm="13618"/>
    </mc:Choice>
    <mc:Fallback xmlns="">
      <p:transition spd="slow" advTm="13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EA0B0-171F-8CF4-BE7F-BBE5437A86D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60696E2-0A0D-D877-63E9-A143B9FE548A}"/>
              </a:ext>
            </a:extLst>
          </p:cNvPr>
          <p:cNvPicPr>
            <a:picLocks noChangeAspect="1"/>
          </p:cNvPicPr>
          <p:nvPr/>
        </p:nvPicPr>
        <p:blipFill>
          <a:blip r:embed="rId2"/>
          <a:stretch>
            <a:fillRect/>
          </a:stretch>
        </p:blipFill>
        <p:spPr>
          <a:xfrm>
            <a:off x="0" y="-203481"/>
            <a:ext cx="12192000" cy="7061481"/>
          </a:xfrm>
          <a:prstGeom prst="rect">
            <a:avLst/>
          </a:prstGeom>
        </p:spPr>
      </p:pic>
      <p:sp>
        <p:nvSpPr>
          <p:cNvPr id="4" name="TextBox 3">
            <a:extLst>
              <a:ext uri="{FF2B5EF4-FFF2-40B4-BE49-F238E27FC236}">
                <a16:creationId xmlns:a16="http://schemas.microsoft.com/office/drawing/2014/main" id="{F6F8971E-210A-AD01-4D33-B76D710524F8}"/>
              </a:ext>
            </a:extLst>
          </p:cNvPr>
          <p:cNvSpPr txBox="1"/>
          <p:nvPr/>
        </p:nvSpPr>
        <p:spPr>
          <a:xfrm>
            <a:off x="311827" y="828970"/>
            <a:ext cx="6903012" cy="1793166"/>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5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येशू इम्‍माउसको बाटोमा</a:t>
            </a:r>
            <a:endParaRPr kumimoji="0" lang="en-US" sz="54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24:13-35</a:t>
            </a:r>
            <a:endParaRPr kumimoji="0" lang="en-IN" sz="5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F7967F3-2BE6-A31C-04C0-23D31C2B2D73}"/>
              </a:ext>
            </a:extLst>
          </p:cNvPr>
          <p:cNvSpPr txBox="1"/>
          <p:nvPr/>
        </p:nvSpPr>
        <p:spPr>
          <a:xfrm>
            <a:off x="222617" y="5841414"/>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27071551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D90191-C3B9-A58F-D00A-567B93118DC8}"/>
              </a:ext>
            </a:extLst>
          </p:cNvPr>
          <p:cNvPicPr>
            <a:picLocks noChangeAspect="1"/>
          </p:cNvPicPr>
          <p:nvPr/>
        </p:nvPicPr>
        <p:blipFill>
          <a:blip r:embed="rId2"/>
          <a:stretch>
            <a:fillRect/>
          </a:stretch>
        </p:blipFill>
        <p:spPr>
          <a:xfrm>
            <a:off x="-104819" y="-36576"/>
            <a:ext cx="12296819" cy="6894576"/>
          </a:xfrm>
          <a:prstGeom prst="rect">
            <a:avLst/>
          </a:prstGeom>
        </p:spPr>
      </p:pic>
      <p:sp>
        <p:nvSpPr>
          <p:cNvPr id="3" name="TextBox 2">
            <a:extLst>
              <a:ext uri="{FF2B5EF4-FFF2-40B4-BE49-F238E27FC236}">
                <a16:creationId xmlns:a16="http://schemas.microsoft.com/office/drawing/2014/main" id="{072F80A3-DF1A-6907-4C0A-D1BB33645215}"/>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dirty="0">
                <a:solidFill>
                  <a:schemeClr val="bg1"/>
                </a:solidFill>
                <a:latin typeface="Mangal" panose="02040503050203030202" pitchFamily="18" charset="0"/>
                <a:cs typeface="Mangal" panose="02040503050203030202" pitchFamily="18" charset="0"/>
              </a:rPr>
              <a:t>32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59407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pPr algn="l"/>
            <a:r>
              <a:rPr lang="hi-IN" sz="4000" b="0" i="0" dirty="0">
                <a:solidFill>
                  <a:srgbClr val="777A7B"/>
                </a:solidFill>
                <a:effectLst/>
                <a:latin typeface="Inter" panose="020B0502030000000004"/>
              </a:rPr>
              <a:t>33 तब ती दुइजना जुरूक्क उठे अनि यरूशलेमतिर र्फकिए। तिनीहरूले एघार जना प्रेरितहरू र अरू एक साथ ठाउँमा भेला भएका भेटे। ती एघार चेलाहरू र तिनीहरूसंग भएका अरू मानिसहरूले भने,</a:t>
            </a:r>
            <a:endParaRPr lang="en-US" sz="40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26A4FBBD-6DAF-88DC-D0D2-D74546BC1FDB}"/>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14B3FB62-5200-A3C9-4B5A-16FF7B8F9CA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79066978"/>
      </p:ext>
    </p:extLst>
  </p:cSld>
  <p:clrMapOvr>
    <a:masterClrMapping/>
  </p:clrMapOvr>
  <mc:AlternateContent xmlns:mc="http://schemas.openxmlformats.org/markup-compatibility/2006" xmlns:p14="http://schemas.microsoft.com/office/powerpoint/2010/main">
    <mc:Choice Requires="p14">
      <p:transition spd="slow" p14:dur="2000" advTm="10764"/>
    </mc:Choice>
    <mc:Fallback xmlns="">
      <p:transition spd="slow" advTm="107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116C58-0F4C-B290-850C-69933D266AF8}"/>
              </a:ext>
            </a:extLst>
          </p:cNvPr>
          <p:cNvPicPr>
            <a:picLocks noChangeAspect="1"/>
          </p:cNvPicPr>
          <p:nvPr/>
        </p:nvPicPr>
        <p:blipFill>
          <a:blip r:embed="rId2"/>
          <a:stretch>
            <a:fillRect/>
          </a:stretch>
        </p:blipFill>
        <p:spPr>
          <a:xfrm flipH="1">
            <a:off x="0" y="-54864"/>
            <a:ext cx="12226834" cy="6912864"/>
          </a:xfrm>
          <a:prstGeom prst="rect">
            <a:avLst/>
          </a:prstGeom>
        </p:spPr>
      </p:pic>
      <p:sp>
        <p:nvSpPr>
          <p:cNvPr id="4" name="TextBox 3">
            <a:extLst>
              <a:ext uri="{FF2B5EF4-FFF2-40B4-BE49-F238E27FC236}">
                <a16:creationId xmlns:a16="http://schemas.microsoft.com/office/drawing/2014/main" id="{1D01F3F3-04F8-E821-D13F-EA2E6A05C02D}"/>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dirty="0">
                <a:solidFill>
                  <a:schemeClr val="bg1"/>
                </a:solidFill>
                <a:latin typeface="Mangal" panose="02040503050203030202" pitchFamily="18" charset="0"/>
                <a:cs typeface="Mangal" panose="02040503050203030202" pitchFamily="18" charset="0"/>
              </a:rPr>
              <a:t>33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9515435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0" i="0" dirty="0">
                <a:solidFill>
                  <a:srgbClr val="777A7B"/>
                </a:solidFill>
                <a:effectLst/>
                <a:latin typeface="Inter" panose="020B0502030000000004"/>
              </a:rPr>
              <a:t>34 “प्रभू येशू साँच्चै नै मृत्युबाट बौरी उठ्नु भएकोछ अनि उहाँ शिमोनको अघि देखा पर्नु भयो।”</a:t>
            </a:r>
            <a:endParaRPr lang="en-IN" sz="4400" dirty="0"/>
          </a:p>
        </p:txBody>
      </p:sp>
      <p:sp>
        <p:nvSpPr>
          <p:cNvPr id="3" name="TextBox 2">
            <a:extLst>
              <a:ext uri="{FF2B5EF4-FFF2-40B4-BE49-F238E27FC236}">
                <a16:creationId xmlns:a16="http://schemas.microsoft.com/office/drawing/2014/main" id="{46362386-90A5-4B33-575F-2564BD8AF2D5}"/>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FF13A372-32E8-4D8B-3CC6-38D5A44F671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06517399"/>
      </p:ext>
    </p:extLst>
  </p:cSld>
  <p:clrMapOvr>
    <a:masterClrMapping/>
  </p:clrMapOvr>
  <mc:AlternateContent xmlns:mc="http://schemas.openxmlformats.org/markup-compatibility/2006" xmlns:p14="http://schemas.microsoft.com/office/powerpoint/2010/main">
    <mc:Choice Requires="p14">
      <p:transition spd="slow" p14:dur="2000" advTm="9832"/>
    </mc:Choice>
    <mc:Fallback xmlns="">
      <p:transition spd="slow" advTm="9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D86E1C-2D1D-8A97-FC89-CDD1F6A0CC22}"/>
              </a:ext>
            </a:extLst>
          </p:cNvPr>
          <p:cNvPicPr>
            <a:picLocks noChangeAspect="1"/>
          </p:cNvPicPr>
          <p:nvPr/>
        </p:nvPicPr>
        <p:blipFill>
          <a:blip r:embed="rId2"/>
          <a:stretch>
            <a:fillRect/>
          </a:stretch>
        </p:blipFill>
        <p:spPr>
          <a:xfrm>
            <a:off x="0" y="-323589"/>
            <a:ext cx="12192000" cy="7181589"/>
          </a:xfrm>
          <a:prstGeom prst="rect">
            <a:avLst/>
          </a:prstGeom>
        </p:spPr>
      </p:pic>
      <p:sp>
        <p:nvSpPr>
          <p:cNvPr id="4" name="TextBox 3">
            <a:extLst>
              <a:ext uri="{FF2B5EF4-FFF2-40B4-BE49-F238E27FC236}">
                <a16:creationId xmlns:a16="http://schemas.microsoft.com/office/drawing/2014/main" id="{ED02CDB4-9B19-AA39-172E-FB64C7BFA4EA}"/>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dirty="0">
                <a:solidFill>
                  <a:schemeClr val="bg1"/>
                </a:solidFill>
                <a:latin typeface="Mangal" panose="02040503050203030202" pitchFamily="18" charset="0"/>
                <a:cs typeface="Mangal" panose="02040503050203030202" pitchFamily="18" charset="0"/>
              </a:rPr>
              <a:t>34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5103081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777A7B"/>
                </a:solidFill>
                <a:effectLst/>
                <a:latin typeface="Inter" panose="020B0502030000000004"/>
              </a:rPr>
              <a:t>35 त्यसपछि ती दुइजनाले बाटोमा जे भएको थियो सुनाए। तिनीहरूले भने, उहाँले रोटी टुक्रा पार्दा कसरी येशूलाई चिने।</a:t>
            </a:r>
            <a:endParaRPr lang="en-IN" sz="4000" dirty="0"/>
          </a:p>
        </p:txBody>
      </p:sp>
      <p:sp>
        <p:nvSpPr>
          <p:cNvPr id="6" name="TextBox 5">
            <a:extLst>
              <a:ext uri="{FF2B5EF4-FFF2-40B4-BE49-F238E27FC236}">
                <a16:creationId xmlns:a16="http://schemas.microsoft.com/office/drawing/2014/main" id="{0AA5CEEC-9CA1-9C59-25A9-B71B9FCB7AE1}"/>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21" name="Audio 20">
            <a:hlinkClick r:id="" action="ppaction://media"/>
            <a:extLst>
              <a:ext uri="{FF2B5EF4-FFF2-40B4-BE49-F238E27FC236}">
                <a16:creationId xmlns:a16="http://schemas.microsoft.com/office/drawing/2014/main" id="{DE033362-343A-2D2C-756A-FBFF43AB5FE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42078667"/>
      </p:ext>
    </p:extLst>
  </p:cSld>
  <p:clrMapOvr>
    <a:masterClrMapping/>
  </p:clrMapOvr>
  <mc:AlternateContent xmlns:mc="http://schemas.openxmlformats.org/markup-compatibility/2006" xmlns:p14="http://schemas.microsoft.com/office/powerpoint/2010/main">
    <mc:Choice Requires="p14">
      <p:transition spd="slow" p14:dur="2000" advTm="10526"/>
    </mc:Choice>
    <mc:Fallback xmlns="">
      <p:transition spd="slow" advTm="10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B783A3-BA51-A9F7-ED0C-B3BA96C15A78}"/>
              </a:ext>
            </a:extLst>
          </p:cNvPr>
          <p:cNvPicPr>
            <a:picLocks noChangeAspect="1"/>
          </p:cNvPicPr>
          <p:nvPr/>
        </p:nvPicPr>
        <p:blipFill>
          <a:blip r:embed="rId2"/>
          <a:stretch>
            <a:fillRect/>
          </a:stretch>
        </p:blipFill>
        <p:spPr>
          <a:xfrm>
            <a:off x="0" y="-203481"/>
            <a:ext cx="12192000" cy="7061481"/>
          </a:xfrm>
          <a:prstGeom prst="rect">
            <a:avLst/>
          </a:prstGeom>
        </p:spPr>
      </p:pic>
      <p:sp>
        <p:nvSpPr>
          <p:cNvPr id="3" name="TextBox 2">
            <a:extLst>
              <a:ext uri="{FF2B5EF4-FFF2-40B4-BE49-F238E27FC236}">
                <a16:creationId xmlns:a16="http://schemas.microsoft.com/office/drawing/2014/main" id="{209BE08E-891E-70F9-4663-B5BEEE49FE94}"/>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a:t>
            </a:r>
            <a:r>
              <a:rPr lang="en-US" sz="2800" dirty="0">
                <a:solidFill>
                  <a:schemeClr val="bg1"/>
                </a:solidFill>
                <a:latin typeface="Mangal" panose="02040503050203030202" pitchFamily="18" charset="0"/>
                <a:cs typeface="Mangal" panose="02040503050203030202" pitchFamily="18" charset="0"/>
              </a:rPr>
              <a:t>35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402436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Inter" panose="020B0502030000000004" pitchFamily="34" charset="0"/>
              </a:rPr>
              <a:t>लूका 24:13</a:t>
            </a:r>
            <a:r>
              <a:rPr lang="hi-IN" sz="4000" dirty="0">
                <a:solidFill>
                  <a:schemeClr val="bg1">
                    <a:lumMod val="50000"/>
                  </a:schemeClr>
                </a:solidFill>
              </a:rPr>
              <a:t> त्यसै दिन येशूका दुइजना चेलाहरू इम्माउस नाउँ गरेको शहर गइरहेका थिए। यो ठाउँ यरूशलेमदेखि प्राय:साढे तीन कोश टाढा पर्थ्यो।</a:t>
            </a:r>
            <a:endParaRPr lang="en-IN" sz="4400" dirty="0"/>
          </a:p>
        </p:txBody>
      </p:sp>
      <p:sp>
        <p:nvSpPr>
          <p:cNvPr id="6" name="TextBox 5">
            <a:extLst>
              <a:ext uri="{FF2B5EF4-FFF2-40B4-BE49-F238E27FC236}">
                <a16:creationId xmlns:a16="http://schemas.microsoft.com/office/drawing/2014/main" id="{09F62031-E31A-62C1-D39D-0A18F350A5AE}"/>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4" name="Audio 13">
            <a:hlinkClick r:id="" action="ppaction://media"/>
            <a:extLst>
              <a:ext uri="{FF2B5EF4-FFF2-40B4-BE49-F238E27FC236}">
                <a16:creationId xmlns:a16="http://schemas.microsoft.com/office/drawing/2014/main" id="{4A77EEE9-93CF-6A7A-7AD6-3CE6DBC4CB1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3312"/>
    </mc:Choice>
    <mc:Fallback xmlns="">
      <p:transition spd="slow" advTm="133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8950D4-CF5D-957E-5A77-11A02B214B95}"/>
              </a:ext>
            </a:extLst>
          </p:cNvPr>
          <p:cNvPicPr>
            <a:picLocks noChangeAspect="1"/>
          </p:cNvPicPr>
          <p:nvPr/>
        </p:nvPicPr>
        <p:blipFill>
          <a:blip r:embed="rId2"/>
          <a:stretch>
            <a:fillRect/>
          </a:stretch>
        </p:blipFill>
        <p:spPr>
          <a:xfrm>
            <a:off x="-329183" y="-21885"/>
            <a:ext cx="12521184" cy="6879886"/>
          </a:xfrm>
          <a:prstGeom prst="rect">
            <a:avLst/>
          </a:prstGeom>
        </p:spPr>
      </p:pic>
      <p:sp>
        <p:nvSpPr>
          <p:cNvPr id="2" name="TextBox 1">
            <a:extLst>
              <a:ext uri="{FF2B5EF4-FFF2-40B4-BE49-F238E27FC236}">
                <a16:creationId xmlns:a16="http://schemas.microsoft.com/office/drawing/2014/main" id="{A01242D1-DEA4-EEA7-E877-56DCEF459A65}"/>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24:13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0" i="0" dirty="0">
                <a:solidFill>
                  <a:srgbClr val="777A7B"/>
                </a:solidFill>
                <a:effectLst/>
                <a:latin typeface="Inter" panose="020B0502030000000004"/>
              </a:rPr>
              <a:t>14 तिनीहरूले घटेका ती सब घटनाहरू बारे कुरा गरिरहेका थिए।</a:t>
            </a:r>
            <a:endParaRPr lang="en-IN" sz="4000" dirty="0"/>
          </a:p>
        </p:txBody>
      </p:sp>
      <p:sp>
        <p:nvSpPr>
          <p:cNvPr id="3" name="TextBox 2">
            <a:extLst>
              <a:ext uri="{FF2B5EF4-FFF2-40B4-BE49-F238E27FC236}">
                <a16:creationId xmlns:a16="http://schemas.microsoft.com/office/drawing/2014/main" id="{C92290DA-B734-4F72-989F-538AA275E23F}"/>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10" name="Audio 9">
            <a:hlinkClick r:id="" action="ppaction://media"/>
            <a:extLst>
              <a:ext uri="{FF2B5EF4-FFF2-40B4-BE49-F238E27FC236}">
                <a16:creationId xmlns:a16="http://schemas.microsoft.com/office/drawing/2014/main" id="{523FB073-2EFE-BA9C-5E3B-BC03ED7F3F9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6978"/>
    </mc:Choice>
    <mc:Fallback xmlns="">
      <p:transition spd="slow" advTm="6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58E8EA-3F56-24F7-49C1-61A00D1C142A}"/>
              </a:ext>
            </a:extLst>
          </p:cNvPr>
          <p:cNvPicPr>
            <a:picLocks noChangeAspect="1"/>
          </p:cNvPicPr>
          <p:nvPr/>
        </p:nvPicPr>
        <p:blipFill>
          <a:blip r:embed="rId2"/>
          <a:stretch>
            <a:fillRect/>
          </a:stretch>
        </p:blipFill>
        <p:spPr>
          <a:xfrm>
            <a:off x="0" y="-101806"/>
            <a:ext cx="12192000" cy="6959806"/>
          </a:xfrm>
          <a:prstGeom prst="rect">
            <a:avLst/>
          </a:prstGeom>
        </p:spPr>
      </p:pic>
      <p:sp>
        <p:nvSpPr>
          <p:cNvPr id="4" name="TextBox 3">
            <a:extLst>
              <a:ext uri="{FF2B5EF4-FFF2-40B4-BE49-F238E27FC236}">
                <a16:creationId xmlns:a16="http://schemas.microsoft.com/office/drawing/2014/main" id="{FA971311-11DE-A396-55D9-21C6756F3203}"/>
              </a:ext>
            </a:extLst>
          </p:cNvPr>
          <p:cNvSpPr txBox="1"/>
          <p:nvPr/>
        </p:nvSpPr>
        <p:spPr>
          <a:xfrm>
            <a:off x="347377" y="278123"/>
            <a:ext cx="3538816"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24:1</a:t>
            </a:r>
            <a:r>
              <a:rPr lang="en-US" sz="2800" b="0" i="0" u="none" strike="noStrike" baseline="0" dirty="0">
                <a:solidFill>
                  <a:schemeClr val="bg1"/>
                </a:solidFill>
                <a:latin typeface="Mangal" panose="02040503050203030202" pitchFamily="18" charset="0"/>
                <a:cs typeface="Mangal" panose="02040503050203030202" pitchFamily="18" charset="0"/>
              </a:rPr>
              <a:t>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0" i="0" dirty="0">
                <a:solidFill>
                  <a:srgbClr val="777A7B"/>
                </a:solidFill>
                <a:effectLst/>
                <a:latin typeface="Inter" panose="020B0502030000000004"/>
              </a:rPr>
              <a:t>15 जब तिनीहरू यी कुराहरू गरिरहेका थिए, येशू आफै तिनीहरूको नजिक आउनुभयो अनि तिनीहरूसंगै हिंडनु भयो। 16 तर ती दुई जनालाई येशूले चिन्नु दिनु भएको थिएन। </a:t>
            </a:r>
            <a:endParaRPr lang="en-IN" sz="4400" dirty="0"/>
          </a:p>
        </p:txBody>
      </p:sp>
      <p:sp>
        <p:nvSpPr>
          <p:cNvPr id="3" name="TextBox 2">
            <a:extLst>
              <a:ext uri="{FF2B5EF4-FFF2-40B4-BE49-F238E27FC236}">
                <a16:creationId xmlns:a16="http://schemas.microsoft.com/office/drawing/2014/main" id="{CD004D06-BDEE-A3F4-A34E-542F09C8DCA3}"/>
              </a:ext>
            </a:extLst>
          </p:cNvPr>
          <p:cNvSpPr txBox="1"/>
          <p:nvPr/>
        </p:nvSpPr>
        <p:spPr>
          <a:xfrm>
            <a:off x="6096000" y="166255"/>
            <a:ext cx="6096000" cy="6558101"/>
          </a:xfrm>
          <a:prstGeom prst="rect">
            <a:avLst/>
          </a:prstGeom>
          <a:noFill/>
        </p:spPr>
        <p:txBody>
          <a:bodyPr wrap="square" rtlCol="0">
            <a:noAutofit/>
          </a:bodyPr>
          <a:lstStyle/>
          <a:p>
            <a:endParaRPr lang="hi-IN" sz="3600" b="0" i="0" dirty="0">
              <a:effectLst/>
              <a:latin typeface="Inter" panose="020B0502030000000004" pitchFamily="34" charset="0"/>
            </a:endParaRPr>
          </a:p>
        </p:txBody>
      </p:sp>
      <p:pic>
        <p:nvPicPr>
          <p:cNvPr id="33" name="Audio 32">
            <a:hlinkClick r:id="" action="ppaction://media"/>
            <a:extLst>
              <a:ext uri="{FF2B5EF4-FFF2-40B4-BE49-F238E27FC236}">
                <a16:creationId xmlns:a16="http://schemas.microsoft.com/office/drawing/2014/main" id="{C574A338-9FDE-A396-4139-A24BA56FADC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3888"/>
    </mc:Choice>
    <mc:Fallback xmlns="">
      <p:transition spd="slow" advTm="138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874</TotalTime>
  <Words>742</Words>
  <Application>Microsoft Office PowerPoint</Application>
  <PresentationFormat>Widescreen</PresentationFormat>
  <Paragraphs>59</Paragraphs>
  <Slides>46</Slides>
  <Notes>1</Notes>
  <HiddenSlides>0</HiddenSlides>
  <MMClips>23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Aptos</vt:lpstr>
      <vt:lpstr>Arial</vt:lpstr>
      <vt:lpstr>Calibri</vt:lpstr>
      <vt:lpstr>Calibri Light</vt:lpstr>
      <vt:lpstr>Inter</vt:lpstr>
      <vt:lpstr>Mangal</vt:lpstr>
      <vt:lpstr>PT Serif</vt:lpstr>
      <vt:lpstr>Symbol</vt:lpstr>
      <vt:lpstr>Office Theme</vt:lpstr>
      <vt:lpstr>45-3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133</cp:revision>
  <dcterms:created xsi:type="dcterms:W3CDTF">2022-09-30T06:26:14Z</dcterms:created>
  <dcterms:modified xsi:type="dcterms:W3CDTF">2026-07-16T11:26:58Z</dcterms:modified>
</cp:coreProperties>
</file>