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312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D0506D-CC25-4BC8-B0BF-A18821FDEBAE}" v="1" dt="2026-07-16T11:27:14.7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35" autoAdjust="0"/>
    <p:restoredTop sz="90467" autoAdjust="0"/>
  </p:normalViewPr>
  <p:slideViewPr>
    <p:cSldViewPr snapToGrid="0">
      <p:cViewPr varScale="1">
        <p:scale>
          <a:sx n="117" d="100"/>
          <a:sy n="117" d="100"/>
        </p:scale>
        <p:origin x="312" y="10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custSel modSld">
      <pc:chgData name="Alfred Smith" userId="3c60a3631c0db8ad" providerId="LiveId" clId="{0761BD21-EAD3-491D-B74D-BFB938B236DA}" dt="2026-07-16T11:27:14.783" v="57"/>
      <pc:docMkLst>
        <pc:docMk/>
      </pc:docMkLst>
      <pc:sldChg chg="modSp modNotesTx">
        <pc:chgData name="Alfred Smith" userId="3c60a3631c0db8ad" providerId="LiveId" clId="{0761BD21-EAD3-491D-B74D-BFB938B236DA}" dt="2026-07-16T11:27:14.783" v="57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1:27:14.783" v="57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45-5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682B308-D631-229D-AB1B-5F517DBC5D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9"/>
    </mc:Choice>
    <mc:Fallback xmlns="">
      <p:transition spd="slow" advTm="3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41B6F3-9C2A-AFFF-2A66-71E7DA8A5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79663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3EBFCE-D8C0-FFC7-8388-7BBDF1671628}"/>
              </a:ext>
            </a:extLst>
          </p:cNvPr>
          <p:cNvSpPr txBox="1"/>
          <p:nvPr/>
        </p:nvSpPr>
        <p:spPr>
          <a:xfrm>
            <a:off x="257507" y="242953"/>
            <a:ext cx="305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20:2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00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येशूले थोमालाई भन्नुभयो, “आऊ तिम्रो औंला यहाँ छिराऊ।” मेरा हातहरू हेर, तिम्रो हात मेरा कोखमा पसाऊ। शंका गर्न छोड अनि विश्वास गर्न थाल।”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D2D1FD-E330-DB5E-39A2-9CF08DE6B13F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471AE98A-02B3-702A-17D6-7CF7AC2C2D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304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20"/>
    </mc:Choice>
    <mc:Fallback xmlns="">
      <p:transition spd="slow" advTm="13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99634D-F7C1-5F89-703B-45EAFA114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94779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16390F-8395-45EC-5FB2-626F9182CA0D}"/>
              </a:ext>
            </a:extLst>
          </p:cNvPr>
          <p:cNvSpPr txBox="1"/>
          <p:nvPr/>
        </p:nvSpPr>
        <p:spPr>
          <a:xfrm>
            <a:off x="257507" y="242953"/>
            <a:ext cx="305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20:2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320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थोमाले येशूलाई भने, “मेरा प्रभु र मेरा परमेश्वर!”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C81AE2-E9DA-DC98-A63C-5814F6B8F527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87BEDD8-1824-750D-B8C6-88341E63A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97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55"/>
    </mc:Choice>
    <mc:Fallback xmlns="">
      <p:transition spd="slow" advTm="5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A24397-5A16-2B95-9A63-3E3DCFA32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6306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BB214B-C5D1-EC0E-593D-47E6EC6DCD89}"/>
              </a:ext>
            </a:extLst>
          </p:cNvPr>
          <p:cNvSpPr txBox="1"/>
          <p:nvPr/>
        </p:nvSpPr>
        <p:spPr>
          <a:xfrm>
            <a:off x="9477707" y="242953"/>
            <a:ext cx="305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20:2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705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थोमालाई भन्नुभयो, “तिमीले मलाई विश्वास गर्यौ किनभने तिमीले मलाई देख्यौ। ती मानिसहरू धन्य हुन् जस-जसले मलाई नदेखिकनै विश्वास गरे।”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875D26-B1DF-3159-9ADE-D58D9B527508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6EE191F3-2D33-5322-5DE4-1497C11B8F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807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03"/>
    </mc:Choice>
    <mc:Fallback xmlns="">
      <p:transition spd="slow" advTm="14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62F66A-6772-FC7C-A914-74DF0ED14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451"/>
            <a:ext cx="12192000" cy="70404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8A3A32-4D25-0412-34CB-ECD8F34E8140}"/>
              </a:ext>
            </a:extLst>
          </p:cNvPr>
          <p:cNvSpPr txBox="1"/>
          <p:nvPr/>
        </p:nvSpPr>
        <p:spPr>
          <a:xfrm>
            <a:off x="257507" y="242953"/>
            <a:ext cx="305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20:2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909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30 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धेरै अरू चमत्कारहरू देखाउनु भएको उहाँका चेलाहरूले देखेका थिए। ती चमत्कारहरू यस पुस्तकमा लेखिएको छैन।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B182CF-4B2A-CE92-D2DB-3742FE743153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8E8B288C-5025-0216-17FA-604BBEB853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9278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8"/>
    </mc:Choice>
    <mc:Fallback xmlns="">
      <p:transition spd="slow" advTm="8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9DA87D-FB60-1198-DFBB-895A57F36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10833" y="1"/>
            <a:ext cx="1360283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14F32-E052-55C6-9509-EA31E8776AB4}"/>
              </a:ext>
            </a:extLst>
          </p:cNvPr>
          <p:cNvSpPr txBox="1"/>
          <p:nvPr/>
        </p:nvSpPr>
        <p:spPr>
          <a:xfrm>
            <a:off x="257507" y="242953"/>
            <a:ext cx="305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792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>
                <a:solidFill>
                  <a:srgbClr val="333333"/>
                </a:solidFill>
                <a:latin typeface="avenir"/>
              </a:rPr>
              <a:t>31 </a:t>
            </a:r>
            <a:r>
              <a:rPr lang="hi-IN" sz="4000">
                <a:solidFill>
                  <a:srgbClr val="000000"/>
                </a:solidFill>
                <a:latin typeface="Cambria" panose="02040503050406030204" pitchFamily="18" charset="0"/>
              </a:rPr>
              <a:t>तर ती कुराहरू लेखिए ताकि तिमीहरूले विश्वास गर्न सक्छौ कि येशू नै ख्रीष्ट हुन्; जो परमेश्वरको पुत्र हुन् भनि जब तिमीहरू उहाँलाई विश्वास गर्छौ, तिमीहरूले उहाँको नाममा जीवन पाउन सक्छौं।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BD5E7B-8A75-B027-0C46-6D01593F5F5C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1E737A60-EC77-E2E1-7A94-B7DF42C044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2972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75"/>
    </mc:Choice>
    <mc:Fallback xmlns="">
      <p:transition spd="slow" advTm="14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9F2155-3125-22C7-7DE4-51FA10230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61"/>
            <a:ext cx="12192000" cy="68600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96C651-9682-781F-8C9C-E21F42D6D8A7}"/>
              </a:ext>
            </a:extLst>
          </p:cNvPr>
          <p:cNvSpPr txBox="1"/>
          <p:nvPr/>
        </p:nvSpPr>
        <p:spPr>
          <a:xfrm>
            <a:off x="402223" y="762606"/>
            <a:ext cx="5972782" cy="22889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 थोमाकहाँ देखा पर्नुभएको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यूहन्‍ना</a:t>
            </a: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20:24-31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0C7550-9D82-D6F7-BAFC-932FD0C82448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2943C1-7DD2-AD9C-325C-57B97E2DC8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90A58B-42FF-5AC7-3651-FC4424B22523}"/>
              </a:ext>
            </a:extLst>
          </p:cNvPr>
          <p:cNvSpPr txBox="1"/>
          <p:nvPr/>
        </p:nvSpPr>
        <p:spPr>
          <a:xfrm>
            <a:off x="257507" y="242953"/>
            <a:ext cx="305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786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>
                <a:solidFill>
                  <a:srgbClr val="121212"/>
                </a:solidFill>
                <a:latin typeface="Inter"/>
              </a:rPr>
              <a:t>येशू थोमाकहाँ देखा पर्नुभएको </a:t>
            </a:r>
            <a:endParaRPr lang="en-US" sz="4800" b="1">
              <a:solidFill>
                <a:srgbClr val="121212"/>
              </a:solidFill>
              <a:latin typeface="Inter"/>
            </a:endParaRPr>
          </a:p>
          <a:p>
            <a:r>
              <a:rPr lang="hi-IN" sz="4800" cap="all">
                <a:solidFill>
                  <a:srgbClr val="121212"/>
                </a:solidFill>
                <a:latin typeface="ArialMT"/>
              </a:rPr>
              <a:t>यूहन्‍ना</a:t>
            </a:r>
            <a:r>
              <a:rPr lang="hi-IN" sz="4800"/>
              <a:t> 20:24-31</a:t>
            </a:r>
            <a:endParaRPr lang="en-IN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2846DB-EF57-E8A1-A4C0-F8AB056AF839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8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2F47129-93B2-0A1F-5B2F-AF9ECFB659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2"/>
    </mc:Choice>
    <mc:Fallback xmlns="">
      <p:transition spd="slow" advTm="4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03A35-2F97-5641-C79A-11F5F2693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BD97EE-9382-E9C1-F2F0-9E7C5CCF1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61"/>
            <a:ext cx="12192000" cy="68600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4511F9-D511-31D0-9D10-57A821C8B4EB}"/>
              </a:ext>
            </a:extLst>
          </p:cNvPr>
          <p:cNvSpPr txBox="1"/>
          <p:nvPr/>
        </p:nvSpPr>
        <p:spPr>
          <a:xfrm>
            <a:off x="402223" y="762606"/>
            <a:ext cx="5972782" cy="22889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 थोमाकहाँ देखा पर्नुभएको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यूहन्‍ना</a:t>
            </a: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20:24-31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D095F3-FD26-8E2B-6C30-EEAB6CD7C247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191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यूहन्ना 20:24</a:t>
            </a:r>
            <a:r>
              <a:rPr lang="hi-IN" sz="4000" b="1" dirty="0"/>
              <a:t> </a:t>
            </a:r>
            <a:r>
              <a:rPr lang="hi-IN" sz="4000" dirty="0"/>
              <a:t>थोमा जसलाई दिदुमस भनिन्छ, येशू चेलाहरूकहाँ आउनु हुँदा थिएनन्। बाह्रजना मध्ये थोमा एकजना थिए।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D3D125-2250-8BFD-0259-A76A44FA0F4E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860987FC-F2C3-F3BB-C7C5-E617222969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1763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82"/>
    </mc:Choice>
    <mc:Fallback xmlns="">
      <p:transition spd="slow" advTm="11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C3DA8F-02B2-4F95-7BAA-ACABFD935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3"/>
            <a:ext cx="12192000" cy="68561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5A9A37-760F-A1C6-4B95-D12B2E47DB5C}"/>
              </a:ext>
            </a:extLst>
          </p:cNvPr>
          <p:cNvSpPr txBox="1"/>
          <p:nvPr/>
        </p:nvSpPr>
        <p:spPr>
          <a:xfrm>
            <a:off x="257507" y="242953"/>
            <a:ext cx="305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20:24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28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25</a:t>
            </a:r>
            <a:r>
              <a:rPr lang="en-GB" sz="3600" b="1" dirty="0">
                <a:solidFill>
                  <a:srgbClr val="333333"/>
                </a:solidFill>
                <a:latin typeface="avenir"/>
              </a:rPr>
              <a:t> </a:t>
            </a:r>
            <a:r>
              <a:rPr lang="hi-IN" sz="4000">
                <a:solidFill>
                  <a:srgbClr val="333333"/>
                </a:solidFill>
                <a:latin typeface="avenir"/>
              </a:rPr>
              <a:t>अरू चेलाहरूले थोमालाई भने, “हामीले प्रभुलाई देख्यौं।” थोमाले भने, “म त्यति बेला सम्म विश्वास गर्दिन जबसम्म काँटीले छेडिएका दागहरू उहाँको हातमा देख्दिन अनि औंला त्यो काँटीको दागहरूमा राख्दिन र उहाँको कोखामा मेरो हात राख्दिन।”</a:t>
            </a:r>
            <a:endParaRPr lang="hi-IN" sz="400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3E194C-5684-81DB-3A93-35CFE1B9FF65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04900DA0-CE17-B8A7-6CDE-7B09F1B82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525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22"/>
    </mc:Choice>
    <mc:Fallback xmlns="">
      <p:transition spd="slow" advTm="24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E108C8-2429-CE52-792E-F327B32D5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309411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984793-D000-291E-98BA-158C72127CF7}"/>
              </a:ext>
            </a:extLst>
          </p:cNvPr>
          <p:cNvSpPr txBox="1"/>
          <p:nvPr/>
        </p:nvSpPr>
        <p:spPr>
          <a:xfrm>
            <a:off x="257507" y="242953"/>
            <a:ext cx="305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20:2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429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एक हप्तापछि सबैजना चेलाहरू घरमा जम्मा भएका थिए। थोमा तिनीहरूसंग थिए। दैलो बन्द थियो, तर येशू आउनु भयो र तिनीहरू समक्ष उभिनु भयो। उहाँले भन्नुभयो, “शान्ति तिमीहरूमा रहोस्।”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6BD98-1EFE-4420-D9BA-948656A03DBF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20D5DAE0-6671-8BB0-2071-C4B8900DD8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2482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44"/>
    </mc:Choice>
    <mc:Fallback xmlns="">
      <p:transition spd="slow" advTm="16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386</Words>
  <Application>Microsoft Office PowerPoint</Application>
  <PresentationFormat>Widescreen</PresentationFormat>
  <Paragraphs>33</Paragraphs>
  <Slides>20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Aptos</vt:lpstr>
      <vt:lpstr>Arial</vt:lpstr>
      <vt:lpstr>ArialMT</vt:lpstr>
      <vt:lpstr>avenir</vt:lpstr>
      <vt:lpstr>Calibri</vt:lpstr>
      <vt:lpstr>Calibri Light</vt:lpstr>
      <vt:lpstr>Cambria</vt:lpstr>
      <vt:lpstr>Inter</vt:lpstr>
      <vt:lpstr>Mangal</vt:lpstr>
      <vt:lpstr>PT Serif</vt:lpstr>
      <vt:lpstr>Symbol</vt:lpstr>
      <vt:lpstr>Office Theme</vt:lpstr>
      <vt:lpstr>45-5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64</cp:revision>
  <dcterms:created xsi:type="dcterms:W3CDTF">2022-09-30T06:26:14Z</dcterms:created>
  <dcterms:modified xsi:type="dcterms:W3CDTF">2026-07-16T11:27:16Z</dcterms:modified>
</cp:coreProperties>
</file>