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87" r:id="rId5"/>
    <p:sldId id="260" r:id="rId6"/>
    <p:sldId id="271" r:id="rId7"/>
    <p:sldId id="261" r:id="rId8"/>
    <p:sldId id="272" r:id="rId9"/>
    <p:sldId id="262" r:id="rId10"/>
    <p:sldId id="273" r:id="rId11"/>
    <p:sldId id="263" r:id="rId12"/>
    <p:sldId id="274" r:id="rId13"/>
    <p:sldId id="264" r:id="rId14"/>
    <p:sldId id="275" r:id="rId15"/>
    <p:sldId id="265" r:id="rId16"/>
    <p:sldId id="276" r:id="rId17"/>
    <p:sldId id="266" r:id="rId18"/>
    <p:sldId id="277" r:id="rId19"/>
    <p:sldId id="267" r:id="rId20"/>
    <p:sldId id="278" r:id="rId21"/>
    <p:sldId id="268" r:id="rId22"/>
    <p:sldId id="279" r:id="rId23"/>
    <p:sldId id="269" r:id="rId24"/>
    <p:sldId id="280" r:id="rId25"/>
    <p:sldId id="281" r:id="rId26"/>
    <p:sldId id="282" r:id="rId27"/>
    <p:sldId id="283" r:id="rId28"/>
    <p:sldId id="286" r:id="rId29"/>
    <p:sldId id="285" r:id="rId30"/>
    <p:sldId id="28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F2D299-F604-474A-B924-90D91A5FF17D}" v="1" dt="2026-07-16T11:27:20.6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951" autoAdjust="0"/>
  </p:normalViewPr>
  <p:slideViewPr>
    <p:cSldViewPr snapToGrid="0">
      <p:cViewPr varScale="1">
        <p:scale>
          <a:sx n="117" d="100"/>
          <a:sy n="117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1:27:20.695" v="104"/>
      <pc:docMkLst>
        <pc:docMk/>
      </pc:docMkLst>
      <pc:sldChg chg="modSp">
        <pc:chgData name="Alfred Smith" userId="3c60a3631c0db8ad" providerId="LiveId" clId="{0761BD21-EAD3-491D-B74D-BFB938B236DA}" dt="2026-07-16T11:27:20.695" v="104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1:27:20.695" v="104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45-6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6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sz="1600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sz="16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6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sz="1600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16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sz="1600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sz="16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sz="16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sz="1600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24A7113-9760-E0CE-CA79-844E263E6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8"/>
    </mc:Choice>
    <mc:Fallback xmlns="">
      <p:transition spd="slow" advTm="3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B153CF-2DD8-E342-3BE5-0FF1B22264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AADECF-546D-04D3-F38C-CCE86C2E4E76}"/>
              </a:ext>
            </a:extLst>
          </p:cNvPr>
          <p:cNvSpPr txBox="1"/>
          <p:nvPr/>
        </p:nvSpPr>
        <p:spPr>
          <a:xfrm>
            <a:off x="298155" y="292828"/>
            <a:ext cx="483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21:</a:t>
            </a:r>
            <a:r>
              <a:rPr lang="en-US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36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400" b="1" dirty="0">
                <a:solidFill>
                  <a:srgbClr val="333333"/>
                </a:solidFill>
                <a:latin typeface="avenir"/>
              </a:rPr>
              <a:t>4 </a:t>
            </a:r>
            <a:r>
              <a:rPr lang="hi-IN" sz="4400" dirty="0">
                <a:solidFill>
                  <a:srgbClr val="000000"/>
                </a:solidFill>
                <a:latin typeface="Cambria" panose="02040503050406030204" pitchFamily="18" charset="0"/>
              </a:rPr>
              <a:t>अर्को मिरमिरे बिहानमा येशू किनारमा उभिनुभयो। तर चेलाहरूले येशू हुनुहुनथ्यो भनेर चिनेनन्।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3568B5-1007-841B-D72C-19DD9613BBD6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6C37887-1327-EC36-F12B-FB1E6B2D53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87"/>
    </mc:Choice>
    <mc:Fallback xmlns="">
      <p:transition spd="slow" advTm="103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B1D5CC-5BAE-4EC4-2FEA-3D7DB478FA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67C3B8-F82F-ED16-B89E-DE308DF0DD71}"/>
              </a:ext>
            </a:extLst>
          </p:cNvPr>
          <p:cNvSpPr txBox="1"/>
          <p:nvPr/>
        </p:nvSpPr>
        <p:spPr>
          <a:xfrm>
            <a:off x="298155" y="292828"/>
            <a:ext cx="483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21:</a:t>
            </a:r>
            <a:r>
              <a:rPr lang="en-US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36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तब येशूले तिनीहरूलाई भन्नुभयो, “साथीहरू हो! तिमीहरूले कुनै माछा पक्रियौ?”</a:t>
            </a:r>
            <a:endParaRPr lang="en-US" sz="40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620423-3F79-B83C-70E7-E1FD837EE511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5658D7C-4D82-965A-906F-D74F95B0B3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17"/>
    </mc:Choice>
    <mc:Fallback xmlns="">
      <p:transition spd="slow" advTm="96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6FFBBD-7640-B279-DCC8-5A6C60A7D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7593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2CE4E1-46F3-AB46-0620-C8051957F970}"/>
              </a:ext>
            </a:extLst>
          </p:cNvPr>
          <p:cNvSpPr txBox="1"/>
          <p:nvPr/>
        </p:nvSpPr>
        <p:spPr>
          <a:xfrm>
            <a:off x="298155" y="292828"/>
            <a:ext cx="483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21:</a:t>
            </a:r>
            <a:r>
              <a:rPr lang="en-US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endParaRPr lang="bo-CN" sz="36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4000" dirty="0">
                <a:solidFill>
                  <a:srgbClr val="333333"/>
                </a:solidFill>
                <a:latin typeface="avenir"/>
              </a:rPr>
              <a:t>6 </a:t>
            </a:r>
            <a:r>
              <a:rPr lang="hi-IN" sz="4000" dirty="0">
                <a:solidFill>
                  <a:srgbClr val="333333"/>
                </a:solidFill>
                <a:latin typeface="avenir"/>
              </a:rPr>
              <a:t>येशूले भन्नुभयो, “माछा मार्ने जाल फ्याँक तिमीहरूको डुङ्गाको दाहिनेपट्टि। तिमीहरू त्यहाँ केही माछाहरू पाउनेछौ।” तिनीहरूले त्यसै गरे। तिनीहरूले यति धेरै माछाहरू पक्रे कि तिनीहरूले डुङ्गातर्फ जाल तान्न पनि सकेनन्।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819740-CD71-6A1D-A442-817CAE5A9A1E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C92B6F8B-176C-7B0E-3C62-0CDAD06AFB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41"/>
    </mc:Choice>
    <mc:Fallback xmlns="">
      <p:transition spd="slow" advTm="156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C500C0-230A-1C74-F3A9-B70D4726BA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99C7AD-0031-3ECA-6676-334020970853}"/>
              </a:ext>
            </a:extLst>
          </p:cNvPr>
          <p:cNvSpPr txBox="1"/>
          <p:nvPr/>
        </p:nvSpPr>
        <p:spPr>
          <a:xfrm>
            <a:off x="298155" y="292828"/>
            <a:ext cx="483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21:</a:t>
            </a:r>
            <a:r>
              <a:rPr lang="en-US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36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7</a:t>
            </a:r>
            <a:r>
              <a:rPr lang="en-GB" sz="4000" b="1" dirty="0">
                <a:solidFill>
                  <a:srgbClr val="333333"/>
                </a:solidFill>
                <a:latin typeface="avenir"/>
              </a:rPr>
              <a:t> </a:t>
            </a:r>
            <a:r>
              <a:rPr lang="hi-IN" sz="4000">
                <a:solidFill>
                  <a:srgbClr val="333333"/>
                </a:solidFill>
                <a:latin typeface="avenir"/>
              </a:rPr>
              <a:t>येशूले प्रेम गर्नुहुने चेलाले पत्रुसलाई भने, “ती मानिस प्रभु हुन्।” पत्रुसले “ती मानिस प्रभु हुन्” भनेको सुने र आफ्ना ओढ्ने बेरेर पानीमा हामफाले किनभने तिनले काम गर्नलाई लुगा खोलेका थिए।</a:t>
            </a:r>
            <a:endParaRPr lang="en-US" sz="4000" i="0" dirty="0">
              <a:solidFill>
                <a:srgbClr val="121212"/>
              </a:solidFill>
              <a:effectLst/>
              <a:latin typeface="ArialM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8EE2A2-AC63-DD16-68F6-4665E3B84D95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39" name="Audio 38">
            <a:hlinkClick r:id="" action="ppaction://media"/>
            <a:extLst>
              <a:ext uri="{FF2B5EF4-FFF2-40B4-BE49-F238E27FC236}">
                <a16:creationId xmlns:a16="http://schemas.microsoft.com/office/drawing/2014/main" id="{6A964095-98B4-B6A5-F02B-DED6789A61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51"/>
    </mc:Choice>
    <mc:Fallback xmlns="">
      <p:transition spd="slow" advTm="19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0E48C4-B79C-65E8-7B88-62AF77434B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27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EDF51A-C1B7-A2C8-1C19-596F9A32D6C4}"/>
              </a:ext>
            </a:extLst>
          </p:cNvPr>
          <p:cNvSpPr txBox="1"/>
          <p:nvPr/>
        </p:nvSpPr>
        <p:spPr>
          <a:xfrm>
            <a:off x="298155" y="292828"/>
            <a:ext cx="483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21:</a:t>
            </a:r>
            <a:r>
              <a:rPr lang="en-US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36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अन्य चेलाहरू डुङ्गामा चढेर किनारमा आए। तिनीहरूले माछाले भरिएको जाल ताने। तिनीहरू किनारदेखि टाडा थिएनन्। तिनीहरू लगभग सय मिटर भित्र थिए।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0F889E-D58A-0EE7-AC50-8FDC26E187D7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F61A540-C05D-D428-15A5-417B1E0BB8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55"/>
    </mc:Choice>
    <mc:Fallback xmlns="">
      <p:transition spd="slow" advTm="9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CFF125-104C-BEE6-3187-598A50DCB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613614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C0456A-1F4A-9B92-CE55-4D5561ECA56B}"/>
              </a:ext>
            </a:extLst>
          </p:cNvPr>
          <p:cNvSpPr txBox="1"/>
          <p:nvPr/>
        </p:nvSpPr>
        <p:spPr>
          <a:xfrm>
            <a:off x="285234" y="304800"/>
            <a:ext cx="11750821" cy="220448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येशू सात चेलाहरूकहाँ देखा पर्नुभएको</a:t>
            </a:r>
            <a:endParaRPr kumimoji="0" lang="en-I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 panose="020B05020300000000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यूहन्ना 21:1-25</a:t>
            </a:r>
            <a:endParaRPr kumimoji="0" lang="en-IN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F17621-F928-F0AD-710D-A1F35517343A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4721A9-736B-F374-45A7-45F289D38F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4E70E4-0067-18DF-28F4-F86AACD771CB}"/>
              </a:ext>
            </a:extLst>
          </p:cNvPr>
          <p:cNvSpPr txBox="1"/>
          <p:nvPr/>
        </p:nvSpPr>
        <p:spPr>
          <a:xfrm>
            <a:off x="298155" y="292828"/>
            <a:ext cx="483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21:</a:t>
            </a:r>
            <a:r>
              <a:rPr lang="en-US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36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9 </a:t>
            </a:r>
            <a:r>
              <a:rPr lang="hi-IN" sz="4000" dirty="0"/>
              <a:t>जब तिनीहरू किनारमा पुगे, तिनीहरूले जलिरहेको तातो कोइला देखे। त्यहाँ आगोमा केही माछा अनि केही रोटीका टुक्रा थिए। </a:t>
            </a:r>
            <a:r>
              <a:rPr lang="hi-IN" sz="4000" b="1" dirty="0"/>
              <a:t>10 </a:t>
            </a:r>
            <a:r>
              <a:rPr lang="hi-IN" sz="4000" dirty="0"/>
              <a:t>येशूले भन्नुभयो, “तिमीहरूले भर्खरै पक्रेको केही माछाहरू ल्याऊ।”</a:t>
            </a:r>
            <a:endParaRPr lang="hi-IN" sz="80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DA8286-EB49-100B-1117-ABCF078E4C6E}"/>
              </a:ext>
            </a:extLst>
          </p:cNvPr>
          <p:cNvSpPr txBox="1"/>
          <p:nvPr/>
        </p:nvSpPr>
        <p:spPr>
          <a:xfrm>
            <a:off x="6013704" y="-14498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ECDD841C-630D-B710-757F-D683C256FD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22"/>
    </mc:Choice>
    <mc:Fallback xmlns="">
      <p:transition spd="slow" advTm="15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426C0D-302A-F550-C131-475F2B13CE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1F389F-D83B-2D5D-2894-F3D5F53BD523}"/>
              </a:ext>
            </a:extLst>
          </p:cNvPr>
          <p:cNvSpPr txBox="1"/>
          <p:nvPr/>
        </p:nvSpPr>
        <p:spPr>
          <a:xfrm>
            <a:off x="8361500" y="292828"/>
            <a:ext cx="483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21:</a:t>
            </a:r>
            <a:r>
              <a:rPr lang="en-US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9,10</a:t>
            </a:r>
            <a:endParaRPr lang="bo-CN" sz="36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400" b="1" dirty="0">
                <a:solidFill>
                  <a:srgbClr val="333333"/>
                </a:solidFill>
                <a:latin typeface="avenir"/>
              </a:rPr>
              <a:t>11 </a:t>
            </a:r>
            <a:r>
              <a:rPr lang="hi-IN" sz="4400" dirty="0">
                <a:solidFill>
                  <a:srgbClr val="000000"/>
                </a:solidFill>
                <a:latin typeface="Cambria" panose="02040503050406030204" pitchFamily="18" charset="0"/>
              </a:rPr>
              <a:t>शिमोन पत्रुस डुङ्गातर्फ गए र किनार तिर जाल ताने। त्यो ठूलाठूला माछाले भरिएको थियो । त्यहाँ जम्मा एक सय त्रिपन्नावटा माछाहरू थिए। माछाहरू एकदमै गहौं थियो र पनि जाल फाटेन।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C8FF32-6856-D6E8-2BF7-91BE7B67E949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4C469FBD-C380-DC69-D5CC-E7D0F7110F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49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38"/>
    </mc:Choice>
    <mc:Fallback xmlns="">
      <p:transition spd="slow" advTm="139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412470-56FE-5FB6-71F1-D0165D936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0761" y="1"/>
            <a:ext cx="1442457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C74E6A-E6C4-411D-1036-71835E95BB9E}"/>
              </a:ext>
            </a:extLst>
          </p:cNvPr>
          <p:cNvSpPr txBox="1"/>
          <p:nvPr/>
        </p:nvSpPr>
        <p:spPr>
          <a:xfrm>
            <a:off x="298155" y="5662847"/>
            <a:ext cx="483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21:</a:t>
            </a:r>
            <a:r>
              <a:rPr lang="en-US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11</a:t>
            </a:r>
            <a:endParaRPr lang="bo-CN" sz="36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300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400" b="1" dirty="0">
                <a:solidFill>
                  <a:srgbClr val="333333"/>
                </a:solidFill>
                <a:latin typeface="avenir"/>
              </a:rPr>
              <a:t>12 </a:t>
            </a:r>
            <a:r>
              <a:rPr lang="hi-IN" sz="44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तिनीहरूलाई भन्नुभयो, “आऊ अनि खाऊ।” कुनै पनि चेलाहरूले उहाँलाई सोध्ने आँट गरेनन्, “तपाईं को हुनुहुन्छ?” तिनीहरूलाई उहाँ प्रभु नै हुनुहुन्छ भनेर थाहा थियो।</a:t>
            </a:r>
            <a:endParaRPr lang="en-US" sz="4400" b="0" i="0" dirty="0">
              <a:solidFill>
                <a:srgbClr val="121212"/>
              </a:solidFill>
              <a:effectLst/>
              <a:latin typeface="ArialM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527137-FCED-2B52-CDD9-23A7DF6967B9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F0D97E2-29A3-B552-47BF-4CD9FD250F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2213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34"/>
    </mc:Choice>
    <mc:Fallback xmlns="">
      <p:transition spd="slow" advTm="151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2D580C-88A9-5F3B-BCBF-7EA44592CF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7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478631-7A83-D84C-3067-DAF74EDF1AF2}"/>
              </a:ext>
            </a:extLst>
          </p:cNvPr>
          <p:cNvSpPr txBox="1"/>
          <p:nvPr/>
        </p:nvSpPr>
        <p:spPr>
          <a:xfrm>
            <a:off x="8660759" y="292828"/>
            <a:ext cx="483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21:</a:t>
            </a:r>
            <a:r>
              <a:rPr lang="en-US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12</a:t>
            </a:r>
            <a:endParaRPr lang="bo-CN" sz="36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511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 जानु भए अनि रोटी लिनुभयो। उहाँले रोटी लिएर तिनीहरूलाई दिनुभयो। येशूले माछा पनि लिएर तिनीहरूलाई दिनुभयो।</a:t>
            </a:r>
            <a:endParaRPr lang="en-IN" sz="8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BEFC2F-F3DE-F43E-45A8-54DFF1D164BD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9B48CD7C-437F-64A6-1D12-E2D56A987B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6625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55"/>
    </mc:Choice>
    <mc:Fallback xmlns="">
      <p:transition spd="slow" advTm="7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2D580C-88A9-5F3B-BCBF-7EA44592CF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73"/>
          <a:stretch/>
        </p:blipFill>
        <p:spPr>
          <a:xfrm>
            <a:off x="20" y="1281"/>
            <a:ext cx="17830780" cy="100279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43ABE0-B6A5-65D0-4172-EF0930C80C4F}"/>
              </a:ext>
            </a:extLst>
          </p:cNvPr>
          <p:cNvSpPr txBox="1"/>
          <p:nvPr/>
        </p:nvSpPr>
        <p:spPr>
          <a:xfrm>
            <a:off x="8777483" y="292828"/>
            <a:ext cx="483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21:</a:t>
            </a:r>
            <a:r>
              <a:rPr lang="en-US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13</a:t>
            </a:r>
            <a:endParaRPr lang="bo-CN" sz="36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2328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यस्तो प्रकारले येशूले आफ्नो मृत्यूबाट पुनरूत्थान भएर चेलाहरूसित तेस्रोपल्ट देखा पर्नु भयो। </a:t>
            </a:r>
            <a:endParaRPr lang="en-IN" sz="8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33EDAE-14F1-2496-C61E-F07D09942656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D0048413-413D-F738-255C-0D9D6FBD22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4845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66"/>
    </mc:Choice>
    <mc:Fallback xmlns="">
      <p:transition spd="slow" advTm="8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6000" b="1">
                <a:solidFill>
                  <a:srgbClr val="121212"/>
                </a:solidFill>
                <a:latin typeface="Inter" panose="020B0502030000000004"/>
              </a:rPr>
              <a:t>येशू सात चेलाहरूकहाँ देखा पर्नुभएको</a:t>
            </a:r>
            <a:endParaRPr lang="en-IN" sz="6000" b="1">
              <a:solidFill>
                <a:srgbClr val="121212"/>
              </a:solidFill>
              <a:latin typeface="Inter" panose="020B0502030000000004"/>
            </a:endParaRPr>
          </a:p>
          <a:p>
            <a:r>
              <a:rPr lang="hi-IN" sz="5400">
                <a:solidFill>
                  <a:prstClr val="black"/>
                </a:solidFill>
              </a:rPr>
              <a:t>यूहन्ना 21:1-25</a:t>
            </a:r>
            <a:endParaRPr lang="en-IN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8FD6AA-740F-8D38-BD4D-AEDD9E971860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5400" dirty="0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DE478B38-FF7F-FB64-1883-1F28589DE7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55"/>
    </mc:Choice>
    <mc:Fallback xmlns="">
      <p:transition spd="slow" advTm="4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47AC07-18C2-D70A-98F0-CF8112ADF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61361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2A9750-880F-AF84-4886-CE2B4FC5D74C}"/>
              </a:ext>
            </a:extLst>
          </p:cNvPr>
          <p:cNvSpPr txBox="1"/>
          <p:nvPr/>
        </p:nvSpPr>
        <p:spPr>
          <a:xfrm>
            <a:off x="8832555" y="292828"/>
            <a:ext cx="483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21:</a:t>
            </a:r>
            <a:r>
              <a:rPr lang="en-US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14</a:t>
            </a:r>
            <a:endParaRPr lang="bo-CN" sz="36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583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89093-FC50-86D4-766E-70D04F443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069041-025F-DD9F-894F-1B55DE417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613614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C03E071-8631-1EC6-F935-D11C0AB15B99}"/>
              </a:ext>
            </a:extLst>
          </p:cNvPr>
          <p:cNvSpPr txBox="1"/>
          <p:nvPr/>
        </p:nvSpPr>
        <p:spPr>
          <a:xfrm>
            <a:off x="285234" y="304800"/>
            <a:ext cx="11750821" cy="220448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येशू सात चेलाहरूकहाँ देखा पर्नुभएको</a:t>
            </a:r>
            <a:endParaRPr kumimoji="0" lang="en-I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 panose="020B05020300000000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यूहन्ना 21:1-25</a:t>
            </a:r>
            <a:endParaRPr kumimoji="0" lang="en-IN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1006CC-2990-6B79-E7C8-70BF1231DDA2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024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युहन्ना 21:1</a:t>
            </a:r>
            <a:r>
              <a:rPr lang="en-GB" sz="4000" dirty="0"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त्यसपछि, येशू फेरि आफ्ना चेलाहरू समक्ष देखा पर्नु भयो। त्यो तिबिरियास झीलको छेउमा भएको थियो। यो यसरी हुन गयो।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395438-B965-64AE-3B39-D3004FC38040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DE3C8604-40BF-27F5-D0D3-545BE14FF8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72"/>
    </mc:Choice>
    <mc:Fallback xmlns="">
      <p:transition spd="slow" advTm="12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DC35C2-44FA-BDFD-50DB-1A7D1DE65B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38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981E75-F180-9306-7CA3-324C18AA364D}"/>
              </a:ext>
            </a:extLst>
          </p:cNvPr>
          <p:cNvSpPr txBox="1"/>
          <p:nvPr/>
        </p:nvSpPr>
        <p:spPr>
          <a:xfrm>
            <a:off x="298155" y="292828"/>
            <a:ext cx="483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TimesNewRomanPSMT"/>
              </a:rPr>
              <a:t>यूहन्ना</a:t>
            </a:r>
            <a:r>
              <a:rPr lang="hi-IN" sz="3600" b="0" i="0" u="none" strike="noStrike" baseline="0" dirty="0">
                <a:solidFill>
                  <a:schemeClr val="bg1"/>
                </a:solidFill>
                <a:latin typeface="TimesNewRomanPSMT"/>
              </a:rPr>
              <a:t> 21:1</a:t>
            </a:r>
            <a:endParaRPr lang="bo-CN" sz="36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केही चेलाहरू भेला भएका थिए। तिनीहरू शिमोन पत्रुस, थोमा (दिदुमस भनिने), गालीलको कानाका नथानेल, जबदीका दुइ छोराहरू र अन्य दुइजना उहाँका अन्य चेलाहरू त्यहाँ थिए।</a:t>
            </a:r>
            <a:endParaRPr lang="en-I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27213-6D8B-B5A0-6E50-703A68FD8917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C76C83DE-1248-4872-EE38-762880D19F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21"/>
    </mc:Choice>
    <mc:Fallback xmlns="">
      <p:transition spd="slow" advTm="141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1B548F-2C8D-E942-8694-E6B5BB1075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3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C8B57D-DEF3-542F-D3B3-F6AD7954A250}"/>
              </a:ext>
            </a:extLst>
          </p:cNvPr>
          <p:cNvSpPr txBox="1"/>
          <p:nvPr/>
        </p:nvSpPr>
        <p:spPr>
          <a:xfrm>
            <a:off x="298155" y="292828"/>
            <a:ext cx="4839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44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21:</a:t>
            </a:r>
            <a:r>
              <a:rPr lang="en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1,</a:t>
            </a:r>
            <a:r>
              <a:rPr lang="en-US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36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शिमोन पत्रुसले भन्यो, “म माछा पक्रन जान्छु।”अरू चेलाहरूले भने, “हामी तिमीसितै जानेछौं।” तब सबै चेलाहरू गए र डुङ्गामा चढे। त्यसरात तिनीहरूले केही पक्रन सकेनन्। </a:t>
            </a:r>
            <a:endParaRPr lang="en-US" sz="44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338E7D-2F1A-3F68-90FB-5FB4D6085088}"/>
              </a:ext>
            </a:extLst>
          </p:cNvPr>
          <p:cNvSpPr txBox="1"/>
          <p:nvPr/>
        </p:nvSpPr>
        <p:spPr>
          <a:xfrm>
            <a:off x="6096000" y="166255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757B7A3A-6519-39C2-FCE5-F1BE2352EB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56"/>
    </mc:Choice>
    <mc:Fallback xmlns="">
      <p:transition spd="slow" advTm="14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544</Words>
  <Application>Microsoft Office PowerPoint</Application>
  <PresentationFormat>Widescreen</PresentationFormat>
  <Paragraphs>43</Paragraphs>
  <Slides>30</Slides>
  <Notes>1</Notes>
  <HiddenSlides>0</HiddenSlides>
  <MMClips>15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Aptos</vt:lpstr>
      <vt:lpstr>Arial</vt:lpstr>
      <vt:lpstr>ArialMT</vt:lpstr>
      <vt:lpstr>avenir</vt:lpstr>
      <vt:lpstr>Calibri</vt:lpstr>
      <vt:lpstr>Calibri Light</vt:lpstr>
      <vt:lpstr>Cambria</vt:lpstr>
      <vt:lpstr>Inter</vt:lpstr>
      <vt:lpstr>Mangal</vt:lpstr>
      <vt:lpstr>Microsoft Himalaya</vt:lpstr>
      <vt:lpstr>PT Serif</vt:lpstr>
      <vt:lpstr>Symbol</vt:lpstr>
      <vt:lpstr>TimesNewRomanPSMT</vt:lpstr>
      <vt:lpstr>Office Theme</vt:lpstr>
      <vt:lpstr>45-6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75</cp:revision>
  <dcterms:created xsi:type="dcterms:W3CDTF">2022-09-30T06:26:14Z</dcterms:created>
  <dcterms:modified xsi:type="dcterms:W3CDTF">2026-07-16T11:27:25Z</dcterms:modified>
</cp:coreProperties>
</file>