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468" r:id="rId2"/>
    <p:sldId id="509" r:id="rId3"/>
    <p:sldId id="439" r:id="rId4"/>
    <p:sldId id="510" r:id="rId5"/>
    <p:sldId id="477" r:id="rId6"/>
    <p:sldId id="511" r:id="rId7"/>
    <p:sldId id="441" r:id="rId8"/>
    <p:sldId id="512" r:id="rId9"/>
    <p:sldId id="469" r:id="rId10"/>
    <p:sldId id="513" r:id="rId11"/>
    <p:sldId id="442" r:id="rId12"/>
    <p:sldId id="514" r:id="rId13"/>
    <p:sldId id="443" r:id="rId14"/>
    <p:sldId id="515" r:id="rId15"/>
    <p:sldId id="444" r:id="rId16"/>
    <p:sldId id="516" r:id="rId17"/>
    <p:sldId id="445" r:id="rId18"/>
    <p:sldId id="517" r:id="rId19"/>
    <p:sldId id="446" r:id="rId20"/>
    <p:sldId id="518" r:id="rId21"/>
    <p:sldId id="447" r:id="rId22"/>
    <p:sldId id="519" r:id="rId23"/>
    <p:sldId id="448" r:id="rId24"/>
    <p:sldId id="520" r:id="rId25"/>
    <p:sldId id="450" r:id="rId26"/>
    <p:sldId id="521" r:id="rId27"/>
    <p:sldId id="452" r:id="rId28"/>
    <p:sldId id="453" r:id="rId29"/>
    <p:sldId id="454" r:id="rId30"/>
    <p:sldId id="522" r:id="rId31"/>
    <p:sldId id="457" r:id="rId32"/>
    <p:sldId id="456" r:id="rId33"/>
    <p:sldId id="458" r:id="rId34"/>
    <p:sldId id="523" r:id="rId35"/>
    <p:sldId id="460" r:id="rId36"/>
    <p:sldId id="461" r:id="rId37"/>
    <p:sldId id="462" r:id="rId38"/>
    <p:sldId id="524" r:id="rId39"/>
    <p:sldId id="463" r:id="rId40"/>
    <p:sldId id="464" r:id="rId41"/>
    <p:sldId id="465" r:id="rId42"/>
    <p:sldId id="466" r:id="rId43"/>
    <p:sldId id="467" r:id="rId44"/>
    <p:sldId id="482" r:id="rId45"/>
    <p:sldId id="483" r:id="rId46"/>
    <p:sldId id="484" r:id="rId47"/>
    <p:sldId id="485" r:id="rId48"/>
    <p:sldId id="525" r:id="rId49"/>
    <p:sldId id="486" r:id="rId50"/>
    <p:sldId id="487" r:id="rId51"/>
    <p:sldId id="488" r:id="rId52"/>
    <p:sldId id="489" r:id="rId53"/>
    <p:sldId id="490" r:id="rId54"/>
    <p:sldId id="491" r:id="rId55"/>
    <p:sldId id="492" r:id="rId56"/>
    <p:sldId id="493" r:id="rId57"/>
    <p:sldId id="494" r:id="rId58"/>
    <p:sldId id="495" r:id="rId59"/>
    <p:sldId id="496" r:id="rId60"/>
    <p:sldId id="497" r:id="rId61"/>
    <p:sldId id="498" r:id="rId62"/>
    <p:sldId id="499" r:id="rId63"/>
    <p:sldId id="500" r:id="rId64"/>
    <p:sldId id="501" r:id="rId65"/>
    <p:sldId id="502" r:id="rId66"/>
    <p:sldId id="503" r:id="rId67"/>
    <p:sldId id="504" r:id="rId68"/>
    <p:sldId id="505" r:id="rId69"/>
    <p:sldId id="506" r:id="rId70"/>
    <p:sldId id="507" r:id="rId71"/>
    <p:sldId id="508" r:id="rId72"/>
    <p:sldId id="527"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F25FF5-BBCA-44DF-9F5D-1188734843CD}" v="40" dt="2024-08-14T06:52:04.7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98" d="100"/>
          <a:sy n="98" d="100"/>
        </p:scale>
        <p:origin x="780" y="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354C8F61-621B-44CA-AAD0-117776AD7A67}"/>
    <pc:docChg chg="undo custSel addSld delSld modSld sldOrd">
      <pc:chgData name="Leonie Smith" userId="fed1330f33f5650e" providerId="LiveId" clId="{354C8F61-621B-44CA-AAD0-117776AD7A67}" dt="2022-06-21T17:29:34.194" v="469" actId="2696"/>
      <pc:docMkLst>
        <pc:docMk/>
      </pc:docMkLst>
      <pc:sldChg chg="delSp add mod setBg delAnim">
        <pc:chgData name="Leonie Smith" userId="fed1330f33f5650e" providerId="LiveId" clId="{354C8F61-621B-44CA-AAD0-117776AD7A67}" dt="2022-06-21T17:11:34.646" v="187" actId="21"/>
        <pc:sldMkLst>
          <pc:docMk/>
          <pc:sldMk cId="2566731695" sldId="275"/>
        </pc:sldMkLst>
        <pc:picChg chg="del">
          <ac:chgData name="Leonie Smith" userId="fed1330f33f5650e" providerId="LiveId" clId="{354C8F61-621B-44CA-AAD0-117776AD7A67}" dt="2022-06-21T17:11:34.646" v="187" actId="21"/>
          <ac:picMkLst>
            <pc:docMk/>
            <pc:sldMk cId="2566731695" sldId="275"/>
            <ac:picMk id="18" creationId="{8539AE7C-BE7E-498C-B7DA-26AE983E83AC}"/>
          </ac:picMkLst>
        </pc:picChg>
      </pc:sldChg>
      <pc:sldChg chg="delSp add mod delAnim">
        <pc:chgData name="Leonie Smith" userId="fed1330f33f5650e" providerId="LiveId" clId="{354C8F61-621B-44CA-AAD0-117776AD7A67}" dt="2022-06-21T17:03:27.249" v="120" actId="21"/>
        <pc:sldMkLst>
          <pc:docMk/>
          <pc:sldMk cId="1506177235" sldId="284"/>
        </pc:sldMkLst>
        <pc:picChg chg="del">
          <ac:chgData name="Leonie Smith" userId="fed1330f33f5650e" providerId="LiveId" clId="{354C8F61-621B-44CA-AAD0-117776AD7A67}" dt="2022-06-21T17:03:27.249" v="120" actId="21"/>
          <ac:picMkLst>
            <pc:docMk/>
            <pc:sldMk cId="1506177235" sldId="284"/>
            <ac:picMk id="10" creationId="{F3E71EB6-0024-4E77-A30D-18C745ABBC90}"/>
          </ac:picMkLst>
        </pc:picChg>
      </pc:sldChg>
      <pc:sldChg chg="delSp modSp add mod delAnim">
        <pc:chgData name="Leonie Smith" userId="fed1330f33f5650e" providerId="LiveId" clId="{354C8F61-621B-44CA-AAD0-117776AD7A67}" dt="2022-06-21T17:15:50.459" v="233" actId="1076"/>
        <pc:sldMkLst>
          <pc:docMk/>
          <pc:sldMk cId="1044252934" sldId="294"/>
        </pc:sldMkLst>
        <pc:picChg chg="del mod">
          <ac:chgData name="Leonie Smith" userId="fed1330f33f5650e" providerId="LiveId" clId="{354C8F61-621B-44CA-AAD0-117776AD7A67}" dt="2022-06-21T17:15:37.607" v="230" actId="21"/>
          <ac:picMkLst>
            <pc:docMk/>
            <pc:sldMk cId="1044252934" sldId="294"/>
            <ac:picMk id="3" creationId="{8EBD3577-785A-4B55-AD50-9517CE48507E}"/>
          </ac:picMkLst>
        </pc:picChg>
        <pc:picChg chg="mod">
          <ac:chgData name="Leonie Smith" userId="fed1330f33f5650e" providerId="LiveId" clId="{354C8F61-621B-44CA-AAD0-117776AD7A67}" dt="2022-06-21T17:15:50.459" v="233" actId="1076"/>
          <ac:picMkLst>
            <pc:docMk/>
            <pc:sldMk cId="1044252934" sldId="294"/>
            <ac:picMk id="20" creationId="{90231BED-6C02-4315-A9EC-9429606EAFEC}"/>
          </ac:picMkLst>
        </pc:picChg>
      </pc:sldChg>
      <pc:sldChg chg="delSp add mod delAnim">
        <pc:chgData name="Leonie Smith" userId="fed1330f33f5650e" providerId="LiveId" clId="{354C8F61-621B-44CA-AAD0-117776AD7A67}" dt="2022-06-21T17:19:04.430" v="301" actId="21"/>
        <pc:sldMkLst>
          <pc:docMk/>
          <pc:sldMk cId="1244934865" sldId="295"/>
        </pc:sldMkLst>
        <pc:picChg chg="del">
          <ac:chgData name="Leonie Smith" userId="fed1330f33f5650e" providerId="LiveId" clId="{354C8F61-621B-44CA-AAD0-117776AD7A67}" dt="2022-06-21T17:19:04.430" v="301" actId="21"/>
          <ac:picMkLst>
            <pc:docMk/>
            <pc:sldMk cId="1244934865" sldId="295"/>
            <ac:picMk id="5" creationId="{8D5CC488-EC5B-4C82-9371-F851B82CBD32}"/>
          </ac:picMkLst>
        </pc:picChg>
      </pc:sldChg>
      <pc:sldChg chg="addSp modSp setBg">
        <pc:chgData name="Leonie Smith" userId="fed1330f33f5650e" providerId="LiveId" clId="{354C8F61-621B-44CA-AAD0-117776AD7A67}" dt="2022-06-21T16:49:53.845" v="2"/>
        <pc:sldMkLst>
          <pc:docMk/>
          <pc:sldMk cId="3261377596" sldId="438"/>
        </pc:sldMkLst>
        <pc:spChg chg="add mod">
          <ac:chgData name="Leonie Smith" userId="fed1330f33f5650e" providerId="LiveId" clId="{354C8F61-621B-44CA-AAD0-117776AD7A67}" dt="2022-06-21T16:49:09.321" v="0"/>
          <ac:spMkLst>
            <pc:docMk/>
            <pc:sldMk cId="3261377596" sldId="438"/>
            <ac:spMk id="5" creationId="{66D5D428-EFC3-71A5-53F1-4B30DB0867F5}"/>
          </ac:spMkLst>
        </pc:spChg>
        <pc:picChg chg="add mod">
          <ac:chgData name="Leonie Smith" userId="fed1330f33f5650e" providerId="LiveId" clId="{354C8F61-621B-44CA-AAD0-117776AD7A67}" dt="2022-06-21T16:49:20.370" v="1"/>
          <ac:picMkLst>
            <pc:docMk/>
            <pc:sldMk cId="3261377596" sldId="438"/>
            <ac:picMk id="7" creationId="{3B8D20A6-D37E-C118-4561-388DBB6D5893}"/>
          </ac:picMkLst>
        </pc:picChg>
      </pc:sldChg>
      <pc:sldChg chg="ord">
        <pc:chgData name="Leonie Smith" userId="fed1330f33f5650e" providerId="LiveId" clId="{354C8F61-621B-44CA-AAD0-117776AD7A67}" dt="2022-06-21T16:52:40.010" v="31"/>
        <pc:sldMkLst>
          <pc:docMk/>
          <pc:sldMk cId="3759221820" sldId="439"/>
        </pc:sldMkLst>
      </pc:sldChg>
      <pc:sldChg chg="addSp modSp setBg">
        <pc:chgData name="Leonie Smith" userId="fed1330f33f5650e" providerId="LiveId" clId="{354C8F61-621B-44CA-AAD0-117776AD7A67}" dt="2022-06-21T16:53:16.525" v="34"/>
        <pc:sldMkLst>
          <pc:docMk/>
          <pc:sldMk cId="923867738" sldId="440"/>
        </pc:sldMkLst>
        <pc:picChg chg="add mod">
          <ac:chgData name="Leonie Smith" userId="fed1330f33f5650e" providerId="LiveId" clId="{354C8F61-621B-44CA-AAD0-117776AD7A67}" dt="2022-06-21T16:53:16.525" v="34"/>
          <ac:picMkLst>
            <pc:docMk/>
            <pc:sldMk cId="923867738" sldId="440"/>
            <ac:picMk id="5" creationId="{0E936943-6B99-AD07-1A72-852EEA83FD5C}"/>
          </ac:picMkLst>
        </pc:picChg>
      </pc:sldChg>
      <pc:sldChg chg="modSp mod">
        <pc:chgData name="Leonie Smith" userId="fed1330f33f5650e" providerId="LiveId" clId="{354C8F61-621B-44CA-AAD0-117776AD7A67}" dt="2022-06-21T16:56:06.109" v="62" actId="403"/>
        <pc:sldMkLst>
          <pc:docMk/>
          <pc:sldMk cId="3676245138" sldId="441"/>
        </pc:sldMkLst>
        <pc:spChg chg="mod">
          <ac:chgData name="Leonie Smith" userId="fed1330f33f5650e" providerId="LiveId" clId="{354C8F61-621B-44CA-AAD0-117776AD7A67}" dt="2022-06-21T16:56:06.109" v="62" actId="403"/>
          <ac:spMkLst>
            <pc:docMk/>
            <pc:sldMk cId="3676245138" sldId="441"/>
            <ac:spMk id="4" creationId="{9A13E2D8-2F59-44C1-B1D2-79C300C26DD4}"/>
          </ac:spMkLst>
        </pc:spChg>
      </pc:sldChg>
      <pc:sldChg chg="modSp mod">
        <pc:chgData name="Leonie Smith" userId="fed1330f33f5650e" providerId="LiveId" clId="{354C8F61-621B-44CA-AAD0-117776AD7A67}" dt="2022-06-21T16:59:56.838" v="88" actId="403"/>
        <pc:sldMkLst>
          <pc:docMk/>
          <pc:sldMk cId="2180228365" sldId="442"/>
        </pc:sldMkLst>
        <pc:spChg chg="mod">
          <ac:chgData name="Leonie Smith" userId="fed1330f33f5650e" providerId="LiveId" clId="{354C8F61-621B-44CA-AAD0-117776AD7A67}" dt="2022-06-21T16:59:56.838" v="88" actId="403"/>
          <ac:spMkLst>
            <pc:docMk/>
            <pc:sldMk cId="2180228365" sldId="442"/>
            <ac:spMk id="4" creationId="{9A13E2D8-2F59-44C1-B1D2-79C300C26DD4}"/>
          </ac:spMkLst>
        </pc:spChg>
      </pc:sldChg>
      <pc:sldChg chg="modSp mod">
        <pc:chgData name="Leonie Smith" userId="fed1330f33f5650e" providerId="LiveId" clId="{354C8F61-621B-44CA-AAD0-117776AD7A67}" dt="2022-06-21T17:01:05.124" v="98" actId="403"/>
        <pc:sldMkLst>
          <pc:docMk/>
          <pc:sldMk cId="3095902142" sldId="443"/>
        </pc:sldMkLst>
        <pc:spChg chg="mod">
          <ac:chgData name="Leonie Smith" userId="fed1330f33f5650e" providerId="LiveId" clId="{354C8F61-621B-44CA-AAD0-117776AD7A67}" dt="2022-06-21T17:01:05.124" v="98" actId="403"/>
          <ac:spMkLst>
            <pc:docMk/>
            <pc:sldMk cId="3095902142" sldId="443"/>
            <ac:spMk id="4" creationId="{9A13E2D8-2F59-44C1-B1D2-79C300C26DD4}"/>
          </ac:spMkLst>
        </pc:spChg>
      </pc:sldChg>
      <pc:sldChg chg="addSp delSp modSp mod">
        <pc:chgData name="Leonie Smith" userId="fed1330f33f5650e" providerId="LiveId" clId="{354C8F61-621B-44CA-AAD0-117776AD7A67}" dt="2022-06-21T17:08:46.091" v="138" actId="403"/>
        <pc:sldMkLst>
          <pc:docMk/>
          <pc:sldMk cId="1718612039" sldId="444"/>
        </pc:sldMkLst>
        <pc:spChg chg="mod">
          <ac:chgData name="Leonie Smith" userId="fed1330f33f5650e" providerId="LiveId" clId="{354C8F61-621B-44CA-AAD0-117776AD7A67}" dt="2022-06-21T17:08:46.091" v="138" actId="403"/>
          <ac:spMkLst>
            <pc:docMk/>
            <pc:sldMk cId="1718612039" sldId="444"/>
            <ac:spMk id="4" creationId="{9A13E2D8-2F59-44C1-B1D2-79C300C26DD4}"/>
          </ac:spMkLst>
        </pc:spChg>
        <pc:picChg chg="add del mod">
          <ac:chgData name="Leonie Smith" userId="fed1330f33f5650e" providerId="LiveId" clId="{354C8F61-621B-44CA-AAD0-117776AD7A67}" dt="2022-06-21T17:02:37.839" v="116"/>
          <ac:picMkLst>
            <pc:docMk/>
            <pc:sldMk cId="1718612039" sldId="444"/>
            <ac:picMk id="5" creationId="{9760C08D-ECBF-BF83-2D8A-B79D430965D8}"/>
          </ac:picMkLst>
        </pc:picChg>
      </pc:sldChg>
      <pc:sldChg chg="modSp mod">
        <pc:chgData name="Leonie Smith" userId="fed1330f33f5650e" providerId="LiveId" clId="{354C8F61-621B-44CA-AAD0-117776AD7A67}" dt="2022-06-21T17:09:06.595" v="146" actId="403"/>
        <pc:sldMkLst>
          <pc:docMk/>
          <pc:sldMk cId="2166098122" sldId="445"/>
        </pc:sldMkLst>
        <pc:spChg chg="mod">
          <ac:chgData name="Leonie Smith" userId="fed1330f33f5650e" providerId="LiveId" clId="{354C8F61-621B-44CA-AAD0-117776AD7A67}" dt="2022-06-21T17:09:06.595" v="146" actId="403"/>
          <ac:spMkLst>
            <pc:docMk/>
            <pc:sldMk cId="2166098122" sldId="445"/>
            <ac:spMk id="4" creationId="{9A13E2D8-2F59-44C1-B1D2-79C300C26DD4}"/>
          </ac:spMkLst>
        </pc:spChg>
      </pc:sldChg>
      <pc:sldChg chg="modSp mod">
        <pc:chgData name="Leonie Smith" userId="fed1330f33f5650e" providerId="LiveId" clId="{354C8F61-621B-44CA-AAD0-117776AD7A67}" dt="2022-06-21T17:09:25.180" v="155" actId="403"/>
        <pc:sldMkLst>
          <pc:docMk/>
          <pc:sldMk cId="665805102" sldId="446"/>
        </pc:sldMkLst>
        <pc:spChg chg="mod">
          <ac:chgData name="Leonie Smith" userId="fed1330f33f5650e" providerId="LiveId" clId="{354C8F61-621B-44CA-AAD0-117776AD7A67}" dt="2022-06-21T17:09:25.180" v="155" actId="403"/>
          <ac:spMkLst>
            <pc:docMk/>
            <pc:sldMk cId="665805102" sldId="446"/>
            <ac:spMk id="4" creationId="{9A13E2D8-2F59-44C1-B1D2-79C300C26DD4}"/>
          </ac:spMkLst>
        </pc:spChg>
      </pc:sldChg>
      <pc:sldChg chg="modSp mod">
        <pc:chgData name="Leonie Smith" userId="fed1330f33f5650e" providerId="LiveId" clId="{354C8F61-621B-44CA-AAD0-117776AD7A67}" dt="2022-06-21T17:09:41.772" v="162" actId="403"/>
        <pc:sldMkLst>
          <pc:docMk/>
          <pc:sldMk cId="2422728137" sldId="447"/>
        </pc:sldMkLst>
        <pc:spChg chg="mod">
          <ac:chgData name="Leonie Smith" userId="fed1330f33f5650e" providerId="LiveId" clId="{354C8F61-621B-44CA-AAD0-117776AD7A67}" dt="2022-06-21T17:09:41.772" v="162" actId="403"/>
          <ac:spMkLst>
            <pc:docMk/>
            <pc:sldMk cId="2422728137" sldId="447"/>
            <ac:spMk id="4" creationId="{9A13E2D8-2F59-44C1-B1D2-79C300C26DD4}"/>
          </ac:spMkLst>
        </pc:spChg>
      </pc:sldChg>
      <pc:sldChg chg="modSp mod">
        <pc:chgData name="Leonie Smith" userId="fed1330f33f5650e" providerId="LiveId" clId="{354C8F61-621B-44CA-AAD0-117776AD7A67}" dt="2022-06-21T17:10:13.562" v="171" actId="403"/>
        <pc:sldMkLst>
          <pc:docMk/>
          <pc:sldMk cId="843663555" sldId="448"/>
        </pc:sldMkLst>
        <pc:spChg chg="mod">
          <ac:chgData name="Leonie Smith" userId="fed1330f33f5650e" providerId="LiveId" clId="{354C8F61-621B-44CA-AAD0-117776AD7A67}" dt="2022-06-21T17:10:13.562" v="171" actId="403"/>
          <ac:spMkLst>
            <pc:docMk/>
            <pc:sldMk cId="843663555" sldId="448"/>
            <ac:spMk id="4" creationId="{9A13E2D8-2F59-44C1-B1D2-79C300C26DD4}"/>
          </ac:spMkLst>
        </pc:spChg>
      </pc:sldChg>
      <pc:sldChg chg="addSp modSp">
        <pc:chgData name="Leonie Smith" userId="fed1330f33f5650e" providerId="LiveId" clId="{354C8F61-621B-44CA-AAD0-117776AD7A67}" dt="2022-06-21T17:06:04.910" v="128"/>
        <pc:sldMkLst>
          <pc:docMk/>
          <pc:sldMk cId="4160448636" sldId="449"/>
        </pc:sldMkLst>
        <pc:picChg chg="add mod">
          <ac:chgData name="Leonie Smith" userId="fed1330f33f5650e" providerId="LiveId" clId="{354C8F61-621B-44CA-AAD0-117776AD7A67}" dt="2022-06-21T17:06:04.910" v="128"/>
          <ac:picMkLst>
            <pc:docMk/>
            <pc:sldMk cId="4160448636" sldId="449"/>
            <ac:picMk id="5" creationId="{AC650AF2-E393-1FC5-B0CC-578DB71697FA}"/>
          </ac:picMkLst>
        </pc:picChg>
      </pc:sldChg>
      <pc:sldChg chg="modSp mod">
        <pc:chgData name="Leonie Smith" userId="fed1330f33f5650e" providerId="LiveId" clId="{354C8F61-621B-44CA-AAD0-117776AD7A67}" dt="2022-06-21T17:10:47.183" v="178" actId="403"/>
        <pc:sldMkLst>
          <pc:docMk/>
          <pc:sldMk cId="538051216" sldId="450"/>
        </pc:sldMkLst>
        <pc:spChg chg="mod">
          <ac:chgData name="Leonie Smith" userId="fed1330f33f5650e" providerId="LiveId" clId="{354C8F61-621B-44CA-AAD0-117776AD7A67}" dt="2022-06-21T17:10:47.183" v="178" actId="403"/>
          <ac:spMkLst>
            <pc:docMk/>
            <pc:sldMk cId="538051216" sldId="450"/>
            <ac:spMk id="4" creationId="{9A13E2D8-2F59-44C1-B1D2-79C300C26DD4}"/>
          </ac:spMkLst>
        </pc:spChg>
      </pc:sldChg>
      <pc:sldChg chg="addSp modSp">
        <pc:chgData name="Leonie Smith" userId="fed1330f33f5650e" providerId="LiveId" clId="{354C8F61-621B-44CA-AAD0-117776AD7A67}" dt="2022-06-21T17:06:54.287" v="129"/>
        <pc:sldMkLst>
          <pc:docMk/>
          <pc:sldMk cId="3386340796" sldId="451"/>
        </pc:sldMkLst>
        <pc:picChg chg="add mod">
          <ac:chgData name="Leonie Smith" userId="fed1330f33f5650e" providerId="LiveId" clId="{354C8F61-621B-44CA-AAD0-117776AD7A67}" dt="2022-06-21T17:06:54.287" v="129"/>
          <ac:picMkLst>
            <pc:docMk/>
            <pc:sldMk cId="3386340796" sldId="451"/>
            <ac:picMk id="5" creationId="{EFA5197E-D1AA-2CC4-63DD-2C21FC51B0D9}"/>
          </ac:picMkLst>
        </pc:picChg>
      </pc:sldChg>
      <pc:sldChg chg="modSp mod">
        <pc:chgData name="Leonie Smith" userId="fed1330f33f5650e" providerId="LiveId" clId="{354C8F61-621B-44CA-AAD0-117776AD7A67}" dt="2022-06-21T17:11:08.493" v="185" actId="403"/>
        <pc:sldMkLst>
          <pc:docMk/>
          <pc:sldMk cId="4002949039" sldId="452"/>
        </pc:sldMkLst>
        <pc:spChg chg="mod">
          <ac:chgData name="Leonie Smith" userId="fed1330f33f5650e" providerId="LiveId" clId="{354C8F61-621B-44CA-AAD0-117776AD7A67}" dt="2022-06-21T17:11:08.493" v="185" actId="403"/>
          <ac:spMkLst>
            <pc:docMk/>
            <pc:sldMk cId="4002949039" sldId="452"/>
            <ac:spMk id="4" creationId="{9A13E2D8-2F59-44C1-B1D2-79C300C26DD4}"/>
          </ac:spMkLst>
        </pc:spChg>
      </pc:sldChg>
      <pc:sldChg chg="addSp modSp">
        <pc:chgData name="Leonie Smith" userId="fed1330f33f5650e" providerId="LiveId" clId="{354C8F61-621B-44CA-AAD0-117776AD7A67}" dt="2022-06-21T17:07:08.043" v="130"/>
        <pc:sldMkLst>
          <pc:docMk/>
          <pc:sldMk cId="283334129" sldId="453"/>
        </pc:sldMkLst>
        <pc:picChg chg="add mod">
          <ac:chgData name="Leonie Smith" userId="fed1330f33f5650e" providerId="LiveId" clId="{354C8F61-621B-44CA-AAD0-117776AD7A67}" dt="2022-06-21T17:07:08.043" v="130"/>
          <ac:picMkLst>
            <pc:docMk/>
            <pc:sldMk cId="283334129" sldId="453"/>
            <ac:picMk id="5" creationId="{4C31D658-07B9-EB6D-74AB-688DF2091D85}"/>
          </ac:picMkLst>
        </pc:picChg>
      </pc:sldChg>
      <pc:sldChg chg="modSp mod">
        <pc:chgData name="Leonie Smith" userId="fed1330f33f5650e" providerId="LiveId" clId="{354C8F61-621B-44CA-AAD0-117776AD7A67}" dt="2022-06-21T17:11:58.893" v="196" actId="403"/>
        <pc:sldMkLst>
          <pc:docMk/>
          <pc:sldMk cId="2511564658" sldId="454"/>
        </pc:sldMkLst>
        <pc:spChg chg="mod">
          <ac:chgData name="Leonie Smith" userId="fed1330f33f5650e" providerId="LiveId" clId="{354C8F61-621B-44CA-AAD0-117776AD7A67}" dt="2022-06-21T17:11:58.893" v="196" actId="403"/>
          <ac:spMkLst>
            <pc:docMk/>
            <pc:sldMk cId="2511564658" sldId="454"/>
            <ac:spMk id="4" creationId="{9A13E2D8-2F59-44C1-B1D2-79C300C26DD4}"/>
          </ac:spMkLst>
        </pc:spChg>
      </pc:sldChg>
      <pc:sldChg chg="del">
        <pc:chgData name="Leonie Smith" userId="fed1330f33f5650e" providerId="LiveId" clId="{354C8F61-621B-44CA-AAD0-117776AD7A67}" dt="2022-06-21T17:11:39.982" v="188" actId="2696"/>
        <pc:sldMkLst>
          <pc:docMk/>
          <pc:sldMk cId="1799939013" sldId="455"/>
        </pc:sldMkLst>
      </pc:sldChg>
      <pc:sldChg chg="addSp modSp ord">
        <pc:chgData name="Leonie Smith" userId="fed1330f33f5650e" providerId="LiveId" clId="{354C8F61-621B-44CA-AAD0-117776AD7A67}" dt="2022-06-21T17:12:37.127" v="201"/>
        <pc:sldMkLst>
          <pc:docMk/>
          <pc:sldMk cId="4049696417" sldId="456"/>
        </pc:sldMkLst>
        <pc:picChg chg="add mod">
          <ac:chgData name="Leonie Smith" userId="fed1330f33f5650e" providerId="LiveId" clId="{354C8F61-621B-44CA-AAD0-117776AD7A67}" dt="2022-06-21T17:12:20.723" v="197"/>
          <ac:picMkLst>
            <pc:docMk/>
            <pc:sldMk cId="4049696417" sldId="456"/>
            <ac:picMk id="5" creationId="{57024AB8-2A15-AF09-3C6D-699FD835E462}"/>
          </ac:picMkLst>
        </pc:picChg>
      </pc:sldChg>
      <pc:sldChg chg="modSp mod">
        <pc:chgData name="Leonie Smith" userId="fed1330f33f5650e" providerId="LiveId" clId="{354C8F61-621B-44CA-AAD0-117776AD7A67}" dt="2022-06-21T17:12:51.316" v="209" actId="403"/>
        <pc:sldMkLst>
          <pc:docMk/>
          <pc:sldMk cId="2618424304" sldId="457"/>
        </pc:sldMkLst>
        <pc:spChg chg="mod">
          <ac:chgData name="Leonie Smith" userId="fed1330f33f5650e" providerId="LiveId" clId="{354C8F61-621B-44CA-AAD0-117776AD7A67}" dt="2022-06-21T17:12:51.316" v="209" actId="403"/>
          <ac:spMkLst>
            <pc:docMk/>
            <pc:sldMk cId="2618424304" sldId="457"/>
            <ac:spMk id="4" creationId="{9A13E2D8-2F59-44C1-B1D2-79C300C26DD4}"/>
          </ac:spMkLst>
        </pc:spChg>
      </pc:sldChg>
      <pc:sldChg chg="modSp mod">
        <pc:chgData name="Leonie Smith" userId="fed1330f33f5650e" providerId="LiveId" clId="{354C8F61-621B-44CA-AAD0-117776AD7A67}" dt="2022-06-21T17:13:38.483" v="216" actId="403"/>
        <pc:sldMkLst>
          <pc:docMk/>
          <pc:sldMk cId="2789980734" sldId="458"/>
        </pc:sldMkLst>
        <pc:spChg chg="mod">
          <ac:chgData name="Leonie Smith" userId="fed1330f33f5650e" providerId="LiveId" clId="{354C8F61-621B-44CA-AAD0-117776AD7A67}" dt="2022-06-21T17:13:38.483" v="216" actId="403"/>
          <ac:spMkLst>
            <pc:docMk/>
            <pc:sldMk cId="2789980734" sldId="458"/>
            <ac:spMk id="4" creationId="{9A13E2D8-2F59-44C1-B1D2-79C300C26DD4}"/>
          </ac:spMkLst>
        </pc:spChg>
      </pc:sldChg>
      <pc:sldChg chg="addSp modSp">
        <pc:chgData name="Leonie Smith" userId="fed1330f33f5650e" providerId="LiveId" clId="{354C8F61-621B-44CA-AAD0-117776AD7A67}" dt="2022-06-21T17:13:17.786" v="211"/>
        <pc:sldMkLst>
          <pc:docMk/>
          <pc:sldMk cId="783514268" sldId="459"/>
        </pc:sldMkLst>
        <pc:picChg chg="add mod">
          <ac:chgData name="Leonie Smith" userId="fed1330f33f5650e" providerId="LiveId" clId="{354C8F61-621B-44CA-AAD0-117776AD7A67}" dt="2022-06-21T17:13:09.606" v="210"/>
          <ac:picMkLst>
            <pc:docMk/>
            <pc:sldMk cId="783514268" sldId="459"/>
            <ac:picMk id="5" creationId="{3EC90958-5485-4F61-4F3A-720E208F5F44}"/>
          </ac:picMkLst>
        </pc:picChg>
        <pc:picChg chg="add mod">
          <ac:chgData name="Leonie Smith" userId="fed1330f33f5650e" providerId="LiveId" clId="{354C8F61-621B-44CA-AAD0-117776AD7A67}" dt="2022-06-21T17:13:17.786" v="211"/>
          <ac:picMkLst>
            <pc:docMk/>
            <pc:sldMk cId="783514268" sldId="459"/>
            <ac:picMk id="7" creationId="{57E6DB77-735A-0F3B-DE8B-32233D3A198D}"/>
          </ac:picMkLst>
        </pc:picChg>
      </pc:sldChg>
      <pc:sldChg chg="addSp delSp modSp mod">
        <pc:chgData name="Leonie Smith" userId="fed1330f33f5650e" providerId="LiveId" clId="{354C8F61-621B-44CA-AAD0-117776AD7A67}" dt="2022-06-21T17:14:52.986" v="227" actId="403"/>
        <pc:sldMkLst>
          <pc:docMk/>
          <pc:sldMk cId="2691432836" sldId="460"/>
        </pc:sldMkLst>
        <pc:spChg chg="mod">
          <ac:chgData name="Leonie Smith" userId="fed1330f33f5650e" providerId="LiveId" clId="{354C8F61-621B-44CA-AAD0-117776AD7A67}" dt="2022-06-21T17:14:52.986" v="227" actId="403"/>
          <ac:spMkLst>
            <pc:docMk/>
            <pc:sldMk cId="2691432836" sldId="460"/>
            <ac:spMk id="4" creationId="{9A13E2D8-2F59-44C1-B1D2-79C300C26DD4}"/>
          </ac:spMkLst>
        </pc:spChg>
        <pc:spChg chg="add del">
          <ac:chgData name="Leonie Smith" userId="fed1330f33f5650e" providerId="LiveId" clId="{354C8F61-621B-44CA-AAD0-117776AD7A67}" dt="2022-06-21T17:14:44.184" v="219" actId="22"/>
          <ac:spMkLst>
            <pc:docMk/>
            <pc:sldMk cId="2691432836" sldId="460"/>
            <ac:spMk id="5" creationId="{8ACB359E-A047-526B-FADA-AEF7499686B0}"/>
          </ac:spMkLst>
        </pc:spChg>
      </pc:sldChg>
      <pc:sldChg chg="addSp modSp">
        <pc:chgData name="Leonie Smith" userId="fed1330f33f5650e" providerId="LiveId" clId="{354C8F61-621B-44CA-AAD0-117776AD7A67}" dt="2022-06-21T17:14:25.817" v="217"/>
        <pc:sldMkLst>
          <pc:docMk/>
          <pc:sldMk cId="3868250199" sldId="461"/>
        </pc:sldMkLst>
        <pc:picChg chg="add mod">
          <ac:chgData name="Leonie Smith" userId="fed1330f33f5650e" providerId="LiveId" clId="{354C8F61-621B-44CA-AAD0-117776AD7A67}" dt="2022-06-21T17:14:25.817" v="217"/>
          <ac:picMkLst>
            <pc:docMk/>
            <pc:sldMk cId="3868250199" sldId="461"/>
            <ac:picMk id="5" creationId="{23ADF793-4F3D-5BA0-F52F-6617EA62544E}"/>
          </ac:picMkLst>
        </pc:picChg>
      </pc:sldChg>
      <pc:sldChg chg="modSp mod">
        <pc:chgData name="Leonie Smith" userId="fed1330f33f5650e" providerId="LiveId" clId="{354C8F61-621B-44CA-AAD0-117776AD7A67}" dt="2022-06-21T17:16:41.799" v="244" actId="403"/>
        <pc:sldMkLst>
          <pc:docMk/>
          <pc:sldMk cId="3941201962" sldId="462"/>
        </pc:sldMkLst>
        <pc:spChg chg="mod">
          <ac:chgData name="Leonie Smith" userId="fed1330f33f5650e" providerId="LiveId" clId="{354C8F61-621B-44CA-AAD0-117776AD7A67}" dt="2022-06-21T17:16:41.799" v="244" actId="403"/>
          <ac:spMkLst>
            <pc:docMk/>
            <pc:sldMk cId="3941201962" sldId="462"/>
            <ac:spMk id="4" creationId="{9A13E2D8-2F59-44C1-B1D2-79C300C26DD4}"/>
          </ac:spMkLst>
        </pc:spChg>
      </pc:sldChg>
      <pc:sldChg chg="modSp mod ord">
        <pc:chgData name="Leonie Smith" userId="fed1330f33f5650e" providerId="LiveId" clId="{354C8F61-621B-44CA-AAD0-117776AD7A67}" dt="2022-06-21T17:17:15.892" v="254" actId="403"/>
        <pc:sldMkLst>
          <pc:docMk/>
          <pc:sldMk cId="2982327576" sldId="463"/>
        </pc:sldMkLst>
        <pc:spChg chg="mod">
          <ac:chgData name="Leonie Smith" userId="fed1330f33f5650e" providerId="LiveId" clId="{354C8F61-621B-44CA-AAD0-117776AD7A67}" dt="2022-06-21T17:17:15.892" v="254" actId="403"/>
          <ac:spMkLst>
            <pc:docMk/>
            <pc:sldMk cId="2982327576" sldId="463"/>
            <ac:spMk id="4" creationId="{9A13E2D8-2F59-44C1-B1D2-79C300C26DD4}"/>
          </ac:spMkLst>
        </pc:spChg>
      </pc:sldChg>
      <pc:sldChg chg="addSp modSp">
        <pc:chgData name="Leonie Smith" userId="fed1330f33f5650e" providerId="LiveId" clId="{354C8F61-621B-44CA-AAD0-117776AD7A67}" dt="2022-06-21T17:17:00.631" v="245"/>
        <pc:sldMkLst>
          <pc:docMk/>
          <pc:sldMk cId="3471468068" sldId="464"/>
        </pc:sldMkLst>
        <pc:picChg chg="add mod">
          <ac:chgData name="Leonie Smith" userId="fed1330f33f5650e" providerId="LiveId" clId="{354C8F61-621B-44CA-AAD0-117776AD7A67}" dt="2022-06-21T17:17:00.631" v="245"/>
          <ac:picMkLst>
            <pc:docMk/>
            <pc:sldMk cId="3471468068" sldId="464"/>
            <ac:picMk id="5" creationId="{DA364DE3-4D38-562A-15FB-5A17796AE930}"/>
          </ac:picMkLst>
        </pc:picChg>
      </pc:sldChg>
      <pc:sldChg chg="modSp mod">
        <pc:chgData name="Leonie Smith" userId="fed1330f33f5650e" providerId="LiveId" clId="{354C8F61-621B-44CA-AAD0-117776AD7A67}" dt="2022-06-21T17:17:47.046" v="264" actId="403"/>
        <pc:sldMkLst>
          <pc:docMk/>
          <pc:sldMk cId="3894174290" sldId="465"/>
        </pc:sldMkLst>
        <pc:spChg chg="mod">
          <ac:chgData name="Leonie Smith" userId="fed1330f33f5650e" providerId="LiveId" clId="{354C8F61-621B-44CA-AAD0-117776AD7A67}" dt="2022-06-21T17:17:47.046" v="264" actId="403"/>
          <ac:spMkLst>
            <pc:docMk/>
            <pc:sldMk cId="3894174290" sldId="465"/>
            <ac:spMk id="4" creationId="{9A13E2D8-2F59-44C1-B1D2-79C300C26DD4}"/>
          </ac:spMkLst>
        </pc:spChg>
      </pc:sldChg>
      <pc:sldChg chg="addSp modSp">
        <pc:chgData name="Leonie Smith" userId="fed1330f33f5650e" providerId="LiveId" clId="{354C8F61-621B-44CA-AAD0-117776AD7A67}" dt="2022-06-21T17:17:31.621" v="255"/>
        <pc:sldMkLst>
          <pc:docMk/>
          <pc:sldMk cId="581074576" sldId="466"/>
        </pc:sldMkLst>
        <pc:picChg chg="add mod">
          <ac:chgData name="Leonie Smith" userId="fed1330f33f5650e" providerId="LiveId" clId="{354C8F61-621B-44CA-AAD0-117776AD7A67}" dt="2022-06-21T17:17:31.621" v="255"/>
          <ac:picMkLst>
            <pc:docMk/>
            <pc:sldMk cId="581074576" sldId="466"/>
            <ac:picMk id="5" creationId="{2BCBB4CE-A6D3-4FBB-D001-A96A81DCADB2}"/>
          </ac:picMkLst>
        </pc:picChg>
      </pc:sldChg>
      <pc:sldChg chg="modSp mod">
        <pc:chgData name="Leonie Smith" userId="fed1330f33f5650e" providerId="LiveId" clId="{354C8F61-621B-44CA-AAD0-117776AD7A67}" dt="2022-06-21T17:18:22.218" v="289" actId="403"/>
        <pc:sldMkLst>
          <pc:docMk/>
          <pc:sldMk cId="2711152741" sldId="467"/>
        </pc:sldMkLst>
        <pc:spChg chg="mod">
          <ac:chgData name="Leonie Smith" userId="fed1330f33f5650e" providerId="LiveId" clId="{354C8F61-621B-44CA-AAD0-117776AD7A67}" dt="2022-06-21T17:18:22.218" v="289" actId="403"/>
          <ac:spMkLst>
            <pc:docMk/>
            <pc:sldMk cId="2711152741" sldId="467"/>
            <ac:spMk id="4" creationId="{9A13E2D8-2F59-44C1-B1D2-79C300C26DD4}"/>
          </ac:spMkLst>
        </pc:spChg>
      </pc:sldChg>
      <pc:sldChg chg="add del setBg">
        <pc:chgData name="Leonie Smith" userId="fed1330f33f5650e" providerId="LiveId" clId="{354C8F61-621B-44CA-AAD0-117776AD7A67}" dt="2022-06-21T16:50:30.614" v="5"/>
        <pc:sldMkLst>
          <pc:docMk/>
          <pc:sldMk cId="2201728692" sldId="469"/>
        </pc:sldMkLst>
      </pc:sldChg>
      <pc:sldChg chg="modSp add mod setBg">
        <pc:chgData name="Leonie Smith" userId="fed1330f33f5650e" providerId="LiveId" clId="{354C8F61-621B-44CA-AAD0-117776AD7A67}" dt="2022-06-21T16:58:22.160" v="78" actId="20577"/>
        <pc:sldMkLst>
          <pc:docMk/>
          <pc:sldMk cId="3278432785" sldId="469"/>
        </pc:sldMkLst>
        <pc:spChg chg="mod">
          <ac:chgData name="Leonie Smith" userId="fed1330f33f5650e" providerId="LiveId" clId="{354C8F61-621B-44CA-AAD0-117776AD7A67}" dt="2022-06-21T16:58:22.160" v="78" actId="20577"/>
          <ac:spMkLst>
            <pc:docMk/>
            <pc:sldMk cId="3278432785" sldId="469"/>
            <ac:spMk id="4" creationId="{9A13E2D8-2F59-44C1-B1D2-79C300C26DD4}"/>
          </ac:spMkLst>
        </pc:spChg>
      </pc:sldChg>
      <pc:sldChg chg="add del">
        <pc:chgData name="Leonie Smith" userId="fed1330f33f5650e" providerId="LiveId" clId="{354C8F61-621B-44CA-AAD0-117776AD7A67}" dt="2022-06-21T16:51:37.912" v="16" actId="2696"/>
        <pc:sldMkLst>
          <pc:docMk/>
          <pc:sldMk cId="46724905" sldId="470"/>
        </pc:sldMkLst>
      </pc:sldChg>
      <pc:sldChg chg="add del setBg">
        <pc:chgData name="Leonie Smith" userId="fed1330f33f5650e" providerId="LiveId" clId="{354C8F61-621B-44CA-AAD0-117776AD7A67}" dt="2022-06-21T16:51:48.242" v="18"/>
        <pc:sldMkLst>
          <pc:docMk/>
          <pc:sldMk cId="3049055192" sldId="470"/>
        </pc:sldMkLst>
      </pc:sldChg>
      <pc:sldChg chg="add del setBg">
        <pc:chgData name="Leonie Smith" userId="fed1330f33f5650e" providerId="LiveId" clId="{354C8F61-621B-44CA-AAD0-117776AD7A67}" dt="2022-06-21T16:51:18.355" v="8"/>
        <pc:sldMkLst>
          <pc:docMk/>
          <pc:sldMk cId="3146760464" sldId="470"/>
        </pc:sldMkLst>
      </pc:sldChg>
      <pc:sldChg chg="addSp modSp add mod ord">
        <pc:chgData name="Leonie Smith" userId="fed1330f33f5650e" providerId="LiveId" clId="{354C8F61-621B-44CA-AAD0-117776AD7A67}" dt="2022-06-21T16:57:46.435" v="65" actId="171"/>
        <pc:sldMkLst>
          <pc:docMk/>
          <pc:sldMk cId="700422170" sldId="471"/>
        </pc:sldMkLst>
        <pc:picChg chg="add mod">
          <ac:chgData name="Leonie Smith" userId="fed1330f33f5650e" providerId="LiveId" clId="{354C8F61-621B-44CA-AAD0-117776AD7A67}" dt="2022-06-21T16:56:48.535" v="63"/>
          <ac:picMkLst>
            <pc:docMk/>
            <pc:sldMk cId="700422170" sldId="471"/>
            <ac:picMk id="5" creationId="{2F06FB0A-BB8A-9BEA-436F-62FE54B8BC6C}"/>
          </ac:picMkLst>
        </pc:picChg>
        <pc:picChg chg="add mod ord">
          <ac:chgData name="Leonie Smith" userId="fed1330f33f5650e" providerId="LiveId" clId="{354C8F61-621B-44CA-AAD0-117776AD7A67}" dt="2022-06-21T16:57:46.435" v="65" actId="171"/>
          <ac:picMkLst>
            <pc:docMk/>
            <pc:sldMk cId="700422170" sldId="471"/>
            <ac:picMk id="7" creationId="{5CC981B4-2604-663B-00E6-F1B3A23E1139}"/>
          </ac:picMkLst>
        </pc:picChg>
      </pc:sldChg>
      <pc:sldChg chg="addSp modSp add mod ord">
        <pc:chgData name="Leonie Smith" userId="fed1330f33f5650e" providerId="LiveId" clId="{354C8F61-621B-44CA-AAD0-117776AD7A67}" dt="2022-06-21T16:55:32.589" v="52" actId="14100"/>
        <pc:sldMkLst>
          <pc:docMk/>
          <pc:sldMk cId="3324293826" sldId="472"/>
        </pc:sldMkLst>
        <pc:picChg chg="add mod">
          <ac:chgData name="Leonie Smith" userId="fed1330f33f5650e" providerId="LiveId" clId="{354C8F61-621B-44CA-AAD0-117776AD7A67}" dt="2022-06-21T16:54:19.269" v="44"/>
          <ac:picMkLst>
            <pc:docMk/>
            <pc:sldMk cId="3324293826" sldId="472"/>
            <ac:picMk id="5" creationId="{419CD97A-6656-4DDE-E514-3C0FD54EA326}"/>
          </ac:picMkLst>
        </pc:picChg>
        <pc:picChg chg="add mod">
          <ac:chgData name="Leonie Smith" userId="fed1330f33f5650e" providerId="LiveId" clId="{354C8F61-621B-44CA-AAD0-117776AD7A67}" dt="2022-06-21T16:55:32.589" v="52" actId="14100"/>
          <ac:picMkLst>
            <pc:docMk/>
            <pc:sldMk cId="3324293826" sldId="472"/>
            <ac:picMk id="7" creationId="{325E1C83-9B40-91FB-3282-38B0DD93BB1C}"/>
          </ac:picMkLst>
        </pc:picChg>
        <pc:picChg chg="add mod">
          <ac:chgData name="Leonie Smith" userId="fed1330f33f5650e" providerId="LiveId" clId="{354C8F61-621B-44CA-AAD0-117776AD7A67}" dt="2022-06-21T16:55:27.904" v="51" actId="14100"/>
          <ac:picMkLst>
            <pc:docMk/>
            <pc:sldMk cId="3324293826" sldId="472"/>
            <ac:picMk id="8" creationId="{C5530018-8BD8-CF85-90F1-87CA36E873F2}"/>
          </ac:picMkLst>
        </pc:picChg>
        <pc:picChg chg="add mod">
          <ac:chgData name="Leonie Smith" userId="fed1330f33f5650e" providerId="LiveId" clId="{354C8F61-621B-44CA-AAD0-117776AD7A67}" dt="2022-06-21T16:55:21.004" v="49" actId="14100"/>
          <ac:picMkLst>
            <pc:docMk/>
            <pc:sldMk cId="3324293826" sldId="472"/>
            <ac:picMk id="9" creationId="{40360BCB-1717-27CF-D4AA-60E68E2FFB97}"/>
          </ac:picMkLst>
        </pc:picChg>
      </pc:sldChg>
      <pc:sldChg chg="addSp modSp add ord">
        <pc:chgData name="Leonie Smith" userId="fed1330f33f5650e" providerId="LiveId" clId="{354C8F61-621B-44CA-AAD0-117776AD7A67}" dt="2022-06-21T17:02:04.830" v="113"/>
        <pc:sldMkLst>
          <pc:docMk/>
          <pc:sldMk cId="3344658512" sldId="473"/>
        </pc:sldMkLst>
        <pc:picChg chg="add mod">
          <ac:chgData name="Leonie Smith" userId="fed1330f33f5650e" providerId="LiveId" clId="{354C8F61-621B-44CA-AAD0-117776AD7A67}" dt="2022-06-21T17:02:04.830" v="113"/>
          <ac:picMkLst>
            <pc:docMk/>
            <pc:sldMk cId="3344658512" sldId="473"/>
            <ac:picMk id="5" creationId="{DADA3F94-745E-406D-4D41-0513E0AC97C4}"/>
          </ac:picMkLst>
        </pc:picChg>
      </pc:sldChg>
      <pc:sldChg chg="addSp modSp add ord">
        <pc:chgData name="Leonie Smith" userId="fed1330f33f5650e" providerId="LiveId" clId="{354C8F61-621B-44CA-AAD0-117776AD7A67}" dt="2022-06-21T17:00:19.605" v="89"/>
        <pc:sldMkLst>
          <pc:docMk/>
          <pc:sldMk cId="903449154" sldId="474"/>
        </pc:sldMkLst>
        <pc:picChg chg="add mod">
          <ac:chgData name="Leonie Smith" userId="fed1330f33f5650e" providerId="LiveId" clId="{354C8F61-621B-44CA-AAD0-117776AD7A67}" dt="2022-06-21T17:00:19.605" v="89"/>
          <ac:picMkLst>
            <pc:docMk/>
            <pc:sldMk cId="903449154" sldId="474"/>
            <ac:picMk id="5" creationId="{07373791-02EA-CB7B-BEA8-3324DD92D318}"/>
          </ac:picMkLst>
        </pc:picChg>
      </pc:sldChg>
      <pc:sldChg chg="addSp modSp add ord">
        <pc:chgData name="Leonie Smith" userId="fed1330f33f5650e" providerId="LiveId" clId="{354C8F61-621B-44CA-AAD0-117776AD7A67}" dt="2022-06-21T16:59:34.356" v="79"/>
        <pc:sldMkLst>
          <pc:docMk/>
          <pc:sldMk cId="3984786086" sldId="475"/>
        </pc:sldMkLst>
        <pc:picChg chg="add mod">
          <ac:chgData name="Leonie Smith" userId="fed1330f33f5650e" providerId="LiveId" clId="{354C8F61-621B-44CA-AAD0-117776AD7A67}" dt="2022-06-21T16:59:34.356" v="79"/>
          <ac:picMkLst>
            <pc:docMk/>
            <pc:sldMk cId="3984786086" sldId="475"/>
            <ac:picMk id="5" creationId="{1EA93DD4-5256-D3D4-02DE-6AEADEF0E6CF}"/>
          </ac:picMkLst>
        </pc:picChg>
      </pc:sldChg>
      <pc:sldChg chg="add">
        <pc:chgData name="Leonie Smith" userId="fed1330f33f5650e" providerId="LiveId" clId="{354C8F61-621B-44CA-AAD0-117776AD7A67}" dt="2022-06-21T16:52:30.563" v="28" actId="2890"/>
        <pc:sldMkLst>
          <pc:docMk/>
          <pc:sldMk cId="474908290" sldId="476"/>
        </pc:sldMkLst>
      </pc:sldChg>
      <pc:sldChg chg="modSp add mod">
        <pc:chgData name="Leonie Smith" userId="fed1330f33f5650e" providerId="LiveId" clId="{354C8F61-621B-44CA-AAD0-117776AD7A67}" dt="2022-06-21T16:53:49.272" v="43" actId="403"/>
        <pc:sldMkLst>
          <pc:docMk/>
          <pc:sldMk cId="185619366" sldId="477"/>
        </pc:sldMkLst>
        <pc:spChg chg="mod">
          <ac:chgData name="Leonie Smith" userId="fed1330f33f5650e" providerId="LiveId" clId="{354C8F61-621B-44CA-AAD0-117776AD7A67}" dt="2022-06-21T16:53:49.272" v="43" actId="403"/>
          <ac:spMkLst>
            <pc:docMk/>
            <pc:sldMk cId="185619366" sldId="477"/>
            <ac:spMk id="4" creationId="{9A13E2D8-2F59-44C1-B1D2-79C300C26DD4}"/>
          </ac:spMkLst>
        </pc:spChg>
      </pc:sldChg>
      <pc:sldChg chg="addSp modSp add ord">
        <pc:chgData name="Leonie Smith" userId="fed1330f33f5650e" providerId="LiveId" clId="{354C8F61-621B-44CA-AAD0-117776AD7A67}" dt="2022-06-21T17:02:42.554" v="117"/>
        <pc:sldMkLst>
          <pc:docMk/>
          <pc:sldMk cId="1432202983" sldId="478"/>
        </pc:sldMkLst>
        <pc:picChg chg="add mod">
          <ac:chgData name="Leonie Smith" userId="fed1330f33f5650e" providerId="LiveId" clId="{354C8F61-621B-44CA-AAD0-117776AD7A67}" dt="2022-06-21T17:02:42.554" v="117"/>
          <ac:picMkLst>
            <pc:docMk/>
            <pc:sldMk cId="1432202983" sldId="478"/>
            <ac:picMk id="5" creationId="{07983C37-4829-5FCA-B91A-202C08FB7FD3}"/>
          </ac:picMkLst>
        </pc:picChg>
      </pc:sldChg>
      <pc:sldChg chg="add del setBg">
        <pc:chgData name="Leonie Smith" userId="fed1330f33f5650e" providerId="LiveId" clId="{354C8F61-621B-44CA-AAD0-117776AD7A67}" dt="2022-06-21T16:53:10.949" v="33"/>
        <pc:sldMkLst>
          <pc:docMk/>
          <pc:sldMk cId="3428422896" sldId="478"/>
        </pc:sldMkLst>
      </pc:sldChg>
      <pc:sldChg chg="add del ord">
        <pc:chgData name="Leonie Smith" userId="fed1330f33f5650e" providerId="LiveId" clId="{354C8F61-621B-44CA-AAD0-117776AD7A67}" dt="2022-06-21T17:04:43.493" v="122" actId="2696"/>
        <pc:sldMkLst>
          <pc:docMk/>
          <pc:sldMk cId="3977102615" sldId="479"/>
        </pc:sldMkLst>
      </pc:sldChg>
      <pc:sldChg chg="addSp delSp modSp add ord">
        <pc:chgData name="Leonie Smith" userId="fed1330f33f5650e" providerId="LiveId" clId="{354C8F61-621B-44CA-AAD0-117776AD7A67}" dt="2022-06-21T17:28:54.701" v="463"/>
        <pc:sldMkLst>
          <pc:docMk/>
          <pc:sldMk cId="2492550647" sldId="480"/>
        </pc:sldMkLst>
        <pc:picChg chg="add del mod">
          <ac:chgData name="Leonie Smith" userId="fed1330f33f5650e" providerId="LiveId" clId="{354C8F61-621B-44CA-AAD0-117776AD7A67}" dt="2022-06-21T17:01:59.023" v="112"/>
          <ac:picMkLst>
            <pc:docMk/>
            <pc:sldMk cId="2492550647" sldId="480"/>
            <ac:picMk id="5" creationId="{4BEDBF31-1221-C7D3-1B27-AE1071011803}"/>
          </ac:picMkLst>
        </pc:picChg>
        <pc:picChg chg="add mod">
          <ac:chgData name="Leonie Smith" userId="fed1330f33f5650e" providerId="LiveId" clId="{354C8F61-621B-44CA-AAD0-117776AD7A67}" dt="2022-06-21T17:28:54.701" v="463"/>
          <ac:picMkLst>
            <pc:docMk/>
            <pc:sldMk cId="2492550647" sldId="480"/>
            <ac:picMk id="7" creationId="{24C36D35-7142-972C-C722-D52D7CBB77C8}"/>
          </ac:picMkLst>
        </pc:picChg>
      </pc:sldChg>
      <pc:sldChg chg="addSp modSp add ord">
        <pc:chgData name="Leonie Smith" userId="fed1330f33f5650e" providerId="LiveId" clId="{354C8F61-621B-44CA-AAD0-117776AD7A67}" dt="2022-06-21T17:04:57.176" v="123"/>
        <pc:sldMkLst>
          <pc:docMk/>
          <pc:sldMk cId="23573998" sldId="481"/>
        </pc:sldMkLst>
        <pc:picChg chg="add mod">
          <ac:chgData name="Leonie Smith" userId="fed1330f33f5650e" providerId="LiveId" clId="{354C8F61-621B-44CA-AAD0-117776AD7A67}" dt="2022-06-21T17:04:57.176" v="123"/>
          <ac:picMkLst>
            <pc:docMk/>
            <pc:sldMk cId="23573998" sldId="481"/>
            <ac:picMk id="5" creationId="{B26EE129-6B05-F792-DFAC-ED4C5FA6493F}"/>
          </ac:picMkLst>
        </pc:picChg>
      </pc:sldChg>
      <pc:sldChg chg="addSp modSp add">
        <pc:chgData name="Leonie Smith" userId="fed1330f33f5650e" providerId="LiveId" clId="{354C8F61-621B-44CA-AAD0-117776AD7A67}" dt="2022-06-21T17:18:32.869" v="290"/>
        <pc:sldMkLst>
          <pc:docMk/>
          <pc:sldMk cId="3330154929" sldId="482"/>
        </pc:sldMkLst>
        <pc:picChg chg="add mod">
          <ac:chgData name="Leonie Smith" userId="fed1330f33f5650e" providerId="LiveId" clId="{354C8F61-621B-44CA-AAD0-117776AD7A67}" dt="2022-06-21T17:18:32.869" v="290"/>
          <ac:picMkLst>
            <pc:docMk/>
            <pc:sldMk cId="3330154929" sldId="482"/>
            <ac:picMk id="5" creationId="{34A29CE5-9E50-33C0-BE82-638F8B335174}"/>
          </ac:picMkLst>
        </pc:picChg>
      </pc:sldChg>
      <pc:sldChg chg="modSp add mod">
        <pc:chgData name="Leonie Smith" userId="fed1330f33f5650e" providerId="LiveId" clId="{354C8F61-621B-44CA-AAD0-117776AD7A67}" dt="2022-06-21T17:18:49.956" v="299" actId="403"/>
        <pc:sldMkLst>
          <pc:docMk/>
          <pc:sldMk cId="184674776" sldId="483"/>
        </pc:sldMkLst>
        <pc:spChg chg="mod">
          <ac:chgData name="Leonie Smith" userId="fed1330f33f5650e" providerId="LiveId" clId="{354C8F61-621B-44CA-AAD0-117776AD7A67}" dt="2022-06-21T17:18:49.956" v="299" actId="403"/>
          <ac:spMkLst>
            <pc:docMk/>
            <pc:sldMk cId="184674776" sldId="483"/>
            <ac:spMk id="4" creationId="{9A13E2D8-2F59-44C1-B1D2-79C300C26DD4}"/>
          </ac:spMkLst>
        </pc:spChg>
      </pc:sldChg>
      <pc:sldChg chg="addSp modSp add ord">
        <pc:chgData name="Leonie Smith" userId="fed1330f33f5650e" providerId="LiveId" clId="{354C8F61-621B-44CA-AAD0-117776AD7A67}" dt="2022-06-21T17:19:59.698" v="306"/>
        <pc:sldMkLst>
          <pc:docMk/>
          <pc:sldMk cId="2433900225" sldId="484"/>
        </pc:sldMkLst>
        <pc:picChg chg="add mod">
          <ac:chgData name="Leonie Smith" userId="fed1330f33f5650e" providerId="LiveId" clId="{354C8F61-621B-44CA-AAD0-117776AD7A67}" dt="2022-06-21T17:19:57.091" v="304"/>
          <ac:picMkLst>
            <pc:docMk/>
            <pc:sldMk cId="2433900225" sldId="484"/>
            <ac:picMk id="5" creationId="{A3D992CE-933F-F3FE-67FE-CD7B87E118DF}"/>
          </ac:picMkLst>
        </pc:picChg>
      </pc:sldChg>
      <pc:sldChg chg="modSp add mod ord">
        <pc:chgData name="Leonie Smith" userId="fed1330f33f5650e" providerId="LiveId" clId="{354C8F61-621B-44CA-AAD0-117776AD7A67}" dt="2022-06-21T17:20:21.454" v="316" actId="403"/>
        <pc:sldMkLst>
          <pc:docMk/>
          <pc:sldMk cId="2892448912" sldId="485"/>
        </pc:sldMkLst>
        <pc:spChg chg="mod">
          <ac:chgData name="Leonie Smith" userId="fed1330f33f5650e" providerId="LiveId" clId="{354C8F61-621B-44CA-AAD0-117776AD7A67}" dt="2022-06-21T17:20:21.454" v="316" actId="403"/>
          <ac:spMkLst>
            <pc:docMk/>
            <pc:sldMk cId="2892448912" sldId="485"/>
            <ac:spMk id="4" creationId="{9A13E2D8-2F59-44C1-B1D2-79C300C26DD4}"/>
          </ac:spMkLst>
        </pc:spChg>
      </pc:sldChg>
      <pc:sldChg chg="modSp add mod">
        <pc:chgData name="Leonie Smith" userId="fed1330f33f5650e" providerId="LiveId" clId="{354C8F61-621B-44CA-AAD0-117776AD7A67}" dt="2022-06-21T17:20:42.621" v="324" actId="403"/>
        <pc:sldMkLst>
          <pc:docMk/>
          <pc:sldMk cId="2675385786" sldId="486"/>
        </pc:sldMkLst>
        <pc:spChg chg="mod">
          <ac:chgData name="Leonie Smith" userId="fed1330f33f5650e" providerId="LiveId" clId="{354C8F61-621B-44CA-AAD0-117776AD7A67}" dt="2022-06-21T17:20:42.621" v="324" actId="403"/>
          <ac:spMkLst>
            <pc:docMk/>
            <pc:sldMk cId="2675385786" sldId="486"/>
            <ac:spMk id="4" creationId="{9A13E2D8-2F59-44C1-B1D2-79C300C26DD4}"/>
          </ac:spMkLst>
        </pc:spChg>
      </pc:sldChg>
      <pc:sldChg chg="addSp modSp add">
        <pc:chgData name="Leonie Smith" userId="fed1330f33f5650e" providerId="LiveId" clId="{354C8F61-621B-44CA-AAD0-117776AD7A67}" dt="2022-06-21T17:20:52.269" v="325"/>
        <pc:sldMkLst>
          <pc:docMk/>
          <pc:sldMk cId="3269204257" sldId="487"/>
        </pc:sldMkLst>
        <pc:picChg chg="add mod">
          <ac:chgData name="Leonie Smith" userId="fed1330f33f5650e" providerId="LiveId" clId="{354C8F61-621B-44CA-AAD0-117776AD7A67}" dt="2022-06-21T17:20:52.269" v="325"/>
          <ac:picMkLst>
            <pc:docMk/>
            <pc:sldMk cId="3269204257" sldId="487"/>
            <ac:picMk id="5" creationId="{B23A6BBA-D321-4B83-35DB-472CBB03A135}"/>
          </ac:picMkLst>
        </pc:picChg>
      </pc:sldChg>
      <pc:sldChg chg="modSp add mod">
        <pc:chgData name="Leonie Smith" userId="fed1330f33f5650e" providerId="LiveId" clId="{354C8F61-621B-44CA-AAD0-117776AD7A67}" dt="2022-06-21T17:21:13.139" v="333" actId="403"/>
        <pc:sldMkLst>
          <pc:docMk/>
          <pc:sldMk cId="2902765043" sldId="488"/>
        </pc:sldMkLst>
        <pc:spChg chg="mod">
          <ac:chgData name="Leonie Smith" userId="fed1330f33f5650e" providerId="LiveId" clId="{354C8F61-621B-44CA-AAD0-117776AD7A67}" dt="2022-06-21T17:21:13.139" v="333" actId="403"/>
          <ac:spMkLst>
            <pc:docMk/>
            <pc:sldMk cId="2902765043" sldId="488"/>
            <ac:spMk id="4" creationId="{9A13E2D8-2F59-44C1-B1D2-79C300C26DD4}"/>
          </ac:spMkLst>
        </pc:spChg>
      </pc:sldChg>
      <pc:sldChg chg="addSp modSp add">
        <pc:chgData name="Leonie Smith" userId="fed1330f33f5650e" providerId="LiveId" clId="{354C8F61-621B-44CA-AAD0-117776AD7A67}" dt="2022-06-21T17:21:24.444" v="334"/>
        <pc:sldMkLst>
          <pc:docMk/>
          <pc:sldMk cId="855261212" sldId="489"/>
        </pc:sldMkLst>
        <pc:picChg chg="add mod">
          <ac:chgData name="Leonie Smith" userId="fed1330f33f5650e" providerId="LiveId" clId="{354C8F61-621B-44CA-AAD0-117776AD7A67}" dt="2022-06-21T17:21:24.444" v="334"/>
          <ac:picMkLst>
            <pc:docMk/>
            <pc:sldMk cId="855261212" sldId="489"/>
            <ac:picMk id="5" creationId="{C64CDA04-E73C-7ABE-8D56-1A61CC8A0A7F}"/>
          </ac:picMkLst>
        </pc:picChg>
      </pc:sldChg>
      <pc:sldChg chg="modSp add mod">
        <pc:chgData name="Leonie Smith" userId="fed1330f33f5650e" providerId="LiveId" clId="{354C8F61-621B-44CA-AAD0-117776AD7A67}" dt="2022-06-21T17:21:42.469" v="341" actId="403"/>
        <pc:sldMkLst>
          <pc:docMk/>
          <pc:sldMk cId="2953922856" sldId="490"/>
        </pc:sldMkLst>
        <pc:spChg chg="mod">
          <ac:chgData name="Leonie Smith" userId="fed1330f33f5650e" providerId="LiveId" clId="{354C8F61-621B-44CA-AAD0-117776AD7A67}" dt="2022-06-21T17:21:42.469" v="341" actId="403"/>
          <ac:spMkLst>
            <pc:docMk/>
            <pc:sldMk cId="2953922856" sldId="490"/>
            <ac:spMk id="4" creationId="{9A13E2D8-2F59-44C1-B1D2-79C300C26DD4}"/>
          </ac:spMkLst>
        </pc:spChg>
      </pc:sldChg>
      <pc:sldChg chg="addSp modSp add">
        <pc:chgData name="Leonie Smith" userId="fed1330f33f5650e" providerId="LiveId" clId="{354C8F61-621B-44CA-AAD0-117776AD7A67}" dt="2022-06-21T17:21:53.523" v="342"/>
        <pc:sldMkLst>
          <pc:docMk/>
          <pc:sldMk cId="4065748556" sldId="491"/>
        </pc:sldMkLst>
        <pc:picChg chg="add mod">
          <ac:chgData name="Leonie Smith" userId="fed1330f33f5650e" providerId="LiveId" clId="{354C8F61-621B-44CA-AAD0-117776AD7A67}" dt="2022-06-21T17:21:53.523" v="342"/>
          <ac:picMkLst>
            <pc:docMk/>
            <pc:sldMk cId="4065748556" sldId="491"/>
            <ac:picMk id="5" creationId="{8E8A0764-EF8D-3FEB-0577-5E1DC5B1F0C3}"/>
          </ac:picMkLst>
        </pc:picChg>
      </pc:sldChg>
      <pc:sldChg chg="addSp delSp modSp add mod">
        <pc:chgData name="Leonie Smith" userId="fed1330f33f5650e" providerId="LiveId" clId="{354C8F61-621B-44CA-AAD0-117776AD7A67}" dt="2022-06-21T17:22:37.991" v="353" actId="403"/>
        <pc:sldMkLst>
          <pc:docMk/>
          <pc:sldMk cId="1261610503" sldId="492"/>
        </pc:sldMkLst>
        <pc:spChg chg="mod">
          <ac:chgData name="Leonie Smith" userId="fed1330f33f5650e" providerId="LiveId" clId="{354C8F61-621B-44CA-AAD0-117776AD7A67}" dt="2022-06-21T17:22:37.991" v="353" actId="403"/>
          <ac:spMkLst>
            <pc:docMk/>
            <pc:sldMk cId="1261610503" sldId="492"/>
            <ac:spMk id="4" creationId="{9A13E2D8-2F59-44C1-B1D2-79C300C26DD4}"/>
          </ac:spMkLst>
        </pc:spChg>
        <pc:spChg chg="add del">
          <ac:chgData name="Leonie Smith" userId="fed1330f33f5650e" providerId="LiveId" clId="{354C8F61-621B-44CA-AAD0-117776AD7A67}" dt="2022-06-21T17:22:29.750" v="344" actId="22"/>
          <ac:spMkLst>
            <pc:docMk/>
            <pc:sldMk cId="1261610503" sldId="492"/>
            <ac:spMk id="5" creationId="{5DA22036-FED7-4985-847F-B3B57724A6D2}"/>
          </ac:spMkLst>
        </pc:spChg>
      </pc:sldChg>
      <pc:sldChg chg="addSp modSp add">
        <pc:chgData name="Leonie Smith" userId="fed1330f33f5650e" providerId="LiveId" clId="{354C8F61-621B-44CA-AAD0-117776AD7A67}" dt="2022-06-21T17:22:46.098" v="354"/>
        <pc:sldMkLst>
          <pc:docMk/>
          <pc:sldMk cId="3429031855" sldId="493"/>
        </pc:sldMkLst>
        <pc:picChg chg="add mod">
          <ac:chgData name="Leonie Smith" userId="fed1330f33f5650e" providerId="LiveId" clId="{354C8F61-621B-44CA-AAD0-117776AD7A67}" dt="2022-06-21T17:22:46.098" v="354"/>
          <ac:picMkLst>
            <pc:docMk/>
            <pc:sldMk cId="3429031855" sldId="493"/>
            <ac:picMk id="5" creationId="{B073A625-8431-6151-A3AD-F177895604AE}"/>
          </ac:picMkLst>
        </pc:picChg>
      </pc:sldChg>
      <pc:sldChg chg="modSp add mod">
        <pc:chgData name="Leonie Smith" userId="fed1330f33f5650e" providerId="LiveId" clId="{354C8F61-621B-44CA-AAD0-117776AD7A67}" dt="2022-06-21T17:23:20.856" v="363" actId="403"/>
        <pc:sldMkLst>
          <pc:docMk/>
          <pc:sldMk cId="903545184" sldId="494"/>
        </pc:sldMkLst>
        <pc:spChg chg="mod">
          <ac:chgData name="Leonie Smith" userId="fed1330f33f5650e" providerId="LiveId" clId="{354C8F61-621B-44CA-AAD0-117776AD7A67}" dt="2022-06-21T17:23:20.856" v="363" actId="403"/>
          <ac:spMkLst>
            <pc:docMk/>
            <pc:sldMk cId="903545184" sldId="494"/>
            <ac:spMk id="4" creationId="{9A13E2D8-2F59-44C1-B1D2-79C300C26DD4}"/>
          </ac:spMkLst>
        </pc:spChg>
      </pc:sldChg>
      <pc:sldChg chg="addSp delSp modSp add mod">
        <pc:chgData name="Leonie Smith" userId="fed1330f33f5650e" providerId="LiveId" clId="{354C8F61-621B-44CA-AAD0-117776AD7A67}" dt="2022-06-21T17:23:38.722" v="366"/>
        <pc:sldMkLst>
          <pc:docMk/>
          <pc:sldMk cId="3318251826" sldId="495"/>
        </pc:sldMkLst>
        <pc:spChg chg="add del">
          <ac:chgData name="Leonie Smith" userId="fed1330f33f5650e" providerId="LiveId" clId="{354C8F61-621B-44CA-AAD0-117776AD7A67}" dt="2022-06-21T17:23:32.523" v="365" actId="22"/>
          <ac:spMkLst>
            <pc:docMk/>
            <pc:sldMk cId="3318251826" sldId="495"/>
            <ac:spMk id="5" creationId="{D4164EC2-A91B-528D-5FCF-51E629B0DB07}"/>
          </ac:spMkLst>
        </pc:spChg>
        <pc:picChg chg="add mod">
          <ac:chgData name="Leonie Smith" userId="fed1330f33f5650e" providerId="LiveId" clId="{354C8F61-621B-44CA-AAD0-117776AD7A67}" dt="2022-06-21T17:23:38.722" v="366"/>
          <ac:picMkLst>
            <pc:docMk/>
            <pc:sldMk cId="3318251826" sldId="495"/>
            <ac:picMk id="7" creationId="{F6FFCFB9-6E79-79B7-D20F-467F6701F4FC}"/>
          </ac:picMkLst>
        </pc:picChg>
      </pc:sldChg>
      <pc:sldChg chg="modSp add mod">
        <pc:chgData name="Leonie Smith" userId="fed1330f33f5650e" providerId="LiveId" clId="{354C8F61-621B-44CA-AAD0-117776AD7A67}" dt="2022-06-21T17:24:00.498" v="374" actId="403"/>
        <pc:sldMkLst>
          <pc:docMk/>
          <pc:sldMk cId="3694895141" sldId="496"/>
        </pc:sldMkLst>
        <pc:spChg chg="mod">
          <ac:chgData name="Leonie Smith" userId="fed1330f33f5650e" providerId="LiveId" clId="{354C8F61-621B-44CA-AAD0-117776AD7A67}" dt="2022-06-21T17:24:00.498" v="374" actId="403"/>
          <ac:spMkLst>
            <pc:docMk/>
            <pc:sldMk cId="3694895141" sldId="496"/>
            <ac:spMk id="4" creationId="{9A13E2D8-2F59-44C1-B1D2-79C300C26DD4}"/>
          </ac:spMkLst>
        </pc:spChg>
      </pc:sldChg>
      <pc:sldChg chg="addSp modSp add">
        <pc:chgData name="Leonie Smith" userId="fed1330f33f5650e" providerId="LiveId" clId="{354C8F61-621B-44CA-AAD0-117776AD7A67}" dt="2022-06-21T17:24:09.281" v="375"/>
        <pc:sldMkLst>
          <pc:docMk/>
          <pc:sldMk cId="3889305586" sldId="497"/>
        </pc:sldMkLst>
        <pc:picChg chg="add mod">
          <ac:chgData name="Leonie Smith" userId="fed1330f33f5650e" providerId="LiveId" clId="{354C8F61-621B-44CA-AAD0-117776AD7A67}" dt="2022-06-21T17:24:09.281" v="375"/>
          <ac:picMkLst>
            <pc:docMk/>
            <pc:sldMk cId="3889305586" sldId="497"/>
            <ac:picMk id="5" creationId="{57684702-844A-89F9-38ED-38EB0D5E8404}"/>
          </ac:picMkLst>
        </pc:picChg>
      </pc:sldChg>
      <pc:sldChg chg="modSp add mod">
        <pc:chgData name="Leonie Smith" userId="fed1330f33f5650e" providerId="LiveId" clId="{354C8F61-621B-44CA-AAD0-117776AD7A67}" dt="2022-06-21T17:25:02.257" v="389" actId="403"/>
        <pc:sldMkLst>
          <pc:docMk/>
          <pc:sldMk cId="4292834503" sldId="498"/>
        </pc:sldMkLst>
        <pc:spChg chg="mod">
          <ac:chgData name="Leonie Smith" userId="fed1330f33f5650e" providerId="LiveId" clId="{354C8F61-621B-44CA-AAD0-117776AD7A67}" dt="2022-06-21T17:25:02.257" v="389" actId="403"/>
          <ac:spMkLst>
            <pc:docMk/>
            <pc:sldMk cId="4292834503" sldId="498"/>
            <ac:spMk id="4" creationId="{9A13E2D8-2F59-44C1-B1D2-79C300C26DD4}"/>
          </ac:spMkLst>
        </pc:spChg>
      </pc:sldChg>
      <pc:sldChg chg="addSp modSp add">
        <pc:chgData name="Leonie Smith" userId="fed1330f33f5650e" providerId="LiveId" clId="{354C8F61-621B-44CA-AAD0-117776AD7A67}" dt="2022-06-21T17:25:12.946" v="390"/>
        <pc:sldMkLst>
          <pc:docMk/>
          <pc:sldMk cId="3466176986" sldId="499"/>
        </pc:sldMkLst>
        <pc:picChg chg="add mod">
          <ac:chgData name="Leonie Smith" userId="fed1330f33f5650e" providerId="LiveId" clId="{354C8F61-621B-44CA-AAD0-117776AD7A67}" dt="2022-06-21T17:25:12.946" v="390"/>
          <ac:picMkLst>
            <pc:docMk/>
            <pc:sldMk cId="3466176986" sldId="499"/>
            <ac:picMk id="5" creationId="{5A694771-8E1A-3E2D-B126-518EDBA01A46}"/>
          </ac:picMkLst>
        </pc:picChg>
      </pc:sldChg>
      <pc:sldChg chg="modSp add mod">
        <pc:chgData name="Leonie Smith" userId="fed1330f33f5650e" providerId="LiveId" clId="{354C8F61-621B-44CA-AAD0-117776AD7A67}" dt="2022-06-21T17:25:36.816" v="399" actId="403"/>
        <pc:sldMkLst>
          <pc:docMk/>
          <pc:sldMk cId="1928320872" sldId="500"/>
        </pc:sldMkLst>
        <pc:spChg chg="mod">
          <ac:chgData name="Leonie Smith" userId="fed1330f33f5650e" providerId="LiveId" clId="{354C8F61-621B-44CA-AAD0-117776AD7A67}" dt="2022-06-21T17:25:36.816" v="399" actId="403"/>
          <ac:spMkLst>
            <pc:docMk/>
            <pc:sldMk cId="1928320872" sldId="500"/>
            <ac:spMk id="4" creationId="{9A13E2D8-2F59-44C1-B1D2-79C300C26DD4}"/>
          </ac:spMkLst>
        </pc:spChg>
      </pc:sldChg>
      <pc:sldChg chg="addSp modSp add">
        <pc:chgData name="Leonie Smith" userId="fed1330f33f5650e" providerId="LiveId" clId="{354C8F61-621B-44CA-AAD0-117776AD7A67}" dt="2022-06-21T17:25:43.696" v="400"/>
        <pc:sldMkLst>
          <pc:docMk/>
          <pc:sldMk cId="206695613" sldId="501"/>
        </pc:sldMkLst>
        <pc:picChg chg="add mod">
          <ac:chgData name="Leonie Smith" userId="fed1330f33f5650e" providerId="LiveId" clId="{354C8F61-621B-44CA-AAD0-117776AD7A67}" dt="2022-06-21T17:25:43.696" v="400"/>
          <ac:picMkLst>
            <pc:docMk/>
            <pc:sldMk cId="206695613" sldId="501"/>
            <ac:picMk id="5" creationId="{FB75B565-FD37-7416-50D0-432D8FE5ADC1}"/>
          </ac:picMkLst>
        </pc:picChg>
      </pc:sldChg>
      <pc:sldChg chg="modSp add mod">
        <pc:chgData name="Leonie Smith" userId="fed1330f33f5650e" providerId="LiveId" clId="{354C8F61-621B-44CA-AAD0-117776AD7A67}" dt="2022-06-21T17:26:10.070" v="409" actId="403"/>
        <pc:sldMkLst>
          <pc:docMk/>
          <pc:sldMk cId="305525542" sldId="502"/>
        </pc:sldMkLst>
        <pc:spChg chg="mod">
          <ac:chgData name="Leonie Smith" userId="fed1330f33f5650e" providerId="LiveId" clId="{354C8F61-621B-44CA-AAD0-117776AD7A67}" dt="2022-06-21T17:26:10.070" v="409" actId="403"/>
          <ac:spMkLst>
            <pc:docMk/>
            <pc:sldMk cId="305525542" sldId="502"/>
            <ac:spMk id="4" creationId="{9A13E2D8-2F59-44C1-B1D2-79C300C26DD4}"/>
          </ac:spMkLst>
        </pc:spChg>
      </pc:sldChg>
      <pc:sldChg chg="addSp modSp add">
        <pc:chgData name="Leonie Smith" userId="fed1330f33f5650e" providerId="LiveId" clId="{354C8F61-621B-44CA-AAD0-117776AD7A67}" dt="2022-06-21T17:26:19.221" v="410"/>
        <pc:sldMkLst>
          <pc:docMk/>
          <pc:sldMk cId="1137409490" sldId="503"/>
        </pc:sldMkLst>
        <pc:picChg chg="add mod">
          <ac:chgData name="Leonie Smith" userId="fed1330f33f5650e" providerId="LiveId" clId="{354C8F61-621B-44CA-AAD0-117776AD7A67}" dt="2022-06-21T17:26:19.221" v="410"/>
          <ac:picMkLst>
            <pc:docMk/>
            <pc:sldMk cId="1137409490" sldId="503"/>
            <ac:picMk id="5" creationId="{3DB67F44-BE07-E03D-81F0-655320ACC1A5}"/>
          </ac:picMkLst>
        </pc:picChg>
      </pc:sldChg>
      <pc:sldChg chg="modSp add mod">
        <pc:chgData name="Leonie Smith" userId="fed1330f33f5650e" providerId="LiveId" clId="{354C8F61-621B-44CA-AAD0-117776AD7A67}" dt="2022-06-21T17:26:55.169" v="419" actId="403"/>
        <pc:sldMkLst>
          <pc:docMk/>
          <pc:sldMk cId="1839374986" sldId="504"/>
        </pc:sldMkLst>
        <pc:spChg chg="mod">
          <ac:chgData name="Leonie Smith" userId="fed1330f33f5650e" providerId="LiveId" clId="{354C8F61-621B-44CA-AAD0-117776AD7A67}" dt="2022-06-21T17:26:55.169" v="419" actId="403"/>
          <ac:spMkLst>
            <pc:docMk/>
            <pc:sldMk cId="1839374986" sldId="504"/>
            <ac:spMk id="4" creationId="{9A13E2D8-2F59-44C1-B1D2-79C300C26DD4}"/>
          </ac:spMkLst>
        </pc:spChg>
      </pc:sldChg>
      <pc:sldChg chg="addSp modSp add">
        <pc:chgData name="Leonie Smith" userId="fed1330f33f5650e" providerId="LiveId" clId="{354C8F61-621B-44CA-AAD0-117776AD7A67}" dt="2022-06-21T17:27:15.449" v="428"/>
        <pc:sldMkLst>
          <pc:docMk/>
          <pc:sldMk cId="2302192661" sldId="505"/>
        </pc:sldMkLst>
        <pc:picChg chg="add mod">
          <ac:chgData name="Leonie Smith" userId="fed1330f33f5650e" providerId="LiveId" clId="{354C8F61-621B-44CA-AAD0-117776AD7A67}" dt="2022-06-21T17:27:15.449" v="428"/>
          <ac:picMkLst>
            <pc:docMk/>
            <pc:sldMk cId="2302192661" sldId="505"/>
            <ac:picMk id="5" creationId="{DCAA93E8-584B-0A5E-5291-0D019107F9FB}"/>
          </ac:picMkLst>
        </pc:picChg>
      </pc:sldChg>
      <pc:sldChg chg="modSp add mod">
        <pc:chgData name="Leonie Smith" userId="fed1330f33f5650e" providerId="LiveId" clId="{354C8F61-621B-44CA-AAD0-117776AD7A67}" dt="2022-06-21T17:28:00.027" v="449" actId="20577"/>
        <pc:sldMkLst>
          <pc:docMk/>
          <pc:sldMk cId="527412272" sldId="506"/>
        </pc:sldMkLst>
        <pc:spChg chg="mod">
          <ac:chgData name="Leonie Smith" userId="fed1330f33f5650e" providerId="LiveId" clId="{354C8F61-621B-44CA-AAD0-117776AD7A67}" dt="2022-06-21T17:28:00.027" v="449" actId="20577"/>
          <ac:spMkLst>
            <pc:docMk/>
            <pc:sldMk cId="527412272" sldId="506"/>
            <ac:spMk id="4" creationId="{9A13E2D8-2F59-44C1-B1D2-79C300C26DD4}"/>
          </ac:spMkLst>
        </pc:spChg>
      </pc:sldChg>
      <pc:sldChg chg="addSp modSp add">
        <pc:chgData name="Leonie Smith" userId="fed1330f33f5650e" providerId="LiveId" clId="{354C8F61-621B-44CA-AAD0-117776AD7A67}" dt="2022-06-21T17:28:09.521" v="450"/>
        <pc:sldMkLst>
          <pc:docMk/>
          <pc:sldMk cId="1060933639" sldId="507"/>
        </pc:sldMkLst>
        <pc:picChg chg="add mod">
          <ac:chgData name="Leonie Smith" userId="fed1330f33f5650e" providerId="LiveId" clId="{354C8F61-621B-44CA-AAD0-117776AD7A67}" dt="2022-06-21T17:28:09.521" v="450"/>
          <ac:picMkLst>
            <pc:docMk/>
            <pc:sldMk cId="1060933639" sldId="507"/>
            <ac:picMk id="5" creationId="{6B279890-1E44-E9E6-19DF-E606ED9C2324}"/>
          </ac:picMkLst>
        </pc:picChg>
      </pc:sldChg>
      <pc:sldChg chg="modSp add mod">
        <pc:chgData name="Leonie Smith" userId="fed1330f33f5650e" providerId="LiveId" clId="{354C8F61-621B-44CA-AAD0-117776AD7A67}" dt="2022-06-21T17:28:34.726" v="459" actId="403"/>
        <pc:sldMkLst>
          <pc:docMk/>
          <pc:sldMk cId="466004090" sldId="508"/>
        </pc:sldMkLst>
        <pc:spChg chg="mod">
          <ac:chgData name="Leonie Smith" userId="fed1330f33f5650e" providerId="LiveId" clId="{354C8F61-621B-44CA-AAD0-117776AD7A67}" dt="2022-06-21T17:28:34.726" v="459" actId="403"/>
          <ac:spMkLst>
            <pc:docMk/>
            <pc:sldMk cId="466004090" sldId="508"/>
            <ac:spMk id="4" creationId="{9A13E2D8-2F59-44C1-B1D2-79C300C26DD4}"/>
          </ac:spMkLst>
        </pc:spChg>
      </pc:sldChg>
      <pc:sldChg chg="add del">
        <pc:chgData name="Leonie Smith" userId="fed1330f33f5650e" providerId="LiveId" clId="{354C8F61-621B-44CA-AAD0-117776AD7A67}" dt="2022-06-21T17:29:26.265" v="464" actId="2696"/>
        <pc:sldMkLst>
          <pc:docMk/>
          <pc:sldMk cId="2351172143" sldId="509"/>
        </pc:sldMkLst>
      </pc:sldChg>
      <pc:sldChg chg="add del">
        <pc:chgData name="Leonie Smith" userId="fed1330f33f5650e" providerId="LiveId" clId="{354C8F61-621B-44CA-AAD0-117776AD7A67}" dt="2022-06-21T17:29:27.093" v="465" actId="2696"/>
        <pc:sldMkLst>
          <pc:docMk/>
          <pc:sldMk cId="1059142888" sldId="510"/>
        </pc:sldMkLst>
      </pc:sldChg>
      <pc:sldChg chg="add del">
        <pc:chgData name="Leonie Smith" userId="fed1330f33f5650e" providerId="LiveId" clId="{354C8F61-621B-44CA-AAD0-117776AD7A67}" dt="2022-06-21T17:29:28.033" v="466" actId="2696"/>
        <pc:sldMkLst>
          <pc:docMk/>
          <pc:sldMk cId="1831794268" sldId="511"/>
        </pc:sldMkLst>
      </pc:sldChg>
      <pc:sldChg chg="add del">
        <pc:chgData name="Leonie Smith" userId="fed1330f33f5650e" providerId="LiveId" clId="{354C8F61-621B-44CA-AAD0-117776AD7A67}" dt="2022-06-21T17:29:31.708" v="467" actId="2696"/>
        <pc:sldMkLst>
          <pc:docMk/>
          <pc:sldMk cId="4239078682" sldId="512"/>
        </pc:sldMkLst>
      </pc:sldChg>
      <pc:sldChg chg="add del">
        <pc:chgData name="Leonie Smith" userId="fed1330f33f5650e" providerId="LiveId" clId="{354C8F61-621B-44CA-AAD0-117776AD7A67}" dt="2022-06-21T17:29:32.699" v="468" actId="2696"/>
        <pc:sldMkLst>
          <pc:docMk/>
          <pc:sldMk cId="695022003" sldId="513"/>
        </pc:sldMkLst>
      </pc:sldChg>
      <pc:sldChg chg="add del">
        <pc:chgData name="Leonie Smith" userId="fed1330f33f5650e" providerId="LiveId" clId="{354C8F61-621B-44CA-AAD0-117776AD7A67}" dt="2022-06-21T17:29:34.194" v="469" actId="2696"/>
        <pc:sldMkLst>
          <pc:docMk/>
          <pc:sldMk cId="3312022232" sldId="514"/>
        </pc:sldMkLst>
      </pc:sldChg>
    </pc:docChg>
  </pc:docChgLst>
  <pc:docChgLst>
    <pc:chgData name="Alfred Smith" userId="3c60a3631c0db8ad" providerId="LiveId" clId="{0EF25FF5-BBCA-44DF-9F5D-1188734843CD}"/>
    <pc:docChg chg="custSel addSld delSld modSld">
      <pc:chgData name="Alfred Smith" userId="3c60a3631c0db8ad" providerId="LiveId" clId="{0EF25FF5-BBCA-44DF-9F5D-1188734843CD}" dt="2024-08-14T06:52:08.732" v="75" actId="1076"/>
      <pc:docMkLst>
        <pc:docMk/>
      </pc:docMkLst>
      <pc:sldChg chg="addSp delSp modSp mod">
        <pc:chgData name="Alfred Smith" userId="3c60a3631c0db8ad" providerId="LiveId" clId="{0EF25FF5-BBCA-44DF-9F5D-1188734843CD}" dt="2024-08-09T14:38:02.199" v="4"/>
        <pc:sldMkLst>
          <pc:docMk/>
          <pc:sldMk cId="3676245138" sldId="441"/>
        </pc:sldMkLst>
        <pc:spChg chg="add mod">
          <ac:chgData name="Alfred Smith" userId="3c60a3631c0db8ad" providerId="LiveId" clId="{0EF25FF5-BBCA-44DF-9F5D-1188734843CD}" dt="2024-08-09T14:38:02.199" v="4"/>
          <ac:spMkLst>
            <pc:docMk/>
            <pc:sldMk cId="3676245138" sldId="441"/>
            <ac:spMk id="3" creationId="{7B9D76F1-30E7-8719-118F-1C0100BC30A7}"/>
          </ac:spMkLst>
        </pc:spChg>
        <pc:spChg chg="del">
          <ac:chgData name="Alfred Smith" userId="3c60a3631c0db8ad" providerId="LiveId" clId="{0EF25FF5-BBCA-44DF-9F5D-1188734843CD}" dt="2024-08-09T14:38:00.816" v="3" actId="478"/>
          <ac:spMkLst>
            <pc:docMk/>
            <pc:sldMk cId="3676245138" sldId="441"/>
            <ac:spMk id="4" creationId="{9A13E2D8-2F59-44C1-B1D2-79C300C26DD4}"/>
          </ac:spMkLst>
        </pc:spChg>
        <pc:spChg chg="add mod">
          <ac:chgData name="Alfred Smith" userId="3c60a3631c0db8ad" providerId="LiveId" clId="{0EF25FF5-BBCA-44DF-9F5D-1188734843CD}" dt="2024-08-09T14:38:02.199" v="4"/>
          <ac:spMkLst>
            <pc:docMk/>
            <pc:sldMk cId="3676245138" sldId="441"/>
            <ac:spMk id="5" creationId="{1A20FB9D-EDAF-56F4-3E6B-F19B28EA36FE}"/>
          </ac:spMkLst>
        </pc:spChg>
      </pc:sldChg>
      <pc:sldChg chg="addSp delSp modSp mod">
        <pc:chgData name="Alfred Smith" userId="3c60a3631c0db8ad" providerId="LiveId" clId="{0EF25FF5-BBCA-44DF-9F5D-1188734843CD}" dt="2024-08-09T14:38:29.808" v="8"/>
        <pc:sldMkLst>
          <pc:docMk/>
          <pc:sldMk cId="2180228365" sldId="442"/>
        </pc:sldMkLst>
        <pc:spChg chg="add mod">
          <ac:chgData name="Alfred Smith" userId="3c60a3631c0db8ad" providerId="LiveId" clId="{0EF25FF5-BBCA-44DF-9F5D-1188734843CD}" dt="2024-08-09T14:38:29.808" v="8"/>
          <ac:spMkLst>
            <pc:docMk/>
            <pc:sldMk cId="2180228365" sldId="442"/>
            <ac:spMk id="3" creationId="{CF4D4AAF-C712-D26E-D4B0-2D7950934C00}"/>
          </ac:spMkLst>
        </pc:spChg>
        <pc:spChg chg="del">
          <ac:chgData name="Alfred Smith" userId="3c60a3631c0db8ad" providerId="LiveId" clId="{0EF25FF5-BBCA-44DF-9F5D-1188734843CD}" dt="2024-08-09T14:38:22.970" v="7" actId="478"/>
          <ac:spMkLst>
            <pc:docMk/>
            <pc:sldMk cId="2180228365" sldId="442"/>
            <ac:spMk id="4" creationId="{9A13E2D8-2F59-44C1-B1D2-79C300C26DD4}"/>
          </ac:spMkLst>
        </pc:spChg>
        <pc:spChg chg="add mod">
          <ac:chgData name="Alfred Smith" userId="3c60a3631c0db8ad" providerId="LiveId" clId="{0EF25FF5-BBCA-44DF-9F5D-1188734843CD}" dt="2024-08-09T14:38:29.808" v="8"/>
          <ac:spMkLst>
            <pc:docMk/>
            <pc:sldMk cId="2180228365" sldId="442"/>
            <ac:spMk id="5" creationId="{3B9658B5-DF7D-21E9-23BD-2F4DA62E221D}"/>
          </ac:spMkLst>
        </pc:spChg>
        <pc:spChg chg="del">
          <ac:chgData name="Alfred Smith" userId="3c60a3631c0db8ad" providerId="LiveId" clId="{0EF25FF5-BBCA-44DF-9F5D-1188734843CD}" dt="2024-08-09T14:38:22.970" v="7" actId="478"/>
          <ac:spMkLst>
            <pc:docMk/>
            <pc:sldMk cId="2180228365" sldId="442"/>
            <ac:spMk id="6" creationId="{416C064E-628E-47C0-A712-DB178FE9901E}"/>
          </ac:spMkLst>
        </pc:spChg>
      </pc:sldChg>
      <pc:sldChg chg="addSp delSp modSp mod">
        <pc:chgData name="Alfred Smith" userId="3c60a3631c0db8ad" providerId="LiveId" clId="{0EF25FF5-BBCA-44DF-9F5D-1188734843CD}" dt="2024-08-09T14:38:43.371" v="11"/>
        <pc:sldMkLst>
          <pc:docMk/>
          <pc:sldMk cId="3095902142" sldId="443"/>
        </pc:sldMkLst>
        <pc:spChg chg="add mod">
          <ac:chgData name="Alfred Smith" userId="3c60a3631c0db8ad" providerId="LiveId" clId="{0EF25FF5-BBCA-44DF-9F5D-1188734843CD}" dt="2024-08-09T14:38:43.371" v="11"/>
          <ac:spMkLst>
            <pc:docMk/>
            <pc:sldMk cId="3095902142" sldId="443"/>
            <ac:spMk id="3" creationId="{80A3BC00-F337-93F6-8AD2-55DA3BE39919}"/>
          </ac:spMkLst>
        </pc:spChg>
        <pc:spChg chg="del">
          <ac:chgData name="Alfred Smith" userId="3c60a3631c0db8ad" providerId="LiveId" clId="{0EF25FF5-BBCA-44DF-9F5D-1188734843CD}" dt="2024-08-09T14:38:33.922" v="9" actId="478"/>
          <ac:spMkLst>
            <pc:docMk/>
            <pc:sldMk cId="3095902142" sldId="443"/>
            <ac:spMk id="4" creationId="{9A13E2D8-2F59-44C1-B1D2-79C300C26DD4}"/>
          </ac:spMkLst>
        </pc:spChg>
        <pc:spChg chg="add mod">
          <ac:chgData name="Alfred Smith" userId="3c60a3631c0db8ad" providerId="LiveId" clId="{0EF25FF5-BBCA-44DF-9F5D-1188734843CD}" dt="2024-08-09T14:38:43.371" v="11"/>
          <ac:spMkLst>
            <pc:docMk/>
            <pc:sldMk cId="3095902142" sldId="443"/>
            <ac:spMk id="5" creationId="{E7BE09C2-B9AE-EBD6-2B83-DE44463F6BB5}"/>
          </ac:spMkLst>
        </pc:spChg>
        <pc:spChg chg="del">
          <ac:chgData name="Alfred Smith" userId="3c60a3631c0db8ad" providerId="LiveId" clId="{0EF25FF5-BBCA-44DF-9F5D-1188734843CD}" dt="2024-08-09T14:38:35.925" v="10" actId="478"/>
          <ac:spMkLst>
            <pc:docMk/>
            <pc:sldMk cId="3095902142" sldId="443"/>
            <ac:spMk id="6" creationId="{416C064E-628E-47C0-A712-DB178FE9901E}"/>
          </ac:spMkLst>
        </pc:spChg>
      </pc:sldChg>
      <pc:sldChg chg="addSp delSp modSp mod">
        <pc:chgData name="Alfred Smith" userId="3c60a3631c0db8ad" providerId="LiveId" clId="{0EF25FF5-BBCA-44DF-9F5D-1188734843CD}" dt="2024-08-09T14:38:55.749" v="13"/>
        <pc:sldMkLst>
          <pc:docMk/>
          <pc:sldMk cId="1718612039" sldId="444"/>
        </pc:sldMkLst>
        <pc:spChg chg="add mod">
          <ac:chgData name="Alfred Smith" userId="3c60a3631c0db8ad" providerId="LiveId" clId="{0EF25FF5-BBCA-44DF-9F5D-1188734843CD}" dt="2024-08-09T14:38:55.749" v="13"/>
          <ac:spMkLst>
            <pc:docMk/>
            <pc:sldMk cId="1718612039" sldId="444"/>
            <ac:spMk id="3" creationId="{F09712F7-391E-A626-7AE0-954C71DE623F}"/>
          </ac:spMkLst>
        </pc:spChg>
        <pc:spChg chg="del">
          <ac:chgData name="Alfred Smith" userId="3c60a3631c0db8ad" providerId="LiveId" clId="{0EF25FF5-BBCA-44DF-9F5D-1188734843CD}" dt="2024-08-09T14:38:49.742" v="12" actId="478"/>
          <ac:spMkLst>
            <pc:docMk/>
            <pc:sldMk cId="1718612039" sldId="444"/>
            <ac:spMk id="4" creationId="{9A13E2D8-2F59-44C1-B1D2-79C300C26DD4}"/>
          </ac:spMkLst>
        </pc:spChg>
        <pc:spChg chg="add mod">
          <ac:chgData name="Alfred Smith" userId="3c60a3631c0db8ad" providerId="LiveId" clId="{0EF25FF5-BBCA-44DF-9F5D-1188734843CD}" dt="2024-08-09T14:38:55.749" v="13"/>
          <ac:spMkLst>
            <pc:docMk/>
            <pc:sldMk cId="1718612039" sldId="444"/>
            <ac:spMk id="5" creationId="{E5F2EFEC-B02A-C33E-01E0-0979470B40DE}"/>
          </ac:spMkLst>
        </pc:spChg>
        <pc:spChg chg="del">
          <ac:chgData name="Alfred Smith" userId="3c60a3631c0db8ad" providerId="LiveId" clId="{0EF25FF5-BBCA-44DF-9F5D-1188734843CD}" dt="2024-08-09T14:38:49.742" v="12" actId="478"/>
          <ac:spMkLst>
            <pc:docMk/>
            <pc:sldMk cId="1718612039" sldId="444"/>
            <ac:spMk id="6" creationId="{416C064E-628E-47C0-A712-DB178FE9901E}"/>
          </ac:spMkLst>
        </pc:spChg>
      </pc:sldChg>
      <pc:sldChg chg="addSp delSp modSp mod">
        <pc:chgData name="Alfred Smith" userId="3c60a3631c0db8ad" providerId="LiveId" clId="{0EF25FF5-BBCA-44DF-9F5D-1188734843CD}" dt="2024-08-09T14:39:06.705" v="15"/>
        <pc:sldMkLst>
          <pc:docMk/>
          <pc:sldMk cId="2166098122" sldId="445"/>
        </pc:sldMkLst>
        <pc:spChg chg="add mod">
          <ac:chgData name="Alfred Smith" userId="3c60a3631c0db8ad" providerId="LiveId" clId="{0EF25FF5-BBCA-44DF-9F5D-1188734843CD}" dt="2024-08-09T14:39:06.705" v="15"/>
          <ac:spMkLst>
            <pc:docMk/>
            <pc:sldMk cId="2166098122" sldId="445"/>
            <ac:spMk id="3" creationId="{643F1CD7-2D3D-1DF2-B881-51F77A301EFD}"/>
          </ac:spMkLst>
        </pc:spChg>
        <pc:spChg chg="del">
          <ac:chgData name="Alfred Smith" userId="3c60a3631c0db8ad" providerId="LiveId" clId="{0EF25FF5-BBCA-44DF-9F5D-1188734843CD}" dt="2024-08-09T14:39:00.271" v="14" actId="478"/>
          <ac:spMkLst>
            <pc:docMk/>
            <pc:sldMk cId="2166098122" sldId="445"/>
            <ac:spMk id="4" creationId="{9A13E2D8-2F59-44C1-B1D2-79C300C26DD4}"/>
          </ac:spMkLst>
        </pc:spChg>
        <pc:spChg chg="add mod">
          <ac:chgData name="Alfred Smith" userId="3c60a3631c0db8ad" providerId="LiveId" clId="{0EF25FF5-BBCA-44DF-9F5D-1188734843CD}" dt="2024-08-09T14:39:06.705" v="15"/>
          <ac:spMkLst>
            <pc:docMk/>
            <pc:sldMk cId="2166098122" sldId="445"/>
            <ac:spMk id="5" creationId="{AA58BC44-8FF8-1151-EB2B-1F598224840F}"/>
          </ac:spMkLst>
        </pc:spChg>
        <pc:spChg chg="del">
          <ac:chgData name="Alfred Smith" userId="3c60a3631c0db8ad" providerId="LiveId" clId="{0EF25FF5-BBCA-44DF-9F5D-1188734843CD}" dt="2024-08-09T14:39:00.271" v="14" actId="478"/>
          <ac:spMkLst>
            <pc:docMk/>
            <pc:sldMk cId="2166098122" sldId="445"/>
            <ac:spMk id="6" creationId="{416C064E-628E-47C0-A712-DB178FE9901E}"/>
          </ac:spMkLst>
        </pc:spChg>
      </pc:sldChg>
      <pc:sldChg chg="addSp delSp modSp mod">
        <pc:chgData name="Alfred Smith" userId="3c60a3631c0db8ad" providerId="LiveId" clId="{0EF25FF5-BBCA-44DF-9F5D-1188734843CD}" dt="2024-08-09T14:39:17.443" v="17"/>
        <pc:sldMkLst>
          <pc:docMk/>
          <pc:sldMk cId="665805102" sldId="446"/>
        </pc:sldMkLst>
        <pc:spChg chg="add mod">
          <ac:chgData name="Alfred Smith" userId="3c60a3631c0db8ad" providerId="LiveId" clId="{0EF25FF5-BBCA-44DF-9F5D-1188734843CD}" dt="2024-08-09T14:39:17.443" v="17"/>
          <ac:spMkLst>
            <pc:docMk/>
            <pc:sldMk cId="665805102" sldId="446"/>
            <ac:spMk id="3" creationId="{B03777CF-7E16-6C55-2F30-E579C595CD1B}"/>
          </ac:spMkLst>
        </pc:spChg>
        <pc:spChg chg="del">
          <ac:chgData name="Alfred Smith" userId="3c60a3631c0db8ad" providerId="LiveId" clId="{0EF25FF5-BBCA-44DF-9F5D-1188734843CD}" dt="2024-08-09T14:39:11.108" v="16" actId="478"/>
          <ac:spMkLst>
            <pc:docMk/>
            <pc:sldMk cId="665805102" sldId="446"/>
            <ac:spMk id="4" creationId="{9A13E2D8-2F59-44C1-B1D2-79C300C26DD4}"/>
          </ac:spMkLst>
        </pc:spChg>
        <pc:spChg chg="add mod">
          <ac:chgData name="Alfred Smith" userId="3c60a3631c0db8ad" providerId="LiveId" clId="{0EF25FF5-BBCA-44DF-9F5D-1188734843CD}" dt="2024-08-09T14:39:17.443" v="17"/>
          <ac:spMkLst>
            <pc:docMk/>
            <pc:sldMk cId="665805102" sldId="446"/>
            <ac:spMk id="5" creationId="{EB3EA9E2-C9C0-9513-A36D-1B55D382989A}"/>
          </ac:spMkLst>
        </pc:spChg>
        <pc:spChg chg="del">
          <ac:chgData name="Alfred Smith" userId="3c60a3631c0db8ad" providerId="LiveId" clId="{0EF25FF5-BBCA-44DF-9F5D-1188734843CD}" dt="2024-08-09T14:39:11.108" v="16" actId="478"/>
          <ac:spMkLst>
            <pc:docMk/>
            <pc:sldMk cId="665805102" sldId="446"/>
            <ac:spMk id="6" creationId="{416C064E-628E-47C0-A712-DB178FE9901E}"/>
          </ac:spMkLst>
        </pc:spChg>
      </pc:sldChg>
      <pc:sldChg chg="addSp delSp modSp mod">
        <pc:chgData name="Alfred Smith" userId="3c60a3631c0db8ad" providerId="LiveId" clId="{0EF25FF5-BBCA-44DF-9F5D-1188734843CD}" dt="2024-08-09T14:39:31.392" v="19"/>
        <pc:sldMkLst>
          <pc:docMk/>
          <pc:sldMk cId="2422728137" sldId="447"/>
        </pc:sldMkLst>
        <pc:spChg chg="add mod">
          <ac:chgData name="Alfred Smith" userId="3c60a3631c0db8ad" providerId="LiveId" clId="{0EF25FF5-BBCA-44DF-9F5D-1188734843CD}" dt="2024-08-09T14:39:31.392" v="19"/>
          <ac:spMkLst>
            <pc:docMk/>
            <pc:sldMk cId="2422728137" sldId="447"/>
            <ac:spMk id="2" creationId="{4E681373-7A3A-FE9F-4852-389956EC3063}"/>
          </ac:spMkLst>
        </pc:spChg>
        <pc:spChg chg="del">
          <ac:chgData name="Alfred Smith" userId="3c60a3631c0db8ad" providerId="LiveId" clId="{0EF25FF5-BBCA-44DF-9F5D-1188734843CD}" dt="2024-08-09T14:39:24.221" v="18" actId="478"/>
          <ac:spMkLst>
            <pc:docMk/>
            <pc:sldMk cId="2422728137" sldId="447"/>
            <ac:spMk id="4" creationId="{9A13E2D8-2F59-44C1-B1D2-79C300C26DD4}"/>
          </ac:spMkLst>
        </pc:spChg>
        <pc:spChg chg="add mod">
          <ac:chgData name="Alfred Smith" userId="3c60a3631c0db8ad" providerId="LiveId" clId="{0EF25FF5-BBCA-44DF-9F5D-1188734843CD}" dt="2024-08-09T14:39:31.392" v="19"/>
          <ac:spMkLst>
            <pc:docMk/>
            <pc:sldMk cId="2422728137" sldId="447"/>
            <ac:spMk id="5" creationId="{3E36870D-2A48-FB9D-6D68-386C20CFF783}"/>
          </ac:spMkLst>
        </pc:spChg>
        <pc:spChg chg="del">
          <ac:chgData name="Alfred Smith" userId="3c60a3631c0db8ad" providerId="LiveId" clId="{0EF25FF5-BBCA-44DF-9F5D-1188734843CD}" dt="2024-08-09T14:39:24.221" v="18" actId="478"/>
          <ac:spMkLst>
            <pc:docMk/>
            <pc:sldMk cId="2422728137" sldId="447"/>
            <ac:spMk id="6" creationId="{416C064E-628E-47C0-A712-DB178FE9901E}"/>
          </ac:spMkLst>
        </pc:spChg>
      </pc:sldChg>
      <pc:sldChg chg="addSp delSp modSp mod">
        <pc:chgData name="Alfred Smith" userId="3c60a3631c0db8ad" providerId="LiveId" clId="{0EF25FF5-BBCA-44DF-9F5D-1188734843CD}" dt="2024-08-09T14:39:52.270" v="21"/>
        <pc:sldMkLst>
          <pc:docMk/>
          <pc:sldMk cId="843663555" sldId="448"/>
        </pc:sldMkLst>
        <pc:spChg chg="add mod">
          <ac:chgData name="Alfred Smith" userId="3c60a3631c0db8ad" providerId="LiveId" clId="{0EF25FF5-BBCA-44DF-9F5D-1188734843CD}" dt="2024-08-09T14:39:52.270" v="21"/>
          <ac:spMkLst>
            <pc:docMk/>
            <pc:sldMk cId="843663555" sldId="448"/>
            <ac:spMk id="3" creationId="{C4EEB85A-4E99-1B9A-BFB0-C484C0913D53}"/>
          </ac:spMkLst>
        </pc:spChg>
        <pc:spChg chg="del">
          <ac:chgData name="Alfred Smith" userId="3c60a3631c0db8ad" providerId="LiveId" clId="{0EF25FF5-BBCA-44DF-9F5D-1188734843CD}" dt="2024-08-09T14:39:51.378" v="20" actId="478"/>
          <ac:spMkLst>
            <pc:docMk/>
            <pc:sldMk cId="843663555" sldId="448"/>
            <ac:spMk id="4" creationId="{9A13E2D8-2F59-44C1-B1D2-79C300C26DD4}"/>
          </ac:spMkLst>
        </pc:spChg>
        <pc:spChg chg="add mod">
          <ac:chgData name="Alfred Smith" userId="3c60a3631c0db8ad" providerId="LiveId" clId="{0EF25FF5-BBCA-44DF-9F5D-1188734843CD}" dt="2024-08-09T14:39:52.270" v="21"/>
          <ac:spMkLst>
            <pc:docMk/>
            <pc:sldMk cId="843663555" sldId="448"/>
            <ac:spMk id="5" creationId="{EB440444-5E72-0120-2C83-908B632858D5}"/>
          </ac:spMkLst>
        </pc:spChg>
        <pc:spChg chg="del">
          <ac:chgData name="Alfred Smith" userId="3c60a3631c0db8ad" providerId="LiveId" clId="{0EF25FF5-BBCA-44DF-9F5D-1188734843CD}" dt="2024-08-09T14:39:51.378" v="20" actId="478"/>
          <ac:spMkLst>
            <pc:docMk/>
            <pc:sldMk cId="843663555" sldId="448"/>
            <ac:spMk id="6" creationId="{416C064E-628E-47C0-A712-DB178FE9901E}"/>
          </ac:spMkLst>
        </pc:spChg>
      </pc:sldChg>
      <pc:sldChg chg="addSp delSp modSp mod">
        <pc:chgData name="Alfred Smith" userId="3c60a3631c0db8ad" providerId="LiveId" clId="{0EF25FF5-BBCA-44DF-9F5D-1188734843CD}" dt="2024-08-09T14:40:04.700" v="23"/>
        <pc:sldMkLst>
          <pc:docMk/>
          <pc:sldMk cId="538051216" sldId="450"/>
        </pc:sldMkLst>
        <pc:spChg chg="add mod">
          <ac:chgData name="Alfred Smith" userId="3c60a3631c0db8ad" providerId="LiveId" clId="{0EF25FF5-BBCA-44DF-9F5D-1188734843CD}" dt="2024-08-09T14:40:04.700" v="23"/>
          <ac:spMkLst>
            <pc:docMk/>
            <pc:sldMk cId="538051216" sldId="450"/>
            <ac:spMk id="3" creationId="{197622B9-FF51-B8FF-0793-2391AB82EE33}"/>
          </ac:spMkLst>
        </pc:spChg>
        <pc:spChg chg="del">
          <ac:chgData name="Alfred Smith" userId="3c60a3631c0db8ad" providerId="LiveId" clId="{0EF25FF5-BBCA-44DF-9F5D-1188734843CD}" dt="2024-08-09T14:40:04.069" v="22" actId="478"/>
          <ac:spMkLst>
            <pc:docMk/>
            <pc:sldMk cId="538051216" sldId="450"/>
            <ac:spMk id="4" creationId="{9A13E2D8-2F59-44C1-B1D2-79C300C26DD4}"/>
          </ac:spMkLst>
        </pc:spChg>
        <pc:spChg chg="add mod">
          <ac:chgData name="Alfred Smith" userId="3c60a3631c0db8ad" providerId="LiveId" clId="{0EF25FF5-BBCA-44DF-9F5D-1188734843CD}" dt="2024-08-09T14:40:04.700" v="23"/>
          <ac:spMkLst>
            <pc:docMk/>
            <pc:sldMk cId="538051216" sldId="450"/>
            <ac:spMk id="5" creationId="{F17FF34B-A56A-95B3-9318-AA1A851E9FED}"/>
          </ac:spMkLst>
        </pc:spChg>
        <pc:spChg chg="del">
          <ac:chgData name="Alfred Smith" userId="3c60a3631c0db8ad" providerId="LiveId" clId="{0EF25FF5-BBCA-44DF-9F5D-1188734843CD}" dt="2024-08-09T14:40:04.069" v="22" actId="478"/>
          <ac:spMkLst>
            <pc:docMk/>
            <pc:sldMk cId="538051216" sldId="450"/>
            <ac:spMk id="6" creationId="{416C064E-628E-47C0-A712-DB178FE9901E}"/>
          </ac:spMkLst>
        </pc:spChg>
      </pc:sldChg>
      <pc:sldChg chg="addSp delSp modSp mod">
        <pc:chgData name="Alfred Smith" userId="3c60a3631c0db8ad" providerId="LiveId" clId="{0EF25FF5-BBCA-44DF-9F5D-1188734843CD}" dt="2024-08-09T14:40:14.818" v="25"/>
        <pc:sldMkLst>
          <pc:docMk/>
          <pc:sldMk cId="4002949039" sldId="452"/>
        </pc:sldMkLst>
        <pc:spChg chg="add mod">
          <ac:chgData name="Alfred Smith" userId="3c60a3631c0db8ad" providerId="LiveId" clId="{0EF25FF5-BBCA-44DF-9F5D-1188734843CD}" dt="2024-08-09T14:40:14.818" v="25"/>
          <ac:spMkLst>
            <pc:docMk/>
            <pc:sldMk cId="4002949039" sldId="452"/>
            <ac:spMk id="3" creationId="{360D694E-5557-3D67-1C63-06D086B4DD08}"/>
          </ac:spMkLst>
        </pc:spChg>
        <pc:spChg chg="del">
          <ac:chgData name="Alfred Smith" userId="3c60a3631c0db8ad" providerId="LiveId" clId="{0EF25FF5-BBCA-44DF-9F5D-1188734843CD}" dt="2024-08-09T14:40:14.202" v="24" actId="478"/>
          <ac:spMkLst>
            <pc:docMk/>
            <pc:sldMk cId="4002949039" sldId="452"/>
            <ac:spMk id="4" creationId="{9A13E2D8-2F59-44C1-B1D2-79C300C26DD4}"/>
          </ac:spMkLst>
        </pc:spChg>
        <pc:spChg chg="add mod">
          <ac:chgData name="Alfred Smith" userId="3c60a3631c0db8ad" providerId="LiveId" clId="{0EF25FF5-BBCA-44DF-9F5D-1188734843CD}" dt="2024-08-09T14:40:14.818" v="25"/>
          <ac:spMkLst>
            <pc:docMk/>
            <pc:sldMk cId="4002949039" sldId="452"/>
            <ac:spMk id="5" creationId="{00BBF4E9-26C0-1A44-1727-17A344859328}"/>
          </ac:spMkLst>
        </pc:spChg>
        <pc:spChg chg="del">
          <ac:chgData name="Alfred Smith" userId="3c60a3631c0db8ad" providerId="LiveId" clId="{0EF25FF5-BBCA-44DF-9F5D-1188734843CD}" dt="2024-08-09T14:40:14.202" v="24" actId="478"/>
          <ac:spMkLst>
            <pc:docMk/>
            <pc:sldMk cId="4002949039" sldId="452"/>
            <ac:spMk id="6" creationId="{416C064E-628E-47C0-A712-DB178FE9901E}"/>
          </ac:spMkLst>
        </pc:spChg>
      </pc:sldChg>
      <pc:sldChg chg="addSp delSp modSp mod">
        <pc:chgData name="Alfred Smith" userId="3c60a3631c0db8ad" providerId="LiveId" clId="{0EF25FF5-BBCA-44DF-9F5D-1188734843CD}" dt="2024-08-09T14:40:33.258" v="27"/>
        <pc:sldMkLst>
          <pc:docMk/>
          <pc:sldMk cId="2511564658" sldId="454"/>
        </pc:sldMkLst>
        <pc:spChg chg="add mod">
          <ac:chgData name="Alfred Smith" userId="3c60a3631c0db8ad" providerId="LiveId" clId="{0EF25FF5-BBCA-44DF-9F5D-1188734843CD}" dt="2024-08-09T14:40:33.258" v="27"/>
          <ac:spMkLst>
            <pc:docMk/>
            <pc:sldMk cId="2511564658" sldId="454"/>
            <ac:spMk id="3" creationId="{23743ACA-3F96-ACB8-DFFF-7B01A9EEA393}"/>
          </ac:spMkLst>
        </pc:spChg>
        <pc:spChg chg="del">
          <ac:chgData name="Alfred Smith" userId="3c60a3631c0db8ad" providerId="LiveId" clId="{0EF25FF5-BBCA-44DF-9F5D-1188734843CD}" dt="2024-08-09T14:40:32.624" v="26" actId="478"/>
          <ac:spMkLst>
            <pc:docMk/>
            <pc:sldMk cId="2511564658" sldId="454"/>
            <ac:spMk id="4" creationId="{9A13E2D8-2F59-44C1-B1D2-79C300C26DD4}"/>
          </ac:spMkLst>
        </pc:spChg>
        <pc:spChg chg="add mod">
          <ac:chgData name="Alfred Smith" userId="3c60a3631c0db8ad" providerId="LiveId" clId="{0EF25FF5-BBCA-44DF-9F5D-1188734843CD}" dt="2024-08-09T14:40:33.258" v="27"/>
          <ac:spMkLst>
            <pc:docMk/>
            <pc:sldMk cId="2511564658" sldId="454"/>
            <ac:spMk id="5" creationId="{4B7BCBBF-01E7-DA01-D966-EB6901CEFF41}"/>
          </ac:spMkLst>
        </pc:spChg>
        <pc:spChg chg="del">
          <ac:chgData name="Alfred Smith" userId="3c60a3631c0db8ad" providerId="LiveId" clId="{0EF25FF5-BBCA-44DF-9F5D-1188734843CD}" dt="2024-08-09T14:40:32.624" v="26" actId="478"/>
          <ac:spMkLst>
            <pc:docMk/>
            <pc:sldMk cId="2511564658" sldId="454"/>
            <ac:spMk id="6" creationId="{416C064E-628E-47C0-A712-DB178FE9901E}"/>
          </ac:spMkLst>
        </pc:spChg>
      </pc:sldChg>
      <pc:sldChg chg="addSp delSp modSp mod">
        <pc:chgData name="Alfred Smith" userId="3c60a3631c0db8ad" providerId="LiveId" clId="{0EF25FF5-BBCA-44DF-9F5D-1188734843CD}" dt="2024-08-09T14:40:44.334" v="29"/>
        <pc:sldMkLst>
          <pc:docMk/>
          <pc:sldMk cId="2618424304" sldId="457"/>
        </pc:sldMkLst>
        <pc:spChg chg="add mod">
          <ac:chgData name="Alfred Smith" userId="3c60a3631c0db8ad" providerId="LiveId" clId="{0EF25FF5-BBCA-44DF-9F5D-1188734843CD}" dt="2024-08-09T14:40:44.334" v="29"/>
          <ac:spMkLst>
            <pc:docMk/>
            <pc:sldMk cId="2618424304" sldId="457"/>
            <ac:spMk id="3" creationId="{CB9EAA17-E095-7E95-C94F-B5799C49C4F9}"/>
          </ac:spMkLst>
        </pc:spChg>
        <pc:spChg chg="del">
          <ac:chgData name="Alfred Smith" userId="3c60a3631c0db8ad" providerId="LiveId" clId="{0EF25FF5-BBCA-44DF-9F5D-1188734843CD}" dt="2024-08-09T14:40:43.510" v="28" actId="478"/>
          <ac:spMkLst>
            <pc:docMk/>
            <pc:sldMk cId="2618424304" sldId="457"/>
            <ac:spMk id="4" creationId="{9A13E2D8-2F59-44C1-B1D2-79C300C26DD4}"/>
          </ac:spMkLst>
        </pc:spChg>
        <pc:spChg chg="add mod">
          <ac:chgData name="Alfred Smith" userId="3c60a3631c0db8ad" providerId="LiveId" clId="{0EF25FF5-BBCA-44DF-9F5D-1188734843CD}" dt="2024-08-09T14:40:44.334" v="29"/>
          <ac:spMkLst>
            <pc:docMk/>
            <pc:sldMk cId="2618424304" sldId="457"/>
            <ac:spMk id="5" creationId="{30935B2C-F9ED-85BC-AFF5-05B4FC0365AA}"/>
          </ac:spMkLst>
        </pc:spChg>
        <pc:spChg chg="del">
          <ac:chgData name="Alfred Smith" userId="3c60a3631c0db8ad" providerId="LiveId" clId="{0EF25FF5-BBCA-44DF-9F5D-1188734843CD}" dt="2024-08-09T14:40:43.510" v="28" actId="478"/>
          <ac:spMkLst>
            <pc:docMk/>
            <pc:sldMk cId="2618424304" sldId="457"/>
            <ac:spMk id="6" creationId="{416C064E-628E-47C0-A712-DB178FE9901E}"/>
          </ac:spMkLst>
        </pc:spChg>
      </pc:sldChg>
      <pc:sldChg chg="addSp delSp modSp mod">
        <pc:chgData name="Alfred Smith" userId="3c60a3631c0db8ad" providerId="LiveId" clId="{0EF25FF5-BBCA-44DF-9F5D-1188734843CD}" dt="2024-08-09T14:41:03.123" v="31"/>
        <pc:sldMkLst>
          <pc:docMk/>
          <pc:sldMk cId="2789980734" sldId="458"/>
        </pc:sldMkLst>
        <pc:spChg chg="add mod">
          <ac:chgData name="Alfred Smith" userId="3c60a3631c0db8ad" providerId="LiveId" clId="{0EF25FF5-BBCA-44DF-9F5D-1188734843CD}" dt="2024-08-09T14:41:03.123" v="31"/>
          <ac:spMkLst>
            <pc:docMk/>
            <pc:sldMk cId="2789980734" sldId="458"/>
            <ac:spMk id="3" creationId="{C9FA63E0-D874-DB98-DE61-0D671FD37E69}"/>
          </ac:spMkLst>
        </pc:spChg>
        <pc:spChg chg="del">
          <ac:chgData name="Alfred Smith" userId="3c60a3631c0db8ad" providerId="LiveId" clId="{0EF25FF5-BBCA-44DF-9F5D-1188734843CD}" dt="2024-08-09T14:41:02.372" v="30" actId="478"/>
          <ac:spMkLst>
            <pc:docMk/>
            <pc:sldMk cId="2789980734" sldId="458"/>
            <ac:spMk id="4" creationId="{9A13E2D8-2F59-44C1-B1D2-79C300C26DD4}"/>
          </ac:spMkLst>
        </pc:spChg>
        <pc:spChg chg="add mod">
          <ac:chgData name="Alfred Smith" userId="3c60a3631c0db8ad" providerId="LiveId" clId="{0EF25FF5-BBCA-44DF-9F5D-1188734843CD}" dt="2024-08-09T14:41:03.123" v="31"/>
          <ac:spMkLst>
            <pc:docMk/>
            <pc:sldMk cId="2789980734" sldId="458"/>
            <ac:spMk id="5" creationId="{0F532E38-ECC6-C74D-E65F-205C2CD91A3C}"/>
          </ac:spMkLst>
        </pc:spChg>
        <pc:spChg chg="del">
          <ac:chgData name="Alfred Smith" userId="3c60a3631c0db8ad" providerId="LiveId" clId="{0EF25FF5-BBCA-44DF-9F5D-1188734843CD}" dt="2024-08-09T14:41:02.372" v="30" actId="478"/>
          <ac:spMkLst>
            <pc:docMk/>
            <pc:sldMk cId="2789980734" sldId="458"/>
            <ac:spMk id="6" creationId="{416C064E-628E-47C0-A712-DB178FE9901E}"/>
          </ac:spMkLst>
        </pc:spChg>
      </pc:sldChg>
      <pc:sldChg chg="addSp delSp modSp mod">
        <pc:chgData name="Alfred Smith" userId="3c60a3631c0db8ad" providerId="LiveId" clId="{0EF25FF5-BBCA-44DF-9F5D-1188734843CD}" dt="2024-08-09T14:41:14.875" v="33"/>
        <pc:sldMkLst>
          <pc:docMk/>
          <pc:sldMk cId="2691432836" sldId="460"/>
        </pc:sldMkLst>
        <pc:spChg chg="add mod">
          <ac:chgData name="Alfred Smith" userId="3c60a3631c0db8ad" providerId="LiveId" clId="{0EF25FF5-BBCA-44DF-9F5D-1188734843CD}" dt="2024-08-09T14:41:14.875" v="33"/>
          <ac:spMkLst>
            <pc:docMk/>
            <pc:sldMk cId="2691432836" sldId="460"/>
            <ac:spMk id="3" creationId="{BBCFD7FF-D2CE-6995-9018-DF4709575A18}"/>
          </ac:spMkLst>
        </pc:spChg>
        <pc:spChg chg="del">
          <ac:chgData name="Alfred Smith" userId="3c60a3631c0db8ad" providerId="LiveId" clId="{0EF25FF5-BBCA-44DF-9F5D-1188734843CD}" dt="2024-08-09T14:41:14.258" v="32" actId="478"/>
          <ac:spMkLst>
            <pc:docMk/>
            <pc:sldMk cId="2691432836" sldId="460"/>
            <ac:spMk id="4" creationId="{9A13E2D8-2F59-44C1-B1D2-79C300C26DD4}"/>
          </ac:spMkLst>
        </pc:spChg>
        <pc:spChg chg="add mod">
          <ac:chgData name="Alfred Smith" userId="3c60a3631c0db8ad" providerId="LiveId" clId="{0EF25FF5-BBCA-44DF-9F5D-1188734843CD}" dt="2024-08-09T14:41:14.875" v="33"/>
          <ac:spMkLst>
            <pc:docMk/>
            <pc:sldMk cId="2691432836" sldId="460"/>
            <ac:spMk id="5" creationId="{630E76F8-BC5D-9BCE-25F7-969F19805403}"/>
          </ac:spMkLst>
        </pc:spChg>
        <pc:spChg chg="del">
          <ac:chgData name="Alfred Smith" userId="3c60a3631c0db8ad" providerId="LiveId" clId="{0EF25FF5-BBCA-44DF-9F5D-1188734843CD}" dt="2024-08-09T14:41:14.258" v="32" actId="478"/>
          <ac:spMkLst>
            <pc:docMk/>
            <pc:sldMk cId="2691432836" sldId="460"/>
            <ac:spMk id="6" creationId="{416C064E-628E-47C0-A712-DB178FE9901E}"/>
          </ac:spMkLst>
        </pc:spChg>
      </pc:sldChg>
      <pc:sldChg chg="addSp delSp modSp mod">
        <pc:chgData name="Alfred Smith" userId="3c60a3631c0db8ad" providerId="LiveId" clId="{0EF25FF5-BBCA-44DF-9F5D-1188734843CD}" dt="2024-08-09T14:41:24.024" v="35"/>
        <pc:sldMkLst>
          <pc:docMk/>
          <pc:sldMk cId="3941201962" sldId="462"/>
        </pc:sldMkLst>
        <pc:spChg chg="add mod">
          <ac:chgData name="Alfred Smith" userId="3c60a3631c0db8ad" providerId="LiveId" clId="{0EF25FF5-BBCA-44DF-9F5D-1188734843CD}" dt="2024-08-09T14:41:24.024" v="35"/>
          <ac:spMkLst>
            <pc:docMk/>
            <pc:sldMk cId="3941201962" sldId="462"/>
            <ac:spMk id="3" creationId="{76A71906-F7BE-582A-3BF4-B1CD562EA806}"/>
          </ac:spMkLst>
        </pc:spChg>
        <pc:spChg chg="del">
          <ac:chgData name="Alfred Smith" userId="3c60a3631c0db8ad" providerId="LiveId" clId="{0EF25FF5-BBCA-44DF-9F5D-1188734843CD}" dt="2024-08-09T14:41:23.332" v="34" actId="478"/>
          <ac:spMkLst>
            <pc:docMk/>
            <pc:sldMk cId="3941201962" sldId="462"/>
            <ac:spMk id="4" creationId="{9A13E2D8-2F59-44C1-B1D2-79C300C26DD4}"/>
          </ac:spMkLst>
        </pc:spChg>
        <pc:spChg chg="add mod">
          <ac:chgData name="Alfred Smith" userId="3c60a3631c0db8ad" providerId="LiveId" clId="{0EF25FF5-BBCA-44DF-9F5D-1188734843CD}" dt="2024-08-09T14:41:24.024" v="35"/>
          <ac:spMkLst>
            <pc:docMk/>
            <pc:sldMk cId="3941201962" sldId="462"/>
            <ac:spMk id="5" creationId="{959E05E3-770B-418E-43D4-ECC2DA5FC8A5}"/>
          </ac:spMkLst>
        </pc:spChg>
        <pc:spChg chg="del">
          <ac:chgData name="Alfred Smith" userId="3c60a3631c0db8ad" providerId="LiveId" clId="{0EF25FF5-BBCA-44DF-9F5D-1188734843CD}" dt="2024-08-09T14:41:23.332" v="34" actId="478"/>
          <ac:spMkLst>
            <pc:docMk/>
            <pc:sldMk cId="3941201962" sldId="462"/>
            <ac:spMk id="6" creationId="{416C064E-628E-47C0-A712-DB178FE9901E}"/>
          </ac:spMkLst>
        </pc:spChg>
      </pc:sldChg>
      <pc:sldChg chg="addSp delSp modSp mod">
        <pc:chgData name="Alfred Smith" userId="3c60a3631c0db8ad" providerId="LiveId" clId="{0EF25FF5-BBCA-44DF-9F5D-1188734843CD}" dt="2024-08-09T14:41:34.757" v="37"/>
        <pc:sldMkLst>
          <pc:docMk/>
          <pc:sldMk cId="2982327576" sldId="463"/>
        </pc:sldMkLst>
        <pc:spChg chg="add mod">
          <ac:chgData name="Alfred Smith" userId="3c60a3631c0db8ad" providerId="LiveId" clId="{0EF25FF5-BBCA-44DF-9F5D-1188734843CD}" dt="2024-08-09T14:41:34.757" v="37"/>
          <ac:spMkLst>
            <pc:docMk/>
            <pc:sldMk cId="2982327576" sldId="463"/>
            <ac:spMk id="3" creationId="{323A95B2-58A6-BE5F-5B52-B9C13FB92270}"/>
          </ac:spMkLst>
        </pc:spChg>
        <pc:spChg chg="del">
          <ac:chgData name="Alfred Smith" userId="3c60a3631c0db8ad" providerId="LiveId" clId="{0EF25FF5-BBCA-44DF-9F5D-1188734843CD}" dt="2024-08-09T14:41:34.105" v="36" actId="478"/>
          <ac:spMkLst>
            <pc:docMk/>
            <pc:sldMk cId="2982327576" sldId="463"/>
            <ac:spMk id="4" creationId="{9A13E2D8-2F59-44C1-B1D2-79C300C26DD4}"/>
          </ac:spMkLst>
        </pc:spChg>
        <pc:spChg chg="add mod">
          <ac:chgData name="Alfred Smith" userId="3c60a3631c0db8ad" providerId="LiveId" clId="{0EF25FF5-BBCA-44DF-9F5D-1188734843CD}" dt="2024-08-09T14:41:34.757" v="37"/>
          <ac:spMkLst>
            <pc:docMk/>
            <pc:sldMk cId="2982327576" sldId="463"/>
            <ac:spMk id="5" creationId="{E6780D76-67DF-FC5F-B686-949DB494974B}"/>
          </ac:spMkLst>
        </pc:spChg>
        <pc:spChg chg="del">
          <ac:chgData name="Alfred Smith" userId="3c60a3631c0db8ad" providerId="LiveId" clId="{0EF25FF5-BBCA-44DF-9F5D-1188734843CD}" dt="2024-08-09T14:41:34.105" v="36" actId="478"/>
          <ac:spMkLst>
            <pc:docMk/>
            <pc:sldMk cId="2982327576" sldId="463"/>
            <ac:spMk id="6" creationId="{416C064E-628E-47C0-A712-DB178FE9901E}"/>
          </ac:spMkLst>
        </pc:spChg>
      </pc:sldChg>
      <pc:sldChg chg="addSp delSp modSp mod">
        <pc:chgData name="Alfred Smith" userId="3c60a3631c0db8ad" providerId="LiveId" clId="{0EF25FF5-BBCA-44DF-9F5D-1188734843CD}" dt="2024-08-09T14:41:45.222" v="39"/>
        <pc:sldMkLst>
          <pc:docMk/>
          <pc:sldMk cId="3894174290" sldId="465"/>
        </pc:sldMkLst>
        <pc:spChg chg="add mod">
          <ac:chgData name="Alfred Smith" userId="3c60a3631c0db8ad" providerId="LiveId" clId="{0EF25FF5-BBCA-44DF-9F5D-1188734843CD}" dt="2024-08-09T14:41:45.222" v="39"/>
          <ac:spMkLst>
            <pc:docMk/>
            <pc:sldMk cId="3894174290" sldId="465"/>
            <ac:spMk id="3" creationId="{1B31E9F7-7DFE-34FD-EB8B-BA79466D07F0}"/>
          </ac:spMkLst>
        </pc:spChg>
        <pc:spChg chg="del">
          <ac:chgData name="Alfred Smith" userId="3c60a3631c0db8ad" providerId="LiveId" clId="{0EF25FF5-BBCA-44DF-9F5D-1188734843CD}" dt="2024-08-09T14:41:44.602" v="38" actId="478"/>
          <ac:spMkLst>
            <pc:docMk/>
            <pc:sldMk cId="3894174290" sldId="465"/>
            <ac:spMk id="4" creationId="{9A13E2D8-2F59-44C1-B1D2-79C300C26DD4}"/>
          </ac:spMkLst>
        </pc:spChg>
        <pc:spChg chg="add mod">
          <ac:chgData name="Alfred Smith" userId="3c60a3631c0db8ad" providerId="LiveId" clId="{0EF25FF5-BBCA-44DF-9F5D-1188734843CD}" dt="2024-08-09T14:41:45.222" v="39"/>
          <ac:spMkLst>
            <pc:docMk/>
            <pc:sldMk cId="3894174290" sldId="465"/>
            <ac:spMk id="5" creationId="{2AF889CD-FAB5-A1FF-EC23-6AB04CADA728}"/>
          </ac:spMkLst>
        </pc:spChg>
        <pc:spChg chg="del">
          <ac:chgData name="Alfred Smith" userId="3c60a3631c0db8ad" providerId="LiveId" clId="{0EF25FF5-BBCA-44DF-9F5D-1188734843CD}" dt="2024-08-09T14:41:44.602" v="38" actId="478"/>
          <ac:spMkLst>
            <pc:docMk/>
            <pc:sldMk cId="3894174290" sldId="465"/>
            <ac:spMk id="6" creationId="{416C064E-628E-47C0-A712-DB178FE9901E}"/>
          </ac:spMkLst>
        </pc:spChg>
      </pc:sldChg>
      <pc:sldChg chg="addSp delSp modSp mod">
        <pc:chgData name="Alfred Smith" userId="3c60a3631c0db8ad" providerId="LiveId" clId="{0EF25FF5-BBCA-44DF-9F5D-1188734843CD}" dt="2024-08-09T14:42:08.641" v="42"/>
        <pc:sldMkLst>
          <pc:docMk/>
          <pc:sldMk cId="2711152741" sldId="467"/>
        </pc:sldMkLst>
        <pc:spChg chg="add mod">
          <ac:chgData name="Alfred Smith" userId="3c60a3631c0db8ad" providerId="LiveId" clId="{0EF25FF5-BBCA-44DF-9F5D-1188734843CD}" dt="2024-08-09T14:42:01.888" v="41"/>
          <ac:spMkLst>
            <pc:docMk/>
            <pc:sldMk cId="2711152741" sldId="467"/>
            <ac:spMk id="3" creationId="{63226396-B4DA-64C6-CC74-3C834C61BBC2}"/>
          </ac:spMkLst>
        </pc:spChg>
        <pc:spChg chg="del">
          <ac:chgData name="Alfred Smith" userId="3c60a3631c0db8ad" providerId="LiveId" clId="{0EF25FF5-BBCA-44DF-9F5D-1188734843CD}" dt="2024-08-09T14:42:01.337" v="40" actId="478"/>
          <ac:spMkLst>
            <pc:docMk/>
            <pc:sldMk cId="2711152741" sldId="467"/>
            <ac:spMk id="4" creationId="{9A13E2D8-2F59-44C1-B1D2-79C300C26DD4}"/>
          </ac:spMkLst>
        </pc:spChg>
        <pc:spChg chg="add mod">
          <ac:chgData name="Alfred Smith" userId="3c60a3631c0db8ad" providerId="LiveId" clId="{0EF25FF5-BBCA-44DF-9F5D-1188734843CD}" dt="2024-08-09T14:42:01.888" v="41"/>
          <ac:spMkLst>
            <pc:docMk/>
            <pc:sldMk cId="2711152741" sldId="467"/>
            <ac:spMk id="5" creationId="{3B4B3FA4-6B03-20CC-C465-DBC99BABEDDF}"/>
          </ac:spMkLst>
        </pc:spChg>
        <pc:spChg chg="add mod">
          <ac:chgData name="Alfred Smith" userId="3c60a3631c0db8ad" providerId="LiveId" clId="{0EF25FF5-BBCA-44DF-9F5D-1188734843CD}" dt="2024-08-09T14:42:08.641" v="42"/>
          <ac:spMkLst>
            <pc:docMk/>
            <pc:sldMk cId="2711152741" sldId="467"/>
            <ac:spMk id="7" creationId="{5A3C4AC1-39E6-67FC-C58E-26F31B47F65F}"/>
          </ac:spMkLst>
        </pc:spChg>
      </pc:sldChg>
      <pc:sldChg chg="addSp delSp modSp">
        <pc:chgData name="Alfred Smith" userId="3c60a3631c0db8ad" providerId="LiveId" clId="{0EF25FF5-BBCA-44DF-9F5D-1188734843CD}" dt="2024-08-09T08:35:19.382" v="0"/>
        <pc:sldMkLst>
          <pc:docMk/>
          <pc:sldMk cId="3596600315" sldId="468"/>
        </pc:sldMkLst>
        <pc:spChg chg="del">
          <ac:chgData name="Alfred Smith" userId="3c60a3631c0db8ad" providerId="LiveId" clId="{0EF25FF5-BBCA-44DF-9F5D-1188734843CD}" dt="2024-08-09T08:35:19.382" v="0"/>
          <ac:spMkLst>
            <pc:docMk/>
            <pc:sldMk cId="3596600315" sldId="468"/>
            <ac:spMk id="3" creationId="{0162BEE1-134B-8B70-2BB8-9226F1DF1614}"/>
          </ac:spMkLst>
        </pc:spChg>
        <pc:spChg chg="add mod">
          <ac:chgData name="Alfred Smith" userId="3c60a3631c0db8ad" providerId="LiveId" clId="{0EF25FF5-BBCA-44DF-9F5D-1188734843CD}" dt="2024-08-09T08:35:19.382" v="0"/>
          <ac:spMkLst>
            <pc:docMk/>
            <pc:sldMk cId="3596600315" sldId="468"/>
            <ac:spMk id="4" creationId="{6F03CE0A-5905-CE0E-F2FD-504A871355D8}"/>
          </ac:spMkLst>
        </pc:spChg>
      </pc:sldChg>
      <pc:sldChg chg="addSp delSp modSp mod">
        <pc:chgData name="Alfred Smith" userId="3c60a3631c0db8ad" providerId="LiveId" clId="{0EF25FF5-BBCA-44DF-9F5D-1188734843CD}" dt="2024-08-09T14:38:15.713" v="6"/>
        <pc:sldMkLst>
          <pc:docMk/>
          <pc:sldMk cId="3278432785" sldId="469"/>
        </pc:sldMkLst>
        <pc:spChg chg="add mod">
          <ac:chgData name="Alfred Smith" userId="3c60a3631c0db8ad" providerId="LiveId" clId="{0EF25FF5-BBCA-44DF-9F5D-1188734843CD}" dt="2024-08-09T14:38:15.713" v="6"/>
          <ac:spMkLst>
            <pc:docMk/>
            <pc:sldMk cId="3278432785" sldId="469"/>
            <ac:spMk id="3" creationId="{4FB0CA67-0C91-E933-518C-90A2D125C39C}"/>
          </ac:spMkLst>
        </pc:spChg>
        <pc:spChg chg="del">
          <ac:chgData name="Alfred Smith" userId="3c60a3631c0db8ad" providerId="LiveId" clId="{0EF25FF5-BBCA-44DF-9F5D-1188734843CD}" dt="2024-08-09T14:38:14.665" v="5" actId="478"/>
          <ac:spMkLst>
            <pc:docMk/>
            <pc:sldMk cId="3278432785" sldId="469"/>
            <ac:spMk id="4" creationId="{9A13E2D8-2F59-44C1-B1D2-79C300C26DD4}"/>
          </ac:spMkLst>
        </pc:spChg>
        <pc:spChg chg="add mod">
          <ac:chgData name="Alfred Smith" userId="3c60a3631c0db8ad" providerId="LiveId" clId="{0EF25FF5-BBCA-44DF-9F5D-1188734843CD}" dt="2024-08-09T14:38:15.713" v="6"/>
          <ac:spMkLst>
            <pc:docMk/>
            <pc:sldMk cId="3278432785" sldId="469"/>
            <ac:spMk id="5" creationId="{D7836C79-A3A6-8579-4024-367AE44F1548}"/>
          </ac:spMkLst>
        </pc:spChg>
        <pc:spChg chg="del">
          <ac:chgData name="Alfred Smith" userId="3c60a3631c0db8ad" providerId="LiveId" clId="{0EF25FF5-BBCA-44DF-9F5D-1188734843CD}" dt="2024-08-09T14:38:14.665" v="5" actId="478"/>
          <ac:spMkLst>
            <pc:docMk/>
            <pc:sldMk cId="3278432785" sldId="469"/>
            <ac:spMk id="6" creationId="{416C064E-628E-47C0-A712-DB178FE9901E}"/>
          </ac:spMkLst>
        </pc:spChg>
      </pc:sldChg>
      <pc:sldChg chg="addSp delSp modSp mod">
        <pc:chgData name="Alfred Smith" userId="3c60a3631c0db8ad" providerId="LiveId" clId="{0EF25FF5-BBCA-44DF-9F5D-1188734843CD}" dt="2024-08-09T14:37:49.290" v="2"/>
        <pc:sldMkLst>
          <pc:docMk/>
          <pc:sldMk cId="185619366" sldId="477"/>
        </pc:sldMkLst>
        <pc:spChg chg="add mod">
          <ac:chgData name="Alfred Smith" userId="3c60a3631c0db8ad" providerId="LiveId" clId="{0EF25FF5-BBCA-44DF-9F5D-1188734843CD}" dt="2024-08-09T14:37:49.290" v="2"/>
          <ac:spMkLst>
            <pc:docMk/>
            <pc:sldMk cId="185619366" sldId="477"/>
            <ac:spMk id="3" creationId="{1CD1A276-65B3-D218-8BA8-5EA4EA00EE3D}"/>
          </ac:spMkLst>
        </pc:spChg>
        <pc:spChg chg="del">
          <ac:chgData name="Alfred Smith" userId="3c60a3631c0db8ad" providerId="LiveId" clId="{0EF25FF5-BBCA-44DF-9F5D-1188734843CD}" dt="2024-08-09T14:37:42.596" v="1" actId="478"/>
          <ac:spMkLst>
            <pc:docMk/>
            <pc:sldMk cId="185619366" sldId="477"/>
            <ac:spMk id="4" creationId="{9A13E2D8-2F59-44C1-B1D2-79C300C26DD4}"/>
          </ac:spMkLst>
        </pc:spChg>
        <pc:spChg chg="add mod">
          <ac:chgData name="Alfred Smith" userId="3c60a3631c0db8ad" providerId="LiveId" clId="{0EF25FF5-BBCA-44DF-9F5D-1188734843CD}" dt="2024-08-09T14:37:49.290" v="2"/>
          <ac:spMkLst>
            <pc:docMk/>
            <pc:sldMk cId="185619366" sldId="477"/>
            <ac:spMk id="5" creationId="{68278154-362F-79E5-C58E-3E3A0F7F02CA}"/>
          </ac:spMkLst>
        </pc:spChg>
      </pc:sldChg>
      <pc:sldChg chg="addSp delSp modSp mod">
        <pc:chgData name="Alfred Smith" userId="3c60a3631c0db8ad" providerId="LiveId" clId="{0EF25FF5-BBCA-44DF-9F5D-1188734843CD}" dt="2024-08-09T14:42:25.459" v="44"/>
        <pc:sldMkLst>
          <pc:docMk/>
          <pc:sldMk cId="184674776" sldId="483"/>
        </pc:sldMkLst>
        <pc:spChg chg="add mod">
          <ac:chgData name="Alfred Smith" userId="3c60a3631c0db8ad" providerId="LiveId" clId="{0EF25FF5-BBCA-44DF-9F5D-1188734843CD}" dt="2024-08-09T14:42:25.459" v="44"/>
          <ac:spMkLst>
            <pc:docMk/>
            <pc:sldMk cId="184674776" sldId="483"/>
            <ac:spMk id="3" creationId="{14B13F60-2588-5A24-A1E3-CD8CDFF1F360}"/>
          </ac:spMkLst>
        </pc:spChg>
        <pc:spChg chg="del">
          <ac:chgData name="Alfred Smith" userId="3c60a3631c0db8ad" providerId="LiveId" clId="{0EF25FF5-BBCA-44DF-9F5D-1188734843CD}" dt="2024-08-09T14:42:24.850" v="43" actId="478"/>
          <ac:spMkLst>
            <pc:docMk/>
            <pc:sldMk cId="184674776" sldId="483"/>
            <ac:spMk id="4" creationId="{9A13E2D8-2F59-44C1-B1D2-79C300C26DD4}"/>
          </ac:spMkLst>
        </pc:spChg>
        <pc:spChg chg="add mod">
          <ac:chgData name="Alfred Smith" userId="3c60a3631c0db8ad" providerId="LiveId" clId="{0EF25FF5-BBCA-44DF-9F5D-1188734843CD}" dt="2024-08-09T14:42:25.459" v="44"/>
          <ac:spMkLst>
            <pc:docMk/>
            <pc:sldMk cId="184674776" sldId="483"/>
            <ac:spMk id="5" creationId="{69CB11ED-C9F5-B7B8-6D4A-6E5A5D6E38C5}"/>
          </ac:spMkLst>
        </pc:spChg>
        <pc:spChg chg="del">
          <ac:chgData name="Alfred Smith" userId="3c60a3631c0db8ad" providerId="LiveId" clId="{0EF25FF5-BBCA-44DF-9F5D-1188734843CD}" dt="2024-08-09T14:42:24.850" v="43" actId="478"/>
          <ac:spMkLst>
            <pc:docMk/>
            <pc:sldMk cId="184674776" sldId="483"/>
            <ac:spMk id="6" creationId="{416C064E-628E-47C0-A712-DB178FE9901E}"/>
          </ac:spMkLst>
        </pc:spChg>
      </pc:sldChg>
      <pc:sldChg chg="addSp delSp modSp mod">
        <pc:chgData name="Alfred Smith" userId="3c60a3631c0db8ad" providerId="LiveId" clId="{0EF25FF5-BBCA-44DF-9F5D-1188734843CD}" dt="2024-08-09T14:42:41.878" v="46"/>
        <pc:sldMkLst>
          <pc:docMk/>
          <pc:sldMk cId="2892448912" sldId="485"/>
        </pc:sldMkLst>
        <pc:spChg chg="add mod">
          <ac:chgData name="Alfred Smith" userId="3c60a3631c0db8ad" providerId="LiveId" clId="{0EF25FF5-BBCA-44DF-9F5D-1188734843CD}" dt="2024-08-09T14:42:41.878" v="46"/>
          <ac:spMkLst>
            <pc:docMk/>
            <pc:sldMk cId="2892448912" sldId="485"/>
            <ac:spMk id="3" creationId="{5F189670-B9FC-D425-C0B3-1A5153DF7C29}"/>
          </ac:spMkLst>
        </pc:spChg>
        <pc:spChg chg="del">
          <ac:chgData name="Alfred Smith" userId="3c60a3631c0db8ad" providerId="LiveId" clId="{0EF25FF5-BBCA-44DF-9F5D-1188734843CD}" dt="2024-08-09T14:42:40.475" v="45" actId="478"/>
          <ac:spMkLst>
            <pc:docMk/>
            <pc:sldMk cId="2892448912" sldId="485"/>
            <ac:spMk id="4" creationId="{9A13E2D8-2F59-44C1-B1D2-79C300C26DD4}"/>
          </ac:spMkLst>
        </pc:spChg>
        <pc:spChg chg="add mod">
          <ac:chgData name="Alfred Smith" userId="3c60a3631c0db8ad" providerId="LiveId" clId="{0EF25FF5-BBCA-44DF-9F5D-1188734843CD}" dt="2024-08-09T14:42:41.878" v="46"/>
          <ac:spMkLst>
            <pc:docMk/>
            <pc:sldMk cId="2892448912" sldId="485"/>
            <ac:spMk id="5" creationId="{3856DF5F-121E-75F8-F89A-63E1C0215926}"/>
          </ac:spMkLst>
        </pc:spChg>
        <pc:spChg chg="del">
          <ac:chgData name="Alfred Smith" userId="3c60a3631c0db8ad" providerId="LiveId" clId="{0EF25FF5-BBCA-44DF-9F5D-1188734843CD}" dt="2024-08-09T14:42:40.475" v="45" actId="478"/>
          <ac:spMkLst>
            <pc:docMk/>
            <pc:sldMk cId="2892448912" sldId="485"/>
            <ac:spMk id="6" creationId="{416C064E-628E-47C0-A712-DB178FE9901E}"/>
          </ac:spMkLst>
        </pc:spChg>
      </pc:sldChg>
      <pc:sldChg chg="addSp delSp modSp mod">
        <pc:chgData name="Alfred Smith" userId="3c60a3631c0db8ad" providerId="LiveId" clId="{0EF25FF5-BBCA-44DF-9F5D-1188734843CD}" dt="2024-08-09T14:42:59.001" v="48"/>
        <pc:sldMkLst>
          <pc:docMk/>
          <pc:sldMk cId="2675385786" sldId="486"/>
        </pc:sldMkLst>
        <pc:spChg chg="add mod">
          <ac:chgData name="Alfred Smith" userId="3c60a3631c0db8ad" providerId="LiveId" clId="{0EF25FF5-BBCA-44DF-9F5D-1188734843CD}" dt="2024-08-09T14:42:59.001" v="48"/>
          <ac:spMkLst>
            <pc:docMk/>
            <pc:sldMk cId="2675385786" sldId="486"/>
            <ac:spMk id="3" creationId="{5F998DB1-17A7-1241-4C40-BEA5BA2B1E56}"/>
          </ac:spMkLst>
        </pc:spChg>
        <pc:spChg chg="del">
          <ac:chgData name="Alfred Smith" userId="3c60a3631c0db8ad" providerId="LiveId" clId="{0EF25FF5-BBCA-44DF-9F5D-1188734843CD}" dt="2024-08-09T14:42:57.571" v="47" actId="478"/>
          <ac:spMkLst>
            <pc:docMk/>
            <pc:sldMk cId="2675385786" sldId="486"/>
            <ac:spMk id="4" creationId="{9A13E2D8-2F59-44C1-B1D2-79C300C26DD4}"/>
          </ac:spMkLst>
        </pc:spChg>
        <pc:spChg chg="add mod">
          <ac:chgData name="Alfred Smith" userId="3c60a3631c0db8ad" providerId="LiveId" clId="{0EF25FF5-BBCA-44DF-9F5D-1188734843CD}" dt="2024-08-09T14:42:59.001" v="48"/>
          <ac:spMkLst>
            <pc:docMk/>
            <pc:sldMk cId="2675385786" sldId="486"/>
            <ac:spMk id="5" creationId="{D82954BD-1183-85A4-D0A5-A355287B8E77}"/>
          </ac:spMkLst>
        </pc:spChg>
        <pc:spChg chg="del">
          <ac:chgData name="Alfred Smith" userId="3c60a3631c0db8ad" providerId="LiveId" clId="{0EF25FF5-BBCA-44DF-9F5D-1188734843CD}" dt="2024-08-09T14:42:57.571" v="47" actId="478"/>
          <ac:spMkLst>
            <pc:docMk/>
            <pc:sldMk cId="2675385786" sldId="486"/>
            <ac:spMk id="6" creationId="{416C064E-628E-47C0-A712-DB178FE9901E}"/>
          </ac:spMkLst>
        </pc:spChg>
      </pc:sldChg>
      <pc:sldChg chg="addSp delSp modSp mod">
        <pc:chgData name="Alfred Smith" userId="3c60a3631c0db8ad" providerId="LiveId" clId="{0EF25FF5-BBCA-44DF-9F5D-1188734843CD}" dt="2024-08-09T14:43:11.454" v="50"/>
        <pc:sldMkLst>
          <pc:docMk/>
          <pc:sldMk cId="2902765043" sldId="488"/>
        </pc:sldMkLst>
        <pc:spChg chg="add mod">
          <ac:chgData name="Alfred Smith" userId="3c60a3631c0db8ad" providerId="LiveId" clId="{0EF25FF5-BBCA-44DF-9F5D-1188734843CD}" dt="2024-08-09T14:43:11.454" v="50"/>
          <ac:spMkLst>
            <pc:docMk/>
            <pc:sldMk cId="2902765043" sldId="488"/>
            <ac:spMk id="3" creationId="{0A455B5E-5B5D-111C-BF41-80C5B0F16C8B}"/>
          </ac:spMkLst>
        </pc:spChg>
        <pc:spChg chg="del">
          <ac:chgData name="Alfred Smith" userId="3c60a3631c0db8ad" providerId="LiveId" clId="{0EF25FF5-BBCA-44DF-9F5D-1188734843CD}" dt="2024-08-09T14:43:10.690" v="49" actId="478"/>
          <ac:spMkLst>
            <pc:docMk/>
            <pc:sldMk cId="2902765043" sldId="488"/>
            <ac:spMk id="4" creationId="{9A13E2D8-2F59-44C1-B1D2-79C300C26DD4}"/>
          </ac:spMkLst>
        </pc:spChg>
        <pc:spChg chg="add mod">
          <ac:chgData name="Alfred Smith" userId="3c60a3631c0db8ad" providerId="LiveId" clId="{0EF25FF5-BBCA-44DF-9F5D-1188734843CD}" dt="2024-08-09T14:43:11.454" v="50"/>
          <ac:spMkLst>
            <pc:docMk/>
            <pc:sldMk cId="2902765043" sldId="488"/>
            <ac:spMk id="5" creationId="{63BDE1DB-58FF-0524-C39C-F9065D6296A5}"/>
          </ac:spMkLst>
        </pc:spChg>
        <pc:spChg chg="del">
          <ac:chgData name="Alfred Smith" userId="3c60a3631c0db8ad" providerId="LiveId" clId="{0EF25FF5-BBCA-44DF-9F5D-1188734843CD}" dt="2024-08-09T14:43:10.690" v="49" actId="478"/>
          <ac:spMkLst>
            <pc:docMk/>
            <pc:sldMk cId="2902765043" sldId="488"/>
            <ac:spMk id="6" creationId="{416C064E-628E-47C0-A712-DB178FE9901E}"/>
          </ac:spMkLst>
        </pc:spChg>
      </pc:sldChg>
      <pc:sldChg chg="addSp delSp modSp mod">
        <pc:chgData name="Alfred Smith" userId="3c60a3631c0db8ad" providerId="LiveId" clId="{0EF25FF5-BBCA-44DF-9F5D-1188734843CD}" dt="2024-08-09T14:43:24.319" v="52"/>
        <pc:sldMkLst>
          <pc:docMk/>
          <pc:sldMk cId="2953922856" sldId="490"/>
        </pc:sldMkLst>
        <pc:spChg chg="add mod">
          <ac:chgData name="Alfred Smith" userId="3c60a3631c0db8ad" providerId="LiveId" clId="{0EF25FF5-BBCA-44DF-9F5D-1188734843CD}" dt="2024-08-09T14:43:24.319" v="52"/>
          <ac:spMkLst>
            <pc:docMk/>
            <pc:sldMk cId="2953922856" sldId="490"/>
            <ac:spMk id="3" creationId="{41F49E1F-8513-ECBC-F1E4-C14441A4244A}"/>
          </ac:spMkLst>
        </pc:spChg>
        <pc:spChg chg="del">
          <ac:chgData name="Alfred Smith" userId="3c60a3631c0db8ad" providerId="LiveId" clId="{0EF25FF5-BBCA-44DF-9F5D-1188734843CD}" dt="2024-08-09T14:43:23.737" v="51" actId="478"/>
          <ac:spMkLst>
            <pc:docMk/>
            <pc:sldMk cId="2953922856" sldId="490"/>
            <ac:spMk id="4" creationId="{9A13E2D8-2F59-44C1-B1D2-79C300C26DD4}"/>
          </ac:spMkLst>
        </pc:spChg>
        <pc:spChg chg="add mod">
          <ac:chgData name="Alfred Smith" userId="3c60a3631c0db8ad" providerId="LiveId" clId="{0EF25FF5-BBCA-44DF-9F5D-1188734843CD}" dt="2024-08-09T14:43:24.319" v="52"/>
          <ac:spMkLst>
            <pc:docMk/>
            <pc:sldMk cId="2953922856" sldId="490"/>
            <ac:spMk id="5" creationId="{3953A7BC-78FD-3ECB-C106-35F0CA819486}"/>
          </ac:spMkLst>
        </pc:spChg>
        <pc:spChg chg="del">
          <ac:chgData name="Alfred Smith" userId="3c60a3631c0db8ad" providerId="LiveId" clId="{0EF25FF5-BBCA-44DF-9F5D-1188734843CD}" dt="2024-08-09T14:43:23.737" v="51" actId="478"/>
          <ac:spMkLst>
            <pc:docMk/>
            <pc:sldMk cId="2953922856" sldId="490"/>
            <ac:spMk id="6" creationId="{416C064E-628E-47C0-A712-DB178FE9901E}"/>
          </ac:spMkLst>
        </pc:spChg>
      </pc:sldChg>
      <pc:sldChg chg="addSp delSp modSp mod">
        <pc:chgData name="Alfred Smith" userId="3c60a3631c0db8ad" providerId="LiveId" clId="{0EF25FF5-BBCA-44DF-9F5D-1188734843CD}" dt="2024-08-09T14:43:34.867" v="54"/>
        <pc:sldMkLst>
          <pc:docMk/>
          <pc:sldMk cId="1261610503" sldId="492"/>
        </pc:sldMkLst>
        <pc:spChg chg="add mod">
          <ac:chgData name="Alfred Smith" userId="3c60a3631c0db8ad" providerId="LiveId" clId="{0EF25FF5-BBCA-44DF-9F5D-1188734843CD}" dt="2024-08-09T14:43:34.867" v="54"/>
          <ac:spMkLst>
            <pc:docMk/>
            <pc:sldMk cId="1261610503" sldId="492"/>
            <ac:spMk id="3" creationId="{844763F2-27F7-57A5-0F53-CC5FA4CBA151}"/>
          </ac:spMkLst>
        </pc:spChg>
        <pc:spChg chg="del">
          <ac:chgData name="Alfred Smith" userId="3c60a3631c0db8ad" providerId="LiveId" clId="{0EF25FF5-BBCA-44DF-9F5D-1188734843CD}" dt="2024-08-09T14:43:34.213" v="53" actId="478"/>
          <ac:spMkLst>
            <pc:docMk/>
            <pc:sldMk cId="1261610503" sldId="492"/>
            <ac:spMk id="4" creationId="{9A13E2D8-2F59-44C1-B1D2-79C300C26DD4}"/>
          </ac:spMkLst>
        </pc:spChg>
        <pc:spChg chg="add mod">
          <ac:chgData name="Alfred Smith" userId="3c60a3631c0db8ad" providerId="LiveId" clId="{0EF25FF5-BBCA-44DF-9F5D-1188734843CD}" dt="2024-08-09T14:43:34.867" v="54"/>
          <ac:spMkLst>
            <pc:docMk/>
            <pc:sldMk cId="1261610503" sldId="492"/>
            <ac:spMk id="5" creationId="{39FAB9C4-4AC1-654C-FE86-493A1B638B67}"/>
          </ac:spMkLst>
        </pc:spChg>
        <pc:spChg chg="del">
          <ac:chgData name="Alfred Smith" userId="3c60a3631c0db8ad" providerId="LiveId" clId="{0EF25FF5-BBCA-44DF-9F5D-1188734843CD}" dt="2024-08-09T14:43:34.213" v="53" actId="478"/>
          <ac:spMkLst>
            <pc:docMk/>
            <pc:sldMk cId="1261610503" sldId="492"/>
            <ac:spMk id="6" creationId="{416C064E-628E-47C0-A712-DB178FE9901E}"/>
          </ac:spMkLst>
        </pc:spChg>
      </pc:sldChg>
      <pc:sldChg chg="addSp delSp modSp mod">
        <pc:chgData name="Alfred Smith" userId="3c60a3631c0db8ad" providerId="LiveId" clId="{0EF25FF5-BBCA-44DF-9F5D-1188734843CD}" dt="2024-08-09T14:43:47.748" v="56"/>
        <pc:sldMkLst>
          <pc:docMk/>
          <pc:sldMk cId="903545184" sldId="494"/>
        </pc:sldMkLst>
        <pc:spChg chg="add mod">
          <ac:chgData name="Alfred Smith" userId="3c60a3631c0db8ad" providerId="LiveId" clId="{0EF25FF5-BBCA-44DF-9F5D-1188734843CD}" dt="2024-08-09T14:43:47.748" v="56"/>
          <ac:spMkLst>
            <pc:docMk/>
            <pc:sldMk cId="903545184" sldId="494"/>
            <ac:spMk id="3" creationId="{1CB5CCA7-1F08-46B3-C187-E1559B8CDA46}"/>
          </ac:spMkLst>
        </pc:spChg>
        <pc:spChg chg="del">
          <ac:chgData name="Alfred Smith" userId="3c60a3631c0db8ad" providerId="LiveId" clId="{0EF25FF5-BBCA-44DF-9F5D-1188734843CD}" dt="2024-08-09T14:43:47.048" v="55" actId="478"/>
          <ac:spMkLst>
            <pc:docMk/>
            <pc:sldMk cId="903545184" sldId="494"/>
            <ac:spMk id="4" creationId="{9A13E2D8-2F59-44C1-B1D2-79C300C26DD4}"/>
          </ac:spMkLst>
        </pc:spChg>
        <pc:spChg chg="add mod">
          <ac:chgData name="Alfred Smith" userId="3c60a3631c0db8ad" providerId="LiveId" clId="{0EF25FF5-BBCA-44DF-9F5D-1188734843CD}" dt="2024-08-09T14:43:47.748" v="56"/>
          <ac:spMkLst>
            <pc:docMk/>
            <pc:sldMk cId="903545184" sldId="494"/>
            <ac:spMk id="5" creationId="{5E8C123A-5C7F-3A4D-A0FE-7718108DCC24}"/>
          </ac:spMkLst>
        </pc:spChg>
        <pc:spChg chg="del">
          <ac:chgData name="Alfred Smith" userId="3c60a3631c0db8ad" providerId="LiveId" clId="{0EF25FF5-BBCA-44DF-9F5D-1188734843CD}" dt="2024-08-09T14:43:47.048" v="55" actId="478"/>
          <ac:spMkLst>
            <pc:docMk/>
            <pc:sldMk cId="903545184" sldId="494"/>
            <ac:spMk id="6" creationId="{416C064E-628E-47C0-A712-DB178FE9901E}"/>
          </ac:spMkLst>
        </pc:spChg>
      </pc:sldChg>
      <pc:sldChg chg="addSp delSp modSp mod">
        <pc:chgData name="Alfred Smith" userId="3c60a3631c0db8ad" providerId="LiveId" clId="{0EF25FF5-BBCA-44DF-9F5D-1188734843CD}" dt="2024-08-09T14:44:06.802" v="58"/>
        <pc:sldMkLst>
          <pc:docMk/>
          <pc:sldMk cId="3694895141" sldId="496"/>
        </pc:sldMkLst>
        <pc:spChg chg="add mod">
          <ac:chgData name="Alfred Smith" userId="3c60a3631c0db8ad" providerId="LiveId" clId="{0EF25FF5-BBCA-44DF-9F5D-1188734843CD}" dt="2024-08-09T14:44:06.802" v="58"/>
          <ac:spMkLst>
            <pc:docMk/>
            <pc:sldMk cId="3694895141" sldId="496"/>
            <ac:spMk id="3" creationId="{51DBC681-EDF0-DC1E-D7E6-1E95F51DCB20}"/>
          </ac:spMkLst>
        </pc:spChg>
        <pc:spChg chg="del">
          <ac:chgData name="Alfred Smith" userId="3c60a3631c0db8ad" providerId="LiveId" clId="{0EF25FF5-BBCA-44DF-9F5D-1188734843CD}" dt="2024-08-09T14:44:06.163" v="57" actId="478"/>
          <ac:spMkLst>
            <pc:docMk/>
            <pc:sldMk cId="3694895141" sldId="496"/>
            <ac:spMk id="4" creationId="{9A13E2D8-2F59-44C1-B1D2-79C300C26DD4}"/>
          </ac:spMkLst>
        </pc:spChg>
        <pc:spChg chg="add mod">
          <ac:chgData name="Alfred Smith" userId="3c60a3631c0db8ad" providerId="LiveId" clId="{0EF25FF5-BBCA-44DF-9F5D-1188734843CD}" dt="2024-08-09T14:44:06.802" v="58"/>
          <ac:spMkLst>
            <pc:docMk/>
            <pc:sldMk cId="3694895141" sldId="496"/>
            <ac:spMk id="5" creationId="{CEBE42E2-0D79-D2A7-29C5-35CDAECB8FD8}"/>
          </ac:spMkLst>
        </pc:spChg>
        <pc:spChg chg="del">
          <ac:chgData name="Alfred Smith" userId="3c60a3631c0db8ad" providerId="LiveId" clId="{0EF25FF5-BBCA-44DF-9F5D-1188734843CD}" dt="2024-08-09T14:44:06.163" v="57" actId="478"/>
          <ac:spMkLst>
            <pc:docMk/>
            <pc:sldMk cId="3694895141" sldId="496"/>
            <ac:spMk id="6" creationId="{416C064E-628E-47C0-A712-DB178FE9901E}"/>
          </ac:spMkLst>
        </pc:spChg>
      </pc:sldChg>
      <pc:sldChg chg="addSp delSp modSp mod">
        <pc:chgData name="Alfred Smith" userId="3c60a3631c0db8ad" providerId="LiveId" clId="{0EF25FF5-BBCA-44DF-9F5D-1188734843CD}" dt="2024-08-09T14:44:16.505" v="60"/>
        <pc:sldMkLst>
          <pc:docMk/>
          <pc:sldMk cId="4292834503" sldId="498"/>
        </pc:sldMkLst>
        <pc:spChg chg="add mod">
          <ac:chgData name="Alfred Smith" userId="3c60a3631c0db8ad" providerId="LiveId" clId="{0EF25FF5-BBCA-44DF-9F5D-1188734843CD}" dt="2024-08-09T14:44:16.505" v="60"/>
          <ac:spMkLst>
            <pc:docMk/>
            <pc:sldMk cId="4292834503" sldId="498"/>
            <ac:spMk id="3" creationId="{8318AD63-1C63-00F0-A309-76CBE6002DE7}"/>
          </ac:spMkLst>
        </pc:spChg>
        <pc:spChg chg="del">
          <ac:chgData name="Alfred Smith" userId="3c60a3631c0db8ad" providerId="LiveId" clId="{0EF25FF5-BBCA-44DF-9F5D-1188734843CD}" dt="2024-08-09T14:44:15.878" v="59" actId="478"/>
          <ac:spMkLst>
            <pc:docMk/>
            <pc:sldMk cId="4292834503" sldId="498"/>
            <ac:spMk id="4" creationId="{9A13E2D8-2F59-44C1-B1D2-79C300C26DD4}"/>
          </ac:spMkLst>
        </pc:spChg>
        <pc:spChg chg="add mod">
          <ac:chgData name="Alfred Smith" userId="3c60a3631c0db8ad" providerId="LiveId" clId="{0EF25FF5-BBCA-44DF-9F5D-1188734843CD}" dt="2024-08-09T14:44:16.505" v="60"/>
          <ac:spMkLst>
            <pc:docMk/>
            <pc:sldMk cId="4292834503" sldId="498"/>
            <ac:spMk id="5" creationId="{FFF0767C-D98B-FA39-43B7-7B03E6B7F594}"/>
          </ac:spMkLst>
        </pc:spChg>
        <pc:spChg chg="del">
          <ac:chgData name="Alfred Smith" userId="3c60a3631c0db8ad" providerId="LiveId" clId="{0EF25FF5-BBCA-44DF-9F5D-1188734843CD}" dt="2024-08-09T14:44:15.878" v="59" actId="478"/>
          <ac:spMkLst>
            <pc:docMk/>
            <pc:sldMk cId="4292834503" sldId="498"/>
            <ac:spMk id="6" creationId="{416C064E-628E-47C0-A712-DB178FE9901E}"/>
          </ac:spMkLst>
        </pc:spChg>
      </pc:sldChg>
      <pc:sldChg chg="addSp delSp modSp mod">
        <pc:chgData name="Alfred Smith" userId="3c60a3631c0db8ad" providerId="LiveId" clId="{0EF25FF5-BBCA-44DF-9F5D-1188734843CD}" dt="2024-08-09T14:44:25.813" v="63"/>
        <pc:sldMkLst>
          <pc:docMk/>
          <pc:sldMk cId="1928320872" sldId="500"/>
        </pc:sldMkLst>
        <pc:spChg chg="add mod">
          <ac:chgData name="Alfred Smith" userId="3c60a3631c0db8ad" providerId="LiveId" clId="{0EF25FF5-BBCA-44DF-9F5D-1188734843CD}" dt="2024-08-09T14:44:25.813" v="63"/>
          <ac:spMkLst>
            <pc:docMk/>
            <pc:sldMk cId="1928320872" sldId="500"/>
            <ac:spMk id="3" creationId="{FAC116D5-AFD5-A662-F411-81675DB27CC1}"/>
          </ac:spMkLst>
        </pc:spChg>
        <pc:spChg chg="del mod">
          <ac:chgData name="Alfred Smith" userId="3c60a3631c0db8ad" providerId="LiveId" clId="{0EF25FF5-BBCA-44DF-9F5D-1188734843CD}" dt="2024-08-09T14:44:25.227" v="62" actId="478"/>
          <ac:spMkLst>
            <pc:docMk/>
            <pc:sldMk cId="1928320872" sldId="500"/>
            <ac:spMk id="4" creationId="{9A13E2D8-2F59-44C1-B1D2-79C300C26DD4}"/>
          </ac:spMkLst>
        </pc:spChg>
        <pc:spChg chg="add mod">
          <ac:chgData name="Alfred Smith" userId="3c60a3631c0db8ad" providerId="LiveId" clId="{0EF25FF5-BBCA-44DF-9F5D-1188734843CD}" dt="2024-08-09T14:44:25.813" v="63"/>
          <ac:spMkLst>
            <pc:docMk/>
            <pc:sldMk cId="1928320872" sldId="500"/>
            <ac:spMk id="5" creationId="{BE2A603A-13FC-6883-CF57-5F225991098B}"/>
          </ac:spMkLst>
        </pc:spChg>
        <pc:spChg chg="del mod">
          <ac:chgData name="Alfred Smith" userId="3c60a3631c0db8ad" providerId="LiveId" clId="{0EF25FF5-BBCA-44DF-9F5D-1188734843CD}" dt="2024-08-09T14:44:25.227" v="62" actId="478"/>
          <ac:spMkLst>
            <pc:docMk/>
            <pc:sldMk cId="1928320872" sldId="500"/>
            <ac:spMk id="6" creationId="{416C064E-628E-47C0-A712-DB178FE9901E}"/>
          </ac:spMkLst>
        </pc:spChg>
      </pc:sldChg>
      <pc:sldChg chg="addSp delSp modSp mod">
        <pc:chgData name="Alfred Smith" userId="3c60a3631c0db8ad" providerId="LiveId" clId="{0EF25FF5-BBCA-44DF-9F5D-1188734843CD}" dt="2024-08-09T14:44:40.868" v="65"/>
        <pc:sldMkLst>
          <pc:docMk/>
          <pc:sldMk cId="305525542" sldId="502"/>
        </pc:sldMkLst>
        <pc:spChg chg="add mod">
          <ac:chgData name="Alfred Smith" userId="3c60a3631c0db8ad" providerId="LiveId" clId="{0EF25FF5-BBCA-44DF-9F5D-1188734843CD}" dt="2024-08-09T14:44:40.868" v="65"/>
          <ac:spMkLst>
            <pc:docMk/>
            <pc:sldMk cId="305525542" sldId="502"/>
            <ac:spMk id="3" creationId="{7C4E0DA4-B5F3-2CE2-05DF-4E57B3C77980}"/>
          </ac:spMkLst>
        </pc:spChg>
        <pc:spChg chg="del">
          <ac:chgData name="Alfred Smith" userId="3c60a3631c0db8ad" providerId="LiveId" clId="{0EF25FF5-BBCA-44DF-9F5D-1188734843CD}" dt="2024-08-09T14:44:40.281" v="64" actId="478"/>
          <ac:spMkLst>
            <pc:docMk/>
            <pc:sldMk cId="305525542" sldId="502"/>
            <ac:spMk id="4" creationId="{9A13E2D8-2F59-44C1-B1D2-79C300C26DD4}"/>
          </ac:spMkLst>
        </pc:spChg>
        <pc:spChg chg="add mod">
          <ac:chgData name="Alfred Smith" userId="3c60a3631c0db8ad" providerId="LiveId" clId="{0EF25FF5-BBCA-44DF-9F5D-1188734843CD}" dt="2024-08-09T14:44:40.868" v="65"/>
          <ac:spMkLst>
            <pc:docMk/>
            <pc:sldMk cId="305525542" sldId="502"/>
            <ac:spMk id="5" creationId="{64C3F70D-9EED-328F-23FD-3599E52DB772}"/>
          </ac:spMkLst>
        </pc:spChg>
        <pc:spChg chg="del">
          <ac:chgData name="Alfred Smith" userId="3c60a3631c0db8ad" providerId="LiveId" clId="{0EF25FF5-BBCA-44DF-9F5D-1188734843CD}" dt="2024-08-09T14:44:40.281" v="64" actId="478"/>
          <ac:spMkLst>
            <pc:docMk/>
            <pc:sldMk cId="305525542" sldId="502"/>
            <ac:spMk id="6" creationId="{416C064E-628E-47C0-A712-DB178FE9901E}"/>
          </ac:spMkLst>
        </pc:spChg>
      </pc:sldChg>
      <pc:sldChg chg="addSp delSp modSp mod">
        <pc:chgData name="Alfred Smith" userId="3c60a3631c0db8ad" providerId="LiveId" clId="{0EF25FF5-BBCA-44DF-9F5D-1188734843CD}" dt="2024-08-09T14:44:53.643" v="67"/>
        <pc:sldMkLst>
          <pc:docMk/>
          <pc:sldMk cId="1839374986" sldId="504"/>
        </pc:sldMkLst>
        <pc:spChg chg="add mod">
          <ac:chgData name="Alfred Smith" userId="3c60a3631c0db8ad" providerId="LiveId" clId="{0EF25FF5-BBCA-44DF-9F5D-1188734843CD}" dt="2024-08-09T14:44:53.643" v="67"/>
          <ac:spMkLst>
            <pc:docMk/>
            <pc:sldMk cId="1839374986" sldId="504"/>
            <ac:spMk id="3" creationId="{D6710F55-CFD1-AA48-FCF3-6F1106957945}"/>
          </ac:spMkLst>
        </pc:spChg>
        <pc:spChg chg="del">
          <ac:chgData name="Alfred Smith" userId="3c60a3631c0db8ad" providerId="LiveId" clId="{0EF25FF5-BBCA-44DF-9F5D-1188734843CD}" dt="2024-08-09T14:44:53.072" v="66" actId="478"/>
          <ac:spMkLst>
            <pc:docMk/>
            <pc:sldMk cId="1839374986" sldId="504"/>
            <ac:spMk id="4" creationId="{9A13E2D8-2F59-44C1-B1D2-79C300C26DD4}"/>
          </ac:spMkLst>
        </pc:spChg>
        <pc:spChg chg="add mod">
          <ac:chgData name="Alfred Smith" userId="3c60a3631c0db8ad" providerId="LiveId" clId="{0EF25FF5-BBCA-44DF-9F5D-1188734843CD}" dt="2024-08-09T14:44:53.643" v="67"/>
          <ac:spMkLst>
            <pc:docMk/>
            <pc:sldMk cId="1839374986" sldId="504"/>
            <ac:spMk id="5" creationId="{763B8FE6-BDB3-4B45-ADD6-D2E0BE9C2FB5}"/>
          </ac:spMkLst>
        </pc:spChg>
        <pc:spChg chg="del">
          <ac:chgData name="Alfred Smith" userId="3c60a3631c0db8ad" providerId="LiveId" clId="{0EF25FF5-BBCA-44DF-9F5D-1188734843CD}" dt="2024-08-09T14:44:53.072" v="66" actId="478"/>
          <ac:spMkLst>
            <pc:docMk/>
            <pc:sldMk cId="1839374986" sldId="504"/>
            <ac:spMk id="6" creationId="{416C064E-628E-47C0-A712-DB178FE9901E}"/>
          </ac:spMkLst>
        </pc:spChg>
      </pc:sldChg>
      <pc:sldChg chg="addSp delSp modSp mod">
        <pc:chgData name="Alfred Smith" userId="3c60a3631c0db8ad" providerId="LiveId" clId="{0EF25FF5-BBCA-44DF-9F5D-1188734843CD}" dt="2024-08-09T14:45:04.600" v="69"/>
        <pc:sldMkLst>
          <pc:docMk/>
          <pc:sldMk cId="527412272" sldId="506"/>
        </pc:sldMkLst>
        <pc:spChg chg="add mod">
          <ac:chgData name="Alfred Smith" userId="3c60a3631c0db8ad" providerId="LiveId" clId="{0EF25FF5-BBCA-44DF-9F5D-1188734843CD}" dt="2024-08-09T14:45:04.600" v="69"/>
          <ac:spMkLst>
            <pc:docMk/>
            <pc:sldMk cId="527412272" sldId="506"/>
            <ac:spMk id="3" creationId="{091258A5-F48E-5540-BE3A-78C2916CC96C}"/>
          </ac:spMkLst>
        </pc:spChg>
        <pc:spChg chg="add mod">
          <ac:chgData name="Alfred Smith" userId="3c60a3631c0db8ad" providerId="LiveId" clId="{0EF25FF5-BBCA-44DF-9F5D-1188734843CD}" dt="2024-08-09T14:45:04.600" v="69"/>
          <ac:spMkLst>
            <pc:docMk/>
            <pc:sldMk cId="527412272" sldId="506"/>
            <ac:spMk id="5" creationId="{C52E5648-2D0D-7549-A9A8-5EDEA208125E}"/>
          </ac:spMkLst>
        </pc:spChg>
        <pc:spChg chg="del">
          <ac:chgData name="Alfred Smith" userId="3c60a3631c0db8ad" providerId="LiveId" clId="{0EF25FF5-BBCA-44DF-9F5D-1188734843CD}" dt="2024-08-09T14:45:03.996" v="68" actId="478"/>
          <ac:spMkLst>
            <pc:docMk/>
            <pc:sldMk cId="527412272" sldId="506"/>
            <ac:spMk id="6" creationId="{416C064E-628E-47C0-A712-DB178FE9901E}"/>
          </ac:spMkLst>
        </pc:spChg>
      </pc:sldChg>
      <pc:sldChg chg="addSp delSp modSp mod">
        <pc:chgData name="Alfred Smith" userId="3c60a3631c0db8ad" providerId="LiveId" clId="{0EF25FF5-BBCA-44DF-9F5D-1188734843CD}" dt="2024-08-09T14:45:17.876" v="71"/>
        <pc:sldMkLst>
          <pc:docMk/>
          <pc:sldMk cId="466004090" sldId="508"/>
        </pc:sldMkLst>
        <pc:spChg chg="add mod">
          <ac:chgData name="Alfred Smith" userId="3c60a3631c0db8ad" providerId="LiveId" clId="{0EF25FF5-BBCA-44DF-9F5D-1188734843CD}" dt="2024-08-09T14:45:17.876" v="71"/>
          <ac:spMkLst>
            <pc:docMk/>
            <pc:sldMk cId="466004090" sldId="508"/>
            <ac:spMk id="3" creationId="{095E832E-0410-EB0E-0399-8042C444716C}"/>
          </ac:spMkLst>
        </pc:spChg>
        <pc:spChg chg="del">
          <ac:chgData name="Alfred Smith" userId="3c60a3631c0db8ad" providerId="LiveId" clId="{0EF25FF5-BBCA-44DF-9F5D-1188734843CD}" dt="2024-08-09T14:45:16.688" v="70" actId="478"/>
          <ac:spMkLst>
            <pc:docMk/>
            <pc:sldMk cId="466004090" sldId="508"/>
            <ac:spMk id="4" creationId="{9A13E2D8-2F59-44C1-B1D2-79C300C26DD4}"/>
          </ac:spMkLst>
        </pc:spChg>
        <pc:spChg chg="add mod">
          <ac:chgData name="Alfred Smith" userId="3c60a3631c0db8ad" providerId="LiveId" clId="{0EF25FF5-BBCA-44DF-9F5D-1188734843CD}" dt="2024-08-09T14:45:17.876" v="71"/>
          <ac:spMkLst>
            <pc:docMk/>
            <pc:sldMk cId="466004090" sldId="508"/>
            <ac:spMk id="5" creationId="{EB039F09-98BD-4CEE-B2A0-92A3DE37C3BD}"/>
          </ac:spMkLst>
        </pc:spChg>
        <pc:spChg chg="del">
          <ac:chgData name="Alfred Smith" userId="3c60a3631c0db8ad" providerId="LiveId" clId="{0EF25FF5-BBCA-44DF-9F5D-1188734843CD}" dt="2024-08-09T14:45:16.688" v="70" actId="478"/>
          <ac:spMkLst>
            <pc:docMk/>
            <pc:sldMk cId="466004090" sldId="508"/>
            <ac:spMk id="6" creationId="{416C064E-628E-47C0-A712-DB178FE9901E}"/>
          </ac:spMkLst>
        </pc:spChg>
      </pc:sldChg>
      <pc:sldChg chg="addSp modSp mod">
        <pc:chgData name="Alfred Smith" userId="3c60a3631c0db8ad" providerId="LiveId" clId="{0EF25FF5-BBCA-44DF-9F5D-1188734843CD}" dt="2024-08-14T06:52:08.732" v="75" actId="1076"/>
        <pc:sldMkLst>
          <pc:docMk/>
          <pc:sldMk cId="1139714796" sldId="510"/>
        </pc:sldMkLst>
        <pc:spChg chg="add mod">
          <ac:chgData name="Alfred Smith" userId="3c60a3631c0db8ad" providerId="LiveId" clId="{0EF25FF5-BBCA-44DF-9F5D-1188734843CD}" dt="2024-08-14T06:52:08.732" v="75" actId="1076"/>
          <ac:spMkLst>
            <pc:docMk/>
            <pc:sldMk cId="1139714796" sldId="510"/>
            <ac:spMk id="4" creationId="{407F020A-E80F-F4EE-F9A7-BFE7DE93B17A}"/>
          </ac:spMkLst>
        </pc:spChg>
      </pc:sldChg>
      <pc:sldChg chg="add del">
        <pc:chgData name="Alfred Smith" userId="3c60a3631c0db8ad" providerId="LiveId" clId="{0EF25FF5-BBCA-44DF-9F5D-1188734843CD}" dt="2024-08-14T06:51:30.147" v="73"/>
        <pc:sldMkLst>
          <pc:docMk/>
          <pc:sldMk cId="4075200538" sldId="528"/>
        </pc:sldMkLst>
      </pc:sldChg>
    </pc:docChg>
  </pc:docChgLst>
  <pc:docChgLst>
    <pc:chgData name="Leonie Smith" userId="fed1330f33f5650e" providerId="LiveId" clId="{D2DEA8C3-0811-4ED4-8162-6EAB4E61E97D}"/>
    <pc:docChg chg="undo custSel modSld">
      <pc:chgData name="Leonie Smith" userId="fed1330f33f5650e" providerId="LiveId" clId="{D2DEA8C3-0811-4ED4-8162-6EAB4E61E97D}" dt="2022-09-27T11:33:11.451" v="152" actId="21"/>
      <pc:docMkLst>
        <pc:docMk/>
      </pc:docMkLst>
      <pc:sldChg chg="modSp mod">
        <pc:chgData name="Leonie Smith" userId="fed1330f33f5650e" providerId="LiveId" clId="{D2DEA8C3-0811-4ED4-8162-6EAB4E61E97D}" dt="2022-09-27T11:15:47.483" v="1" actId="1076"/>
        <pc:sldMkLst>
          <pc:docMk/>
          <pc:sldMk cId="3261377596" sldId="438"/>
        </pc:sldMkLst>
        <pc:picChg chg="mod">
          <ac:chgData name="Leonie Smith" userId="fed1330f33f5650e" providerId="LiveId" clId="{D2DEA8C3-0811-4ED4-8162-6EAB4E61E97D}" dt="2022-09-27T11:15:47.483" v="1" actId="1076"/>
          <ac:picMkLst>
            <pc:docMk/>
            <pc:sldMk cId="3261377596" sldId="438"/>
            <ac:picMk id="7" creationId="{3B8D20A6-D37E-C118-4561-388DBB6D5893}"/>
          </ac:picMkLst>
        </pc:picChg>
      </pc:sldChg>
      <pc:sldChg chg="addSp delSp modSp mod">
        <pc:chgData name="Leonie Smith" userId="fed1330f33f5650e" providerId="LiveId" clId="{D2DEA8C3-0811-4ED4-8162-6EAB4E61E97D}" dt="2022-09-27T11:28:07.068" v="49" actId="20577"/>
        <pc:sldMkLst>
          <pc:docMk/>
          <pc:sldMk cId="3759221820" sldId="439"/>
        </pc:sldMkLst>
        <pc:spChg chg="mod">
          <ac:chgData name="Leonie Smith" userId="fed1330f33f5650e" providerId="LiveId" clId="{D2DEA8C3-0811-4ED4-8162-6EAB4E61E97D}" dt="2022-09-27T11:28:07.068" v="49" actId="20577"/>
          <ac:spMkLst>
            <pc:docMk/>
            <pc:sldMk cId="3759221820" sldId="439"/>
            <ac:spMk id="6" creationId="{416C064E-628E-47C0-A712-DB178FE9901E}"/>
          </ac:spMkLst>
        </pc:spChg>
        <pc:graphicFrameChg chg="add del mod">
          <ac:chgData name="Leonie Smith" userId="fed1330f33f5650e" providerId="LiveId" clId="{D2DEA8C3-0811-4ED4-8162-6EAB4E61E97D}" dt="2022-09-27T11:20:29.964" v="7"/>
          <ac:graphicFrameMkLst>
            <pc:docMk/>
            <pc:sldMk cId="3759221820" sldId="439"/>
            <ac:graphicFrameMk id="3" creationId="{D2E0CECC-A038-EE54-A4A5-97A9FE2F6FC1}"/>
          </ac:graphicFrameMkLst>
        </pc:graphicFrameChg>
        <pc:graphicFrameChg chg="add del mod">
          <ac:chgData name="Leonie Smith" userId="fed1330f33f5650e" providerId="LiveId" clId="{D2DEA8C3-0811-4ED4-8162-6EAB4E61E97D}" dt="2022-09-27T11:20:42.542" v="9"/>
          <ac:graphicFrameMkLst>
            <pc:docMk/>
            <pc:sldMk cId="3759221820" sldId="439"/>
            <ac:graphicFrameMk id="5" creationId="{84D2F875-6427-871A-5475-FD52BA54ECE9}"/>
          </ac:graphicFrameMkLst>
        </pc:graphicFrameChg>
        <pc:graphicFrameChg chg="add del mod">
          <ac:chgData name="Leonie Smith" userId="fed1330f33f5650e" providerId="LiveId" clId="{D2DEA8C3-0811-4ED4-8162-6EAB4E61E97D}" dt="2022-09-27T11:21:55.222" v="33" actId="21"/>
          <ac:graphicFrameMkLst>
            <pc:docMk/>
            <pc:sldMk cId="3759221820" sldId="439"/>
            <ac:graphicFrameMk id="7" creationId="{C97681C8-7A09-0D0C-E2AB-607EF18DE109}"/>
          </ac:graphicFrameMkLst>
        </pc:graphicFrameChg>
      </pc:sldChg>
      <pc:sldChg chg="modSp mod">
        <pc:chgData name="Leonie Smith" userId="fed1330f33f5650e" providerId="LiveId" clId="{D2DEA8C3-0811-4ED4-8162-6EAB4E61E97D}" dt="2022-09-27T11:32:19.080" v="151" actId="21"/>
        <pc:sldMkLst>
          <pc:docMk/>
          <pc:sldMk cId="3676245138" sldId="441"/>
        </pc:sldMkLst>
        <pc:spChg chg="mod">
          <ac:chgData name="Leonie Smith" userId="fed1330f33f5650e" providerId="LiveId" clId="{D2DEA8C3-0811-4ED4-8162-6EAB4E61E97D}" dt="2022-09-27T11:32:19.080" v="151" actId="21"/>
          <ac:spMkLst>
            <pc:docMk/>
            <pc:sldMk cId="3676245138" sldId="441"/>
            <ac:spMk id="6" creationId="{416C064E-628E-47C0-A712-DB178FE9901E}"/>
          </ac:spMkLst>
        </pc:spChg>
      </pc:sldChg>
      <pc:sldChg chg="modSp mod">
        <pc:chgData name="Leonie Smith" userId="fed1330f33f5650e" providerId="LiveId" clId="{D2DEA8C3-0811-4ED4-8162-6EAB4E61E97D}" dt="2022-09-27T11:32:05.612" v="149" actId="21"/>
        <pc:sldMkLst>
          <pc:docMk/>
          <pc:sldMk cId="2180228365" sldId="442"/>
        </pc:sldMkLst>
        <pc:spChg chg="mod">
          <ac:chgData name="Leonie Smith" userId="fed1330f33f5650e" providerId="LiveId" clId="{D2DEA8C3-0811-4ED4-8162-6EAB4E61E97D}" dt="2022-09-27T11:32:05.612" v="149" actId="21"/>
          <ac:spMkLst>
            <pc:docMk/>
            <pc:sldMk cId="2180228365" sldId="442"/>
            <ac:spMk id="6" creationId="{416C064E-628E-47C0-A712-DB178FE9901E}"/>
          </ac:spMkLst>
        </pc:spChg>
      </pc:sldChg>
      <pc:sldChg chg="modSp mod">
        <pc:chgData name="Leonie Smith" userId="fed1330f33f5650e" providerId="LiveId" clId="{D2DEA8C3-0811-4ED4-8162-6EAB4E61E97D}" dt="2022-09-27T11:31:49.971" v="148" actId="21"/>
        <pc:sldMkLst>
          <pc:docMk/>
          <pc:sldMk cId="3095902142" sldId="443"/>
        </pc:sldMkLst>
        <pc:spChg chg="mod">
          <ac:chgData name="Leonie Smith" userId="fed1330f33f5650e" providerId="LiveId" clId="{D2DEA8C3-0811-4ED4-8162-6EAB4E61E97D}" dt="2022-09-27T11:31:49.971" v="148" actId="21"/>
          <ac:spMkLst>
            <pc:docMk/>
            <pc:sldMk cId="3095902142" sldId="443"/>
            <ac:spMk id="6" creationId="{416C064E-628E-47C0-A712-DB178FE9901E}"/>
          </ac:spMkLst>
        </pc:spChg>
      </pc:sldChg>
      <pc:sldChg chg="modSp mod">
        <pc:chgData name="Leonie Smith" userId="fed1330f33f5650e" providerId="LiveId" clId="{D2DEA8C3-0811-4ED4-8162-6EAB4E61E97D}" dt="2022-09-27T11:31:44.503" v="147" actId="21"/>
        <pc:sldMkLst>
          <pc:docMk/>
          <pc:sldMk cId="1718612039" sldId="444"/>
        </pc:sldMkLst>
        <pc:spChg chg="mod">
          <ac:chgData name="Leonie Smith" userId="fed1330f33f5650e" providerId="LiveId" clId="{D2DEA8C3-0811-4ED4-8162-6EAB4E61E97D}" dt="2022-09-27T11:31:44.503" v="147" actId="21"/>
          <ac:spMkLst>
            <pc:docMk/>
            <pc:sldMk cId="1718612039" sldId="444"/>
            <ac:spMk id="6" creationId="{416C064E-628E-47C0-A712-DB178FE9901E}"/>
          </ac:spMkLst>
        </pc:spChg>
      </pc:sldChg>
      <pc:sldChg chg="modSp mod">
        <pc:chgData name="Leonie Smith" userId="fed1330f33f5650e" providerId="LiveId" clId="{D2DEA8C3-0811-4ED4-8162-6EAB4E61E97D}" dt="2022-09-27T11:31:36.928" v="146" actId="403"/>
        <pc:sldMkLst>
          <pc:docMk/>
          <pc:sldMk cId="2166098122" sldId="445"/>
        </pc:sldMkLst>
        <pc:spChg chg="mod">
          <ac:chgData name="Leonie Smith" userId="fed1330f33f5650e" providerId="LiveId" clId="{D2DEA8C3-0811-4ED4-8162-6EAB4E61E97D}" dt="2022-09-27T11:31:36.928" v="146" actId="403"/>
          <ac:spMkLst>
            <pc:docMk/>
            <pc:sldMk cId="2166098122" sldId="445"/>
            <ac:spMk id="6" creationId="{416C064E-628E-47C0-A712-DB178FE9901E}"/>
          </ac:spMkLst>
        </pc:spChg>
      </pc:sldChg>
      <pc:sldChg chg="modSp mod">
        <pc:chgData name="Leonie Smith" userId="fed1330f33f5650e" providerId="LiveId" clId="{D2DEA8C3-0811-4ED4-8162-6EAB4E61E97D}" dt="2022-09-27T11:19:18.502" v="5" actId="20577"/>
        <pc:sldMkLst>
          <pc:docMk/>
          <pc:sldMk cId="3596600315" sldId="468"/>
        </pc:sldMkLst>
        <pc:spChg chg="mod">
          <ac:chgData name="Leonie Smith" userId="fed1330f33f5650e" providerId="LiveId" clId="{D2DEA8C3-0811-4ED4-8162-6EAB4E61E97D}" dt="2022-09-27T11:19:18.502" v="5" actId="20577"/>
          <ac:spMkLst>
            <pc:docMk/>
            <pc:sldMk cId="3596600315" sldId="468"/>
            <ac:spMk id="2" creationId="{10B5A97B-337D-5025-BDE7-F98E4188ACF7}"/>
          </ac:spMkLst>
        </pc:spChg>
      </pc:sldChg>
      <pc:sldChg chg="modSp mod">
        <pc:chgData name="Leonie Smith" userId="fed1330f33f5650e" providerId="LiveId" clId="{D2DEA8C3-0811-4ED4-8162-6EAB4E61E97D}" dt="2022-09-27T11:32:14.402" v="150" actId="21"/>
        <pc:sldMkLst>
          <pc:docMk/>
          <pc:sldMk cId="3278432785" sldId="469"/>
        </pc:sldMkLst>
        <pc:spChg chg="mod">
          <ac:chgData name="Leonie Smith" userId="fed1330f33f5650e" providerId="LiveId" clId="{D2DEA8C3-0811-4ED4-8162-6EAB4E61E97D}" dt="2022-09-27T11:32:14.402" v="150" actId="21"/>
          <ac:spMkLst>
            <pc:docMk/>
            <pc:sldMk cId="3278432785" sldId="469"/>
            <ac:spMk id="6" creationId="{416C064E-628E-47C0-A712-DB178FE9901E}"/>
          </ac:spMkLst>
        </pc:spChg>
      </pc:sldChg>
      <pc:sldChg chg="addSp delSp modSp mod">
        <pc:chgData name="Leonie Smith" userId="fed1330f33f5650e" providerId="LiveId" clId="{D2DEA8C3-0811-4ED4-8162-6EAB4E61E97D}" dt="2022-09-27T11:33:11.451" v="152" actId="21"/>
        <pc:sldMkLst>
          <pc:docMk/>
          <pc:sldMk cId="185619366" sldId="477"/>
        </pc:sldMkLst>
        <pc:spChg chg="add del mod">
          <ac:chgData name="Leonie Smith" userId="fed1330f33f5650e" providerId="LiveId" clId="{D2DEA8C3-0811-4ED4-8162-6EAB4E61E97D}" dt="2022-09-27T11:23:57.574" v="48"/>
          <ac:spMkLst>
            <pc:docMk/>
            <pc:sldMk cId="185619366" sldId="477"/>
            <ac:spMk id="3" creationId="{56E392EC-2508-9E08-1150-F42F83DC4A23}"/>
          </ac:spMkLst>
        </pc:spChg>
        <pc:spChg chg="mod">
          <ac:chgData name="Leonie Smith" userId="fed1330f33f5650e" providerId="LiveId" clId="{D2DEA8C3-0811-4ED4-8162-6EAB4E61E97D}" dt="2022-09-27T11:33:11.451" v="152" actId="21"/>
          <ac:spMkLst>
            <pc:docMk/>
            <pc:sldMk cId="185619366" sldId="477"/>
            <ac:spMk id="6" creationId="{416C064E-628E-47C0-A712-DB178FE9901E}"/>
          </ac:spMkLst>
        </pc:spChg>
        <pc:graphicFrameChg chg="add del mod">
          <ac:chgData name="Leonie Smith" userId="fed1330f33f5650e" providerId="LiveId" clId="{D2DEA8C3-0811-4ED4-8162-6EAB4E61E97D}" dt="2022-09-27T11:23:57.574" v="48"/>
          <ac:graphicFrameMkLst>
            <pc:docMk/>
            <pc:sldMk cId="185619366" sldId="477"/>
            <ac:graphicFrameMk id="2" creationId="{7DD2DAE3-D6F9-9245-A293-E69DC023A1E0}"/>
          </ac:graphicFrameMkLst>
        </pc:graphicFrameChg>
      </pc:sldChg>
    </pc:docChg>
  </pc:docChgLst>
  <pc:docChgLst>
    <pc:chgData name="Leonie Smith" userId="fed1330f33f5650e" providerId="LiveId" clId="{062A1991-CF80-448D-865D-126C7A82EE5B}"/>
    <pc:docChg chg="undo custSel addSld delSld modSld">
      <pc:chgData name="Leonie Smith" userId="fed1330f33f5650e" providerId="LiveId" clId="{062A1991-CF80-448D-865D-126C7A82EE5B}" dt="2023-01-03T07:08:41.543" v="118" actId="2696"/>
      <pc:docMkLst>
        <pc:docMk/>
      </pc:docMkLst>
      <pc:sldChg chg="modSp del mod">
        <pc:chgData name="Leonie Smith" userId="fed1330f33f5650e" providerId="LiveId" clId="{062A1991-CF80-448D-865D-126C7A82EE5B}" dt="2023-01-03T07:07:51.086" v="104" actId="2696"/>
        <pc:sldMkLst>
          <pc:docMk/>
          <pc:sldMk cId="2566731695" sldId="275"/>
        </pc:sldMkLst>
        <pc:picChg chg="mod">
          <ac:chgData name="Leonie Smith" userId="fed1330f33f5650e" providerId="LiveId" clId="{062A1991-CF80-448D-865D-126C7A82EE5B}" dt="2023-01-03T07:05:00.213" v="83" actId="1076"/>
          <ac:picMkLst>
            <pc:docMk/>
            <pc:sldMk cId="2566731695" sldId="275"/>
            <ac:picMk id="3" creationId="{51AEFF14-93D8-40E3-B771-476771AD3EC4}"/>
          </ac:picMkLst>
        </pc:picChg>
      </pc:sldChg>
      <pc:sldChg chg="modSp del mod">
        <pc:chgData name="Leonie Smith" userId="fed1330f33f5650e" providerId="LiveId" clId="{062A1991-CF80-448D-865D-126C7A82EE5B}" dt="2023-01-03T07:08:02.658" v="108" actId="2696"/>
        <pc:sldMkLst>
          <pc:docMk/>
          <pc:sldMk cId="1506177235" sldId="284"/>
        </pc:sldMkLst>
        <pc:picChg chg="mod">
          <ac:chgData name="Leonie Smith" userId="fed1330f33f5650e" providerId="LiveId" clId="{062A1991-CF80-448D-865D-126C7A82EE5B}" dt="2023-01-03T07:03:14.048" v="69" actId="1076"/>
          <ac:picMkLst>
            <pc:docMk/>
            <pc:sldMk cId="1506177235" sldId="284"/>
            <ac:picMk id="5" creationId="{FF36FF62-C1BB-42F7-A491-29367F496BDE}"/>
          </ac:picMkLst>
        </pc:picChg>
      </pc:sldChg>
      <pc:sldChg chg="modSp del mod">
        <pc:chgData name="Leonie Smith" userId="fed1330f33f5650e" providerId="LiveId" clId="{062A1991-CF80-448D-865D-126C7A82EE5B}" dt="2023-01-03T07:07:42.308" v="102" actId="2696"/>
        <pc:sldMkLst>
          <pc:docMk/>
          <pc:sldMk cId="1044252934" sldId="294"/>
        </pc:sldMkLst>
        <pc:picChg chg="mod">
          <ac:chgData name="Leonie Smith" userId="fed1330f33f5650e" providerId="LiveId" clId="{062A1991-CF80-448D-865D-126C7A82EE5B}" dt="2023-01-03T07:06:16.032" v="91" actId="1076"/>
          <ac:picMkLst>
            <pc:docMk/>
            <pc:sldMk cId="1044252934" sldId="294"/>
            <ac:picMk id="4" creationId="{DDDCF91B-62B5-42AD-A69D-31AE32BC6EE6}"/>
          </ac:picMkLst>
        </pc:picChg>
      </pc:sldChg>
      <pc:sldChg chg="modSp del mod">
        <pc:chgData name="Leonie Smith" userId="fed1330f33f5650e" providerId="LiveId" clId="{062A1991-CF80-448D-865D-126C7A82EE5B}" dt="2023-01-03T07:07:36.926" v="101" actId="2696"/>
        <pc:sldMkLst>
          <pc:docMk/>
          <pc:sldMk cId="1244934865" sldId="295"/>
        </pc:sldMkLst>
        <pc:picChg chg="mod">
          <ac:chgData name="Leonie Smith" userId="fed1330f33f5650e" providerId="LiveId" clId="{062A1991-CF80-448D-865D-126C7A82EE5B}" dt="2023-01-03T07:06:43.472" v="95" actId="1076"/>
          <ac:picMkLst>
            <pc:docMk/>
            <pc:sldMk cId="1244934865" sldId="295"/>
            <ac:picMk id="3" creationId="{6AA13AFA-6F67-40BF-A3A0-0449E1217167}"/>
          </ac:picMkLst>
        </pc:picChg>
      </pc:sldChg>
      <pc:sldChg chg="delSp modSp add del mod">
        <pc:chgData name="Leonie Smith" userId="fed1330f33f5650e" providerId="LiveId" clId="{062A1991-CF80-448D-865D-126C7A82EE5B}" dt="2023-01-03T07:08:41.543" v="118" actId="2696"/>
        <pc:sldMkLst>
          <pc:docMk/>
          <pc:sldMk cId="3261377596" sldId="438"/>
        </pc:sldMkLst>
        <pc:spChg chg="mod">
          <ac:chgData name="Leonie Smith" userId="fed1330f33f5650e" providerId="LiveId" clId="{062A1991-CF80-448D-865D-126C7A82EE5B}" dt="2023-01-03T06:58:07.264" v="33" actId="14100"/>
          <ac:spMkLst>
            <pc:docMk/>
            <pc:sldMk cId="3261377596" sldId="438"/>
            <ac:spMk id="4" creationId="{9A13E2D8-2F59-44C1-B1D2-79C300C26DD4}"/>
          </ac:spMkLst>
        </pc:spChg>
        <pc:spChg chg="del">
          <ac:chgData name="Leonie Smith" userId="fed1330f33f5650e" providerId="LiveId" clId="{062A1991-CF80-448D-865D-126C7A82EE5B}" dt="2023-01-03T06:52:59.723" v="24" actId="21"/>
          <ac:spMkLst>
            <pc:docMk/>
            <pc:sldMk cId="3261377596" sldId="438"/>
            <ac:spMk id="5" creationId="{66D5D428-EFC3-71A5-53F1-4B30DB0867F5}"/>
          </ac:spMkLst>
        </pc:spChg>
        <pc:picChg chg="mod">
          <ac:chgData name="Leonie Smith" userId="fed1330f33f5650e" providerId="LiveId" clId="{062A1991-CF80-448D-865D-126C7A82EE5B}" dt="2023-01-03T06:58:11.461" v="34" actId="14100"/>
          <ac:picMkLst>
            <pc:docMk/>
            <pc:sldMk cId="3261377596" sldId="438"/>
            <ac:picMk id="7" creationId="{3B8D20A6-D37E-C118-4561-388DBB6D5893}"/>
          </ac:picMkLst>
        </pc:picChg>
      </pc:sldChg>
      <pc:sldChg chg="modSp del mod">
        <pc:chgData name="Leonie Smith" userId="fed1330f33f5650e" providerId="LiveId" clId="{062A1991-CF80-448D-865D-126C7A82EE5B}" dt="2023-01-03T07:08:23.426" v="115" actId="2696"/>
        <pc:sldMkLst>
          <pc:docMk/>
          <pc:sldMk cId="923867738" sldId="440"/>
        </pc:sldMkLst>
        <pc:picChg chg="mod">
          <ac:chgData name="Leonie Smith" userId="fed1330f33f5650e" providerId="LiveId" clId="{062A1991-CF80-448D-865D-126C7A82EE5B}" dt="2023-01-03T06:59:53.865" v="42" actId="14100"/>
          <ac:picMkLst>
            <pc:docMk/>
            <pc:sldMk cId="923867738" sldId="440"/>
            <ac:picMk id="5" creationId="{0E936943-6B99-AD07-1A72-852EEA83FD5C}"/>
          </ac:picMkLst>
        </pc:picChg>
      </pc:sldChg>
      <pc:sldChg chg="modSp del mod">
        <pc:chgData name="Leonie Smith" userId="fed1330f33f5650e" providerId="LiveId" clId="{062A1991-CF80-448D-865D-126C7A82EE5B}" dt="2023-01-03T07:07:57.523" v="106" actId="2696"/>
        <pc:sldMkLst>
          <pc:docMk/>
          <pc:sldMk cId="4160448636" sldId="449"/>
        </pc:sldMkLst>
        <pc:picChg chg="mod">
          <ac:chgData name="Leonie Smith" userId="fed1330f33f5650e" providerId="LiveId" clId="{062A1991-CF80-448D-865D-126C7A82EE5B}" dt="2023-01-03T07:04:07.123" v="77" actId="1076"/>
          <ac:picMkLst>
            <pc:docMk/>
            <pc:sldMk cId="4160448636" sldId="449"/>
            <ac:picMk id="5" creationId="{AC650AF2-E393-1FC5-B0CC-578DB71697FA}"/>
          </ac:picMkLst>
        </pc:picChg>
      </pc:sldChg>
      <pc:sldChg chg="modSp del mod">
        <pc:chgData name="Leonie Smith" userId="fed1330f33f5650e" providerId="LiveId" clId="{062A1991-CF80-448D-865D-126C7A82EE5B}" dt="2023-01-03T07:07:54.482" v="105" actId="2696"/>
        <pc:sldMkLst>
          <pc:docMk/>
          <pc:sldMk cId="3386340796" sldId="451"/>
        </pc:sldMkLst>
        <pc:picChg chg="mod">
          <ac:chgData name="Leonie Smith" userId="fed1330f33f5650e" providerId="LiveId" clId="{062A1991-CF80-448D-865D-126C7A82EE5B}" dt="2023-01-03T07:04:26.742" v="80" actId="1076"/>
          <ac:picMkLst>
            <pc:docMk/>
            <pc:sldMk cId="3386340796" sldId="451"/>
            <ac:picMk id="5" creationId="{EFA5197E-D1AA-2CC4-63DD-2C21FC51B0D9}"/>
          </ac:picMkLst>
        </pc:picChg>
      </pc:sldChg>
      <pc:sldChg chg="addSp modSp mod setBg">
        <pc:chgData name="Leonie Smith" userId="fed1330f33f5650e" providerId="LiveId" clId="{062A1991-CF80-448D-865D-126C7A82EE5B}" dt="2023-01-03T07:05:16.199" v="85" actId="26606"/>
        <pc:sldMkLst>
          <pc:docMk/>
          <pc:sldMk cId="4049696417" sldId="456"/>
        </pc:sldMkLst>
        <pc:spChg chg="add">
          <ac:chgData name="Leonie Smith" userId="fed1330f33f5650e" providerId="LiveId" clId="{062A1991-CF80-448D-865D-126C7A82EE5B}" dt="2023-01-03T07:05:16.199" v="85" actId="26606"/>
          <ac:spMkLst>
            <pc:docMk/>
            <pc:sldMk cId="4049696417" sldId="456"/>
            <ac:spMk id="11" creationId="{42A4FC2C-047E-45A5-965D-8E1E3BF09BC6}"/>
          </ac:spMkLst>
        </pc:spChg>
        <pc:picChg chg="mod ord">
          <ac:chgData name="Leonie Smith" userId="fed1330f33f5650e" providerId="LiveId" clId="{062A1991-CF80-448D-865D-126C7A82EE5B}" dt="2023-01-03T07:05:16.199" v="85" actId="26606"/>
          <ac:picMkLst>
            <pc:docMk/>
            <pc:sldMk cId="4049696417" sldId="456"/>
            <ac:picMk id="5" creationId="{57024AB8-2A15-AF09-3C6D-699FD835E462}"/>
          </ac:picMkLst>
        </pc:picChg>
      </pc:sldChg>
      <pc:sldChg chg="modSp del mod">
        <pc:chgData name="Leonie Smith" userId="fed1330f33f5650e" providerId="LiveId" clId="{062A1991-CF80-448D-865D-126C7A82EE5B}" dt="2023-01-03T07:07:47.171" v="103" actId="2696"/>
        <pc:sldMkLst>
          <pc:docMk/>
          <pc:sldMk cId="783514268" sldId="459"/>
        </pc:sldMkLst>
        <pc:picChg chg="mod">
          <ac:chgData name="Leonie Smith" userId="fed1330f33f5650e" providerId="LiveId" clId="{062A1991-CF80-448D-865D-126C7A82EE5B}" dt="2023-01-03T07:05:42.720" v="88" actId="1076"/>
          <ac:picMkLst>
            <pc:docMk/>
            <pc:sldMk cId="783514268" sldId="459"/>
            <ac:picMk id="5" creationId="{3EC90958-5485-4F61-4F3A-720E208F5F44}"/>
          </ac:picMkLst>
        </pc:picChg>
      </pc:sldChg>
      <pc:sldChg chg="modSp del mod">
        <pc:chgData name="Leonie Smith" userId="fed1330f33f5650e" providerId="LiveId" clId="{062A1991-CF80-448D-865D-126C7A82EE5B}" dt="2023-01-03T07:08:18.265" v="113" actId="2696"/>
        <pc:sldMkLst>
          <pc:docMk/>
          <pc:sldMk cId="700422170" sldId="471"/>
        </pc:sldMkLst>
        <pc:picChg chg="mod">
          <ac:chgData name="Leonie Smith" userId="fed1330f33f5650e" providerId="LiveId" clId="{062A1991-CF80-448D-865D-126C7A82EE5B}" dt="2023-01-03T07:00:54.410" v="50" actId="1076"/>
          <ac:picMkLst>
            <pc:docMk/>
            <pc:sldMk cId="700422170" sldId="471"/>
            <ac:picMk id="5" creationId="{2F06FB0A-BB8A-9BEA-436F-62FE54B8BC6C}"/>
          </ac:picMkLst>
        </pc:picChg>
      </pc:sldChg>
      <pc:sldChg chg="modSp del mod">
        <pc:chgData name="Leonie Smith" userId="fed1330f33f5650e" providerId="LiveId" clId="{062A1991-CF80-448D-865D-126C7A82EE5B}" dt="2023-01-03T07:08:20.905" v="114" actId="2696"/>
        <pc:sldMkLst>
          <pc:docMk/>
          <pc:sldMk cId="3324293826" sldId="472"/>
        </pc:sldMkLst>
        <pc:picChg chg="mod">
          <ac:chgData name="Leonie Smith" userId="fed1330f33f5650e" providerId="LiveId" clId="{062A1991-CF80-448D-865D-126C7A82EE5B}" dt="2023-01-03T07:00:26.475" v="46" actId="14100"/>
          <ac:picMkLst>
            <pc:docMk/>
            <pc:sldMk cId="3324293826" sldId="472"/>
            <ac:picMk id="5" creationId="{419CD97A-6656-4DDE-E514-3C0FD54EA326}"/>
          </ac:picMkLst>
        </pc:picChg>
      </pc:sldChg>
      <pc:sldChg chg="modSp del mod">
        <pc:chgData name="Leonie Smith" userId="fed1330f33f5650e" providerId="LiveId" clId="{062A1991-CF80-448D-865D-126C7A82EE5B}" dt="2023-01-03T07:08:08.906" v="110" actId="2696"/>
        <pc:sldMkLst>
          <pc:docMk/>
          <pc:sldMk cId="3344658512" sldId="473"/>
        </pc:sldMkLst>
        <pc:picChg chg="mod">
          <ac:chgData name="Leonie Smith" userId="fed1330f33f5650e" providerId="LiveId" clId="{062A1991-CF80-448D-865D-126C7A82EE5B}" dt="2023-01-03T07:02:23.762" v="62" actId="14100"/>
          <ac:picMkLst>
            <pc:docMk/>
            <pc:sldMk cId="3344658512" sldId="473"/>
            <ac:picMk id="5" creationId="{DADA3F94-745E-406D-4D41-0513E0AC97C4}"/>
          </ac:picMkLst>
        </pc:picChg>
      </pc:sldChg>
      <pc:sldChg chg="modSp del mod">
        <pc:chgData name="Leonie Smith" userId="fed1330f33f5650e" providerId="LiveId" clId="{062A1991-CF80-448D-865D-126C7A82EE5B}" dt="2023-01-03T07:08:12.902" v="111" actId="2696"/>
        <pc:sldMkLst>
          <pc:docMk/>
          <pc:sldMk cId="903449154" sldId="474"/>
        </pc:sldMkLst>
        <pc:picChg chg="mod">
          <ac:chgData name="Leonie Smith" userId="fed1330f33f5650e" providerId="LiveId" clId="{062A1991-CF80-448D-865D-126C7A82EE5B}" dt="2023-01-03T07:01:55.350" v="58" actId="1076"/>
          <ac:picMkLst>
            <pc:docMk/>
            <pc:sldMk cId="903449154" sldId="474"/>
            <ac:picMk id="5" creationId="{07373791-02EA-CB7B-BEA8-3324DD92D318}"/>
          </ac:picMkLst>
        </pc:picChg>
      </pc:sldChg>
      <pc:sldChg chg="modSp del mod">
        <pc:chgData name="Leonie Smith" userId="fed1330f33f5650e" providerId="LiveId" clId="{062A1991-CF80-448D-865D-126C7A82EE5B}" dt="2023-01-03T07:08:15.573" v="112" actId="2696"/>
        <pc:sldMkLst>
          <pc:docMk/>
          <pc:sldMk cId="3984786086" sldId="475"/>
        </pc:sldMkLst>
        <pc:picChg chg="mod">
          <ac:chgData name="Leonie Smith" userId="fed1330f33f5650e" providerId="LiveId" clId="{062A1991-CF80-448D-865D-126C7A82EE5B}" dt="2023-01-03T07:01:23.778" v="54" actId="1076"/>
          <ac:picMkLst>
            <pc:docMk/>
            <pc:sldMk cId="3984786086" sldId="475"/>
            <ac:picMk id="5" creationId="{1EA93DD4-5256-D3D4-02DE-6AEADEF0E6CF}"/>
          </ac:picMkLst>
        </pc:picChg>
      </pc:sldChg>
      <pc:sldChg chg="del">
        <pc:chgData name="Leonie Smith" userId="fed1330f33f5650e" providerId="LiveId" clId="{062A1991-CF80-448D-865D-126C7A82EE5B}" dt="2023-01-03T07:08:31.732" v="116" actId="2696"/>
        <pc:sldMkLst>
          <pc:docMk/>
          <pc:sldMk cId="474908290" sldId="476"/>
        </pc:sldMkLst>
      </pc:sldChg>
      <pc:sldChg chg="modSp del mod">
        <pc:chgData name="Leonie Smith" userId="fed1330f33f5650e" providerId="LiveId" clId="{062A1991-CF80-448D-865D-126C7A82EE5B}" dt="2023-01-03T07:08:06.258" v="109" actId="2696"/>
        <pc:sldMkLst>
          <pc:docMk/>
          <pc:sldMk cId="1432202983" sldId="478"/>
        </pc:sldMkLst>
        <pc:picChg chg="mod">
          <ac:chgData name="Leonie Smith" userId="fed1330f33f5650e" providerId="LiveId" clId="{062A1991-CF80-448D-865D-126C7A82EE5B}" dt="2023-01-03T07:02:48.293" v="65" actId="14100"/>
          <ac:picMkLst>
            <pc:docMk/>
            <pc:sldMk cId="1432202983" sldId="478"/>
            <ac:picMk id="5" creationId="{07983C37-4829-5FCA-B91A-202C08FB7FD3}"/>
          </ac:picMkLst>
        </pc:picChg>
      </pc:sldChg>
      <pc:sldChg chg="del">
        <pc:chgData name="Leonie Smith" userId="fed1330f33f5650e" providerId="LiveId" clId="{062A1991-CF80-448D-865D-126C7A82EE5B}" dt="2023-01-03T07:07:27.607" v="100" actId="2696"/>
        <pc:sldMkLst>
          <pc:docMk/>
          <pc:sldMk cId="2492550647" sldId="480"/>
        </pc:sldMkLst>
      </pc:sldChg>
      <pc:sldChg chg="modSp del mod">
        <pc:chgData name="Leonie Smith" userId="fed1330f33f5650e" providerId="LiveId" clId="{062A1991-CF80-448D-865D-126C7A82EE5B}" dt="2023-01-03T07:08:00.104" v="107" actId="2696"/>
        <pc:sldMkLst>
          <pc:docMk/>
          <pc:sldMk cId="23573998" sldId="481"/>
        </pc:sldMkLst>
        <pc:picChg chg="mod">
          <ac:chgData name="Leonie Smith" userId="fed1330f33f5650e" providerId="LiveId" clId="{062A1991-CF80-448D-865D-126C7A82EE5B}" dt="2023-01-03T07:03:43.193" v="73" actId="1076"/>
          <ac:picMkLst>
            <pc:docMk/>
            <pc:sldMk cId="23573998" sldId="481"/>
            <ac:picMk id="5" creationId="{B26EE129-6B05-F792-DFAC-ED4C5FA6493F}"/>
          </ac:picMkLst>
        </pc:picChg>
      </pc:sldChg>
      <pc:sldChg chg="modSp mod">
        <pc:chgData name="Leonie Smith" userId="fed1330f33f5650e" providerId="LiveId" clId="{062A1991-CF80-448D-865D-126C7A82EE5B}" dt="2022-12-19T10:57:25.802" v="17" actId="1076"/>
        <pc:sldMkLst>
          <pc:docMk/>
          <pc:sldMk cId="4065748556" sldId="491"/>
        </pc:sldMkLst>
        <pc:picChg chg="mod">
          <ac:chgData name="Leonie Smith" userId="fed1330f33f5650e" providerId="LiveId" clId="{062A1991-CF80-448D-865D-126C7A82EE5B}" dt="2022-12-19T10:57:25.802" v="17" actId="1076"/>
          <ac:picMkLst>
            <pc:docMk/>
            <pc:sldMk cId="4065748556" sldId="491"/>
            <ac:picMk id="5" creationId="{8E8A0764-EF8D-3FEB-0577-5E1DC5B1F0C3}"/>
          </ac:picMkLst>
        </pc:picChg>
      </pc:sldChg>
      <pc:sldChg chg="modSp mod">
        <pc:chgData name="Leonie Smith" userId="fed1330f33f5650e" providerId="LiveId" clId="{062A1991-CF80-448D-865D-126C7A82EE5B}" dt="2022-12-19T10:57:35.315" v="18" actId="1076"/>
        <pc:sldMkLst>
          <pc:docMk/>
          <pc:sldMk cId="3318251826" sldId="495"/>
        </pc:sldMkLst>
        <pc:picChg chg="mod">
          <ac:chgData name="Leonie Smith" userId="fed1330f33f5650e" providerId="LiveId" clId="{062A1991-CF80-448D-865D-126C7A82EE5B}" dt="2022-12-19T10:57:35.315" v="18" actId="1076"/>
          <ac:picMkLst>
            <pc:docMk/>
            <pc:sldMk cId="3318251826" sldId="495"/>
            <ac:picMk id="7" creationId="{F6FFCFB9-6E79-79B7-D20F-467F6701F4FC}"/>
          </ac:picMkLst>
        </pc:picChg>
      </pc:sldChg>
      <pc:sldChg chg="addSp delSp modSp new mod">
        <pc:chgData name="Leonie Smith" userId="fed1330f33f5650e" providerId="LiveId" clId="{062A1991-CF80-448D-865D-126C7A82EE5B}" dt="2023-01-03T06:57:25.419" v="27" actId="962"/>
        <pc:sldMkLst>
          <pc:docMk/>
          <pc:sldMk cId="886324172" sldId="509"/>
        </pc:sldMkLst>
        <pc:picChg chg="add del mod">
          <ac:chgData name="Leonie Smith" userId="fed1330f33f5650e" providerId="LiveId" clId="{062A1991-CF80-448D-865D-126C7A82EE5B}" dt="2023-01-03T06:52:15.647" v="20" actId="21"/>
          <ac:picMkLst>
            <pc:docMk/>
            <pc:sldMk cId="886324172" sldId="509"/>
            <ac:picMk id="3" creationId="{64F13912-A3B6-CB32-ADC6-4A86C28CBC47}"/>
          </ac:picMkLst>
        </pc:picChg>
        <pc:picChg chg="add mod">
          <ac:chgData name="Leonie Smith" userId="fed1330f33f5650e" providerId="LiveId" clId="{062A1991-CF80-448D-865D-126C7A82EE5B}" dt="2023-01-03T06:57:25.419" v="27" actId="962"/>
          <ac:picMkLst>
            <pc:docMk/>
            <pc:sldMk cId="886324172" sldId="509"/>
            <ac:picMk id="4" creationId="{752D448C-6642-E054-FE9E-2DB0244688F1}"/>
          </ac:picMkLst>
        </pc:picChg>
      </pc:sldChg>
      <pc:sldChg chg="addSp modSp add mod">
        <pc:chgData name="Leonie Smith" userId="fed1330f33f5650e" providerId="LiveId" clId="{062A1991-CF80-448D-865D-126C7A82EE5B}" dt="2023-01-03T06:58:48.256" v="38" actId="962"/>
        <pc:sldMkLst>
          <pc:docMk/>
          <pc:sldMk cId="1139714796" sldId="510"/>
        </pc:sldMkLst>
        <pc:picChg chg="add mod">
          <ac:chgData name="Leonie Smith" userId="fed1330f33f5650e" providerId="LiveId" clId="{062A1991-CF80-448D-865D-126C7A82EE5B}" dt="2023-01-03T06:58:48.256" v="38" actId="962"/>
          <ac:picMkLst>
            <pc:docMk/>
            <pc:sldMk cId="1139714796" sldId="510"/>
            <ac:picMk id="3" creationId="{CE264DF3-BED5-9450-AED4-45DA20E56E5F}"/>
          </ac:picMkLst>
        </pc:picChg>
      </pc:sldChg>
      <pc:sldChg chg="addSp modSp add mod">
        <pc:chgData name="Leonie Smith" userId="fed1330f33f5650e" providerId="LiveId" clId="{062A1991-CF80-448D-865D-126C7A82EE5B}" dt="2023-01-03T06:59:48.856" v="41" actId="962"/>
        <pc:sldMkLst>
          <pc:docMk/>
          <pc:sldMk cId="2131796893" sldId="511"/>
        </pc:sldMkLst>
        <pc:picChg chg="add mod">
          <ac:chgData name="Leonie Smith" userId="fed1330f33f5650e" providerId="LiveId" clId="{062A1991-CF80-448D-865D-126C7A82EE5B}" dt="2023-01-03T06:59:48.856" v="41" actId="962"/>
          <ac:picMkLst>
            <pc:docMk/>
            <pc:sldMk cId="2131796893" sldId="511"/>
            <ac:picMk id="3" creationId="{7F5608B4-F0A7-E5C4-7EA2-A2EE8402E9B4}"/>
          </ac:picMkLst>
        </pc:picChg>
      </pc:sldChg>
      <pc:sldChg chg="addSp modSp add mod">
        <pc:chgData name="Leonie Smith" userId="fed1330f33f5650e" providerId="LiveId" clId="{062A1991-CF80-448D-865D-126C7A82EE5B}" dt="2023-01-03T07:00:22.851" v="45" actId="962"/>
        <pc:sldMkLst>
          <pc:docMk/>
          <pc:sldMk cId="1616297651" sldId="512"/>
        </pc:sldMkLst>
        <pc:picChg chg="add mod">
          <ac:chgData name="Leonie Smith" userId="fed1330f33f5650e" providerId="LiveId" clId="{062A1991-CF80-448D-865D-126C7A82EE5B}" dt="2023-01-03T07:00:22.851" v="45" actId="962"/>
          <ac:picMkLst>
            <pc:docMk/>
            <pc:sldMk cId="1616297651" sldId="512"/>
            <ac:picMk id="3" creationId="{C69E461F-1979-E43F-5788-0CEEC685E665}"/>
          </ac:picMkLst>
        </pc:picChg>
      </pc:sldChg>
      <pc:sldChg chg="addSp modSp add mod">
        <pc:chgData name="Leonie Smith" userId="fed1330f33f5650e" providerId="LiveId" clId="{062A1991-CF80-448D-865D-126C7A82EE5B}" dt="2023-01-03T07:00:49.853" v="49" actId="962"/>
        <pc:sldMkLst>
          <pc:docMk/>
          <pc:sldMk cId="890734196" sldId="513"/>
        </pc:sldMkLst>
        <pc:picChg chg="add mod">
          <ac:chgData name="Leonie Smith" userId="fed1330f33f5650e" providerId="LiveId" clId="{062A1991-CF80-448D-865D-126C7A82EE5B}" dt="2023-01-03T07:00:49.853" v="49" actId="962"/>
          <ac:picMkLst>
            <pc:docMk/>
            <pc:sldMk cId="890734196" sldId="513"/>
            <ac:picMk id="3" creationId="{60367736-4103-EE82-E724-186FB23B4919}"/>
          </ac:picMkLst>
        </pc:picChg>
      </pc:sldChg>
      <pc:sldChg chg="addSp modSp add mod">
        <pc:chgData name="Leonie Smith" userId="fed1330f33f5650e" providerId="LiveId" clId="{062A1991-CF80-448D-865D-126C7A82EE5B}" dt="2023-01-03T07:01:18.057" v="53" actId="962"/>
        <pc:sldMkLst>
          <pc:docMk/>
          <pc:sldMk cId="3963414290" sldId="514"/>
        </pc:sldMkLst>
        <pc:picChg chg="add mod">
          <ac:chgData name="Leonie Smith" userId="fed1330f33f5650e" providerId="LiveId" clId="{062A1991-CF80-448D-865D-126C7A82EE5B}" dt="2023-01-03T07:01:18.057" v="53" actId="962"/>
          <ac:picMkLst>
            <pc:docMk/>
            <pc:sldMk cId="3963414290" sldId="514"/>
            <ac:picMk id="3" creationId="{3B8A8902-57A8-2A4C-22F3-239DA21F174B}"/>
          </ac:picMkLst>
        </pc:picChg>
      </pc:sldChg>
      <pc:sldChg chg="addSp modSp add mod">
        <pc:chgData name="Leonie Smith" userId="fed1330f33f5650e" providerId="LiveId" clId="{062A1991-CF80-448D-865D-126C7A82EE5B}" dt="2023-01-03T07:01:53.548" v="57" actId="962"/>
        <pc:sldMkLst>
          <pc:docMk/>
          <pc:sldMk cId="1674500065" sldId="515"/>
        </pc:sldMkLst>
        <pc:picChg chg="add mod">
          <ac:chgData name="Leonie Smith" userId="fed1330f33f5650e" providerId="LiveId" clId="{062A1991-CF80-448D-865D-126C7A82EE5B}" dt="2023-01-03T07:01:53.548" v="57" actId="962"/>
          <ac:picMkLst>
            <pc:docMk/>
            <pc:sldMk cId="1674500065" sldId="515"/>
            <ac:picMk id="3" creationId="{199CFAE5-4FD1-BF68-6767-8AE02F7A53A4}"/>
          </ac:picMkLst>
        </pc:picChg>
      </pc:sldChg>
      <pc:sldChg chg="addSp modSp add mod">
        <pc:chgData name="Leonie Smith" userId="fed1330f33f5650e" providerId="LiveId" clId="{062A1991-CF80-448D-865D-126C7A82EE5B}" dt="2023-01-03T07:02:19.258" v="61" actId="962"/>
        <pc:sldMkLst>
          <pc:docMk/>
          <pc:sldMk cId="3014948730" sldId="516"/>
        </pc:sldMkLst>
        <pc:picChg chg="add mod">
          <ac:chgData name="Leonie Smith" userId="fed1330f33f5650e" providerId="LiveId" clId="{062A1991-CF80-448D-865D-126C7A82EE5B}" dt="2023-01-03T07:02:19.258" v="61" actId="962"/>
          <ac:picMkLst>
            <pc:docMk/>
            <pc:sldMk cId="3014948730" sldId="516"/>
            <ac:picMk id="3" creationId="{DE16821B-92B4-AC4B-8873-0E910958E674}"/>
          </ac:picMkLst>
        </pc:picChg>
      </pc:sldChg>
      <pc:sldChg chg="addSp modSp add mod">
        <pc:chgData name="Leonie Smith" userId="fed1330f33f5650e" providerId="LiveId" clId="{062A1991-CF80-448D-865D-126C7A82EE5B}" dt="2023-01-03T07:02:44.605" v="64" actId="27614"/>
        <pc:sldMkLst>
          <pc:docMk/>
          <pc:sldMk cId="3240730970" sldId="517"/>
        </pc:sldMkLst>
        <pc:picChg chg="add mod">
          <ac:chgData name="Leonie Smith" userId="fed1330f33f5650e" providerId="LiveId" clId="{062A1991-CF80-448D-865D-126C7A82EE5B}" dt="2023-01-03T07:02:44.605" v="64" actId="27614"/>
          <ac:picMkLst>
            <pc:docMk/>
            <pc:sldMk cId="3240730970" sldId="517"/>
            <ac:picMk id="3" creationId="{8E1E510C-DC67-C6E5-20DF-FC7F7D5A49E6}"/>
          </ac:picMkLst>
        </pc:picChg>
      </pc:sldChg>
      <pc:sldChg chg="addSp modSp add mod">
        <pc:chgData name="Leonie Smith" userId="fed1330f33f5650e" providerId="LiveId" clId="{062A1991-CF80-448D-865D-126C7A82EE5B}" dt="2023-01-03T07:03:11.544" v="68" actId="962"/>
        <pc:sldMkLst>
          <pc:docMk/>
          <pc:sldMk cId="2467786822" sldId="518"/>
        </pc:sldMkLst>
        <pc:picChg chg="add mod">
          <ac:chgData name="Leonie Smith" userId="fed1330f33f5650e" providerId="LiveId" clId="{062A1991-CF80-448D-865D-126C7A82EE5B}" dt="2023-01-03T07:03:11.544" v="68" actId="962"/>
          <ac:picMkLst>
            <pc:docMk/>
            <pc:sldMk cId="2467786822" sldId="518"/>
            <ac:picMk id="3" creationId="{4FC777D4-07B0-CA65-959F-A5AB1DFBF463}"/>
          </ac:picMkLst>
        </pc:picChg>
      </pc:sldChg>
      <pc:sldChg chg="addSp modSp add mod">
        <pc:chgData name="Leonie Smith" userId="fed1330f33f5650e" providerId="LiveId" clId="{062A1991-CF80-448D-865D-126C7A82EE5B}" dt="2023-01-03T07:03:39.856" v="72" actId="962"/>
        <pc:sldMkLst>
          <pc:docMk/>
          <pc:sldMk cId="2080167613" sldId="519"/>
        </pc:sldMkLst>
        <pc:picChg chg="add mod">
          <ac:chgData name="Leonie Smith" userId="fed1330f33f5650e" providerId="LiveId" clId="{062A1991-CF80-448D-865D-126C7A82EE5B}" dt="2023-01-03T07:03:39.856" v="72" actId="962"/>
          <ac:picMkLst>
            <pc:docMk/>
            <pc:sldMk cId="2080167613" sldId="519"/>
            <ac:picMk id="3" creationId="{01ECC935-FD09-273C-A636-D3900A282456}"/>
          </ac:picMkLst>
        </pc:picChg>
      </pc:sldChg>
      <pc:sldChg chg="addSp modSp add mod">
        <pc:chgData name="Leonie Smith" userId="fed1330f33f5650e" providerId="LiveId" clId="{062A1991-CF80-448D-865D-126C7A82EE5B}" dt="2023-01-03T07:04:04.538" v="76" actId="962"/>
        <pc:sldMkLst>
          <pc:docMk/>
          <pc:sldMk cId="2513330950" sldId="520"/>
        </pc:sldMkLst>
        <pc:picChg chg="add mod">
          <ac:chgData name="Leonie Smith" userId="fed1330f33f5650e" providerId="LiveId" clId="{062A1991-CF80-448D-865D-126C7A82EE5B}" dt="2023-01-03T07:04:04.538" v="76" actId="962"/>
          <ac:picMkLst>
            <pc:docMk/>
            <pc:sldMk cId="2513330950" sldId="520"/>
            <ac:picMk id="3" creationId="{056C967B-F86B-D58E-9B24-C3974EB8C78D}"/>
          </ac:picMkLst>
        </pc:picChg>
      </pc:sldChg>
      <pc:sldChg chg="addSp modSp add mod">
        <pc:chgData name="Leonie Smith" userId="fed1330f33f5650e" providerId="LiveId" clId="{062A1991-CF80-448D-865D-126C7A82EE5B}" dt="2023-01-03T07:04:25.052" v="79" actId="27614"/>
        <pc:sldMkLst>
          <pc:docMk/>
          <pc:sldMk cId="2470971350" sldId="521"/>
        </pc:sldMkLst>
        <pc:picChg chg="add mod">
          <ac:chgData name="Leonie Smith" userId="fed1330f33f5650e" providerId="LiveId" clId="{062A1991-CF80-448D-865D-126C7A82EE5B}" dt="2023-01-03T07:04:25.052" v="79" actId="27614"/>
          <ac:picMkLst>
            <pc:docMk/>
            <pc:sldMk cId="2470971350" sldId="521"/>
            <ac:picMk id="3" creationId="{08A5E173-5873-7DBC-2F79-1AB105770490}"/>
          </ac:picMkLst>
        </pc:picChg>
      </pc:sldChg>
      <pc:sldChg chg="addSp modSp add mod">
        <pc:chgData name="Leonie Smith" userId="fed1330f33f5650e" providerId="LiveId" clId="{062A1991-CF80-448D-865D-126C7A82EE5B}" dt="2023-01-03T07:04:56.452" v="82" actId="27614"/>
        <pc:sldMkLst>
          <pc:docMk/>
          <pc:sldMk cId="1819002357" sldId="522"/>
        </pc:sldMkLst>
        <pc:picChg chg="add mod">
          <ac:chgData name="Leonie Smith" userId="fed1330f33f5650e" providerId="LiveId" clId="{062A1991-CF80-448D-865D-126C7A82EE5B}" dt="2023-01-03T07:04:56.452" v="82" actId="27614"/>
          <ac:picMkLst>
            <pc:docMk/>
            <pc:sldMk cId="1819002357" sldId="522"/>
            <ac:picMk id="3" creationId="{29FC7342-B166-42AB-C928-01E9ABB5AF60}"/>
          </ac:picMkLst>
        </pc:picChg>
      </pc:sldChg>
      <pc:sldChg chg="addSp modSp add mod">
        <pc:chgData name="Leonie Smith" userId="fed1330f33f5650e" providerId="LiveId" clId="{062A1991-CF80-448D-865D-126C7A82EE5B}" dt="2023-01-03T07:05:39.860" v="87" actId="27614"/>
        <pc:sldMkLst>
          <pc:docMk/>
          <pc:sldMk cId="407401862" sldId="523"/>
        </pc:sldMkLst>
        <pc:picChg chg="add mod">
          <ac:chgData name="Leonie Smith" userId="fed1330f33f5650e" providerId="LiveId" clId="{062A1991-CF80-448D-865D-126C7A82EE5B}" dt="2023-01-03T07:05:39.860" v="87" actId="27614"/>
          <ac:picMkLst>
            <pc:docMk/>
            <pc:sldMk cId="407401862" sldId="523"/>
            <ac:picMk id="3" creationId="{52E3A041-E4B9-83C7-480F-E4D84366FFC6}"/>
          </ac:picMkLst>
        </pc:picChg>
      </pc:sldChg>
      <pc:sldChg chg="addSp modSp add mod">
        <pc:chgData name="Leonie Smith" userId="fed1330f33f5650e" providerId="LiveId" clId="{062A1991-CF80-448D-865D-126C7A82EE5B}" dt="2023-01-03T07:06:14.635" v="90" actId="27614"/>
        <pc:sldMkLst>
          <pc:docMk/>
          <pc:sldMk cId="2754040720" sldId="524"/>
        </pc:sldMkLst>
        <pc:picChg chg="add mod">
          <ac:chgData name="Leonie Smith" userId="fed1330f33f5650e" providerId="LiveId" clId="{062A1991-CF80-448D-865D-126C7A82EE5B}" dt="2023-01-03T07:06:14.635" v="90" actId="27614"/>
          <ac:picMkLst>
            <pc:docMk/>
            <pc:sldMk cId="2754040720" sldId="524"/>
            <ac:picMk id="3" creationId="{B6F44598-1A58-731B-544C-A36D0C8EF856}"/>
          </ac:picMkLst>
        </pc:picChg>
      </pc:sldChg>
      <pc:sldChg chg="addSp modSp add mod">
        <pc:chgData name="Leonie Smith" userId="fed1330f33f5650e" providerId="LiveId" clId="{062A1991-CF80-448D-865D-126C7A82EE5B}" dt="2023-01-03T07:06:40.924" v="94" actId="962"/>
        <pc:sldMkLst>
          <pc:docMk/>
          <pc:sldMk cId="1424610930" sldId="525"/>
        </pc:sldMkLst>
        <pc:picChg chg="add mod">
          <ac:chgData name="Leonie Smith" userId="fed1330f33f5650e" providerId="LiveId" clId="{062A1991-CF80-448D-865D-126C7A82EE5B}" dt="2023-01-03T07:06:40.924" v="94" actId="962"/>
          <ac:picMkLst>
            <pc:docMk/>
            <pc:sldMk cId="1424610930" sldId="525"/>
            <ac:picMk id="3" creationId="{56C8F5A6-9F1D-9BD3-F309-F1D02DE8A87E}"/>
          </ac:picMkLst>
        </pc:picChg>
      </pc:sldChg>
      <pc:sldChg chg="add del setBg">
        <pc:chgData name="Leonie Smith" userId="fed1330f33f5650e" providerId="LiveId" clId="{062A1991-CF80-448D-865D-126C7A82EE5B}" dt="2023-01-03T06:52:48.384" v="22" actId="2696"/>
        <pc:sldMkLst>
          <pc:docMk/>
          <pc:sldMk cId="1186467449" sldId="526"/>
        </pc:sldMkLst>
      </pc:sldChg>
      <pc:sldChg chg="modSp add del mod">
        <pc:chgData name="Leonie Smith" userId="fed1330f33f5650e" providerId="LiveId" clId="{062A1991-CF80-448D-865D-126C7A82EE5B}" dt="2023-01-03T07:08:38.187" v="117" actId="2696"/>
        <pc:sldMkLst>
          <pc:docMk/>
          <pc:sldMk cId="3843171164" sldId="526"/>
        </pc:sldMkLst>
        <pc:picChg chg="mod">
          <ac:chgData name="Leonie Smith" userId="fed1330f33f5650e" providerId="LiveId" clId="{062A1991-CF80-448D-865D-126C7A82EE5B}" dt="2023-01-03T06:58:20.864" v="35" actId="14100"/>
          <ac:picMkLst>
            <pc:docMk/>
            <pc:sldMk cId="3843171164" sldId="526"/>
            <ac:picMk id="7" creationId="{3B8D20A6-D37E-C118-4561-388DBB6D5893}"/>
          </ac:picMkLst>
        </pc:picChg>
      </pc:sldChg>
      <pc:sldChg chg="addSp modSp new mod">
        <pc:chgData name="Leonie Smith" userId="fed1330f33f5650e" providerId="LiveId" clId="{062A1991-CF80-448D-865D-126C7A82EE5B}" dt="2023-01-03T07:07:24.545" v="99" actId="962"/>
        <pc:sldMkLst>
          <pc:docMk/>
          <pc:sldMk cId="3255273672" sldId="527"/>
        </pc:sldMkLst>
        <pc:picChg chg="add mod">
          <ac:chgData name="Leonie Smith" userId="fed1330f33f5650e" providerId="LiveId" clId="{062A1991-CF80-448D-865D-126C7A82EE5B}" dt="2023-01-03T07:07:24.545" v="99" actId="962"/>
          <ac:picMkLst>
            <pc:docMk/>
            <pc:sldMk cId="3255273672" sldId="527"/>
            <ac:picMk id="3" creationId="{4B8439B7-7FD0-6182-D440-089457943D9F}"/>
          </ac:picMkLst>
        </pc:picChg>
      </pc:sldChg>
    </pc:docChg>
  </pc:docChgLst>
  <pc:docChgLst>
    <pc:chgData name="Leonie Smith" userId="fed1330f33f5650e" providerId="LiveId" clId="{A24565E9-A758-447B-90AC-5BF45BF919FA}"/>
    <pc:docChg chg="undo custSel modSld">
      <pc:chgData name="Leonie Smith" userId="fed1330f33f5650e" providerId="LiveId" clId="{A24565E9-A758-447B-90AC-5BF45BF919FA}" dt="2023-09-05T04:51:48.750" v="135" actId="20577"/>
      <pc:docMkLst>
        <pc:docMk/>
      </pc:docMkLst>
      <pc:sldChg chg="addSp modSp mod">
        <pc:chgData name="Leonie Smith" userId="fed1330f33f5650e" providerId="LiveId" clId="{A24565E9-A758-447B-90AC-5BF45BF919FA}" dt="2023-09-05T04:46:40.270" v="75" actId="20577"/>
        <pc:sldMkLst>
          <pc:docMk/>
          <pc:sldMk cId="283334129" sldId="453"/>
        </pc:sldMkLst>
        <pc:spChg chg="add mod">
          <ac:chgData name="Leonie Smith" userId="fed1330f33f5650e" providerId="LiveId" clId="{A24565E9-A758-447B-90AC-5BF45BF919FA}" dt="2023-09-05T04:46:40.270" v="75" actId="20577"/>
          <ac:spMkLst>
            <pc:docMk/>
            <pc:sldMk cId="283334129" sldId="453"/>
            <ac:spMk id="2" creationId="{4B85A81F-D96F-9F4C-A835-C20815EE9567}"/>
          </ac:spMkLst>
        </pc:spChg>
      </pc:sldChg>
      <pc:sldChg chg="addSp modSp mod">
        <pc:chgData name="Leonie Smith" userId="fed1330f33f5650e" providerId="LiveId" clId="{A24565E9-A758-447B-90AC-5BF45BF919FA}" dt="2023-09-05T04:47:01.990" v="80" actId="20577"/>
        <pc:sldMkLst>
          <pc:docMk/>
          <pc:sldMk cId="4049696417" sldId="456"/>
        </pc:sldMkLst>
        <pc:spChg chg="add mod">
          <ac:chgData name="Leonie Smith" userId="fed1330f33f5650e" providerId="LiveId" clId="{A24565E9-A758-447B-90AC-5BF45BF919FA}" dt="2023-09-05T04:47:01.990" v="80" actId="20577"/>
          <ac:spMkLst>
            <pc:docMk/>
            <pc:sldMk cId="4049696417" sldId="456"/>
            <ac:spMk id="2" creationId="{9ACF67CB-B96F-C962-044E-67D18D565588}"/>
          </ac:spMkLst>
        </pc:spChg>
      </pc:sldChg>
      <pc:sldChg chg="modSp mod">
        <pc:chgData name="Leonie Smith" userId="fed1330f33f5650e" providerId="LiveId" clId="{A24565E9-A758-447B-90AC-5BF45BF919FA}" dt="2023-09-05T04:47:44.620" v="81" actId="21"/>
        <pc:sldMkLst>
          <pc:docMk/>
          <pc:sldMk cId="2789980734" sldId="458"/>
        </pc:sldMkLst>
        <pc:spChg chg="mod">
          <ac:chgData name="Leonie Smith" userId="fed1330f33f5650e" providerId="LiveId" clId="{A24565E9-A758-447B-90AC-5BF45BF919FA}" dt="2023-09-05T04:47:44.620" v="81" actId="21"/>
          <ac:spMkLst>
            <pc:docMk/>
            <pc:sldMk cId="2789980734" sldId="458"/>
            <ac:spMk id="4" creationId="{9A13E2D8-2F59-44C1-B1D2-79C300C26DD4}"/>
          </ac:spMkLst>
        </pc:spChg>
      </pc:sldChg>
      <pc:sldChg chg="addSp modSp mod">
        <pc:chgData name="Leonie Smith" userId="fed1330f33f5650e" providerId="LiveId" clId="{A24565E9-A758-447B-90AC-5BF45BF919FA}" dt="2023-09-05T04:48:10.716" v="89" actId="20577"/>
        <pc:sldMkLst>
          <pc:docMk/>
          <pc:sldMk cId="3868250199" sldId="461"/>
        </pc:sldMkLst>
        <pc:spChg chg="add mod">
          <ac:chgData name="Leonie Smith" userId="fed1330f33f5650e" providerId="LiveId" clId="{A24565E9-A758-447B-90AC-5BF45BF919FA}" dt="2023-09-05T04:48:10.716" v="89" actId="20577"/>
          <ac:spMkLst>
            <pc:docMk/>
            <pc:sldMk cId="3868250199" sldId="461"/>
            <ac:spMk id="2" creationId="{28012C65-0C29-3AE9-F82C-3764FB6D615C}"/>
          </ac:spMkLst>
        </pc:spChg>
      </pc:sldChg>
      <pc:sldChg chg="addSp modSp mod">
        <pc:chgData name="Leonie Smith" userId="fed1330f33f5650e" providerId="LiveId" clId="{A24565E9-A758-447B-90AC-5BF45BF919FA}" dt="2023-09-05T04:48:30.897" v="94" actId="20577"/>
        <pc:sldMkLst>
          <pc:docMk/>
          <pc:sldMk cId="3471468068" sldId="464"/>
        </pc:sldMkLst>
        <pc:spChg chg="add mod">
          <ac:chgData name="Leonie Smith" userId="fed1330f33f5650e" providerId="LiveId" clId="{A24565E9-A758-447B-90AC-5BF45BF919FA}" dt="2023-09-05T04:48:30.897" v="94" actId="20577"/>
          <ac:spMkLst>
            <pc:docMk/>
            <pc:sldMk cId="3471468068" sldId="464"/>
            <ac:spMk id="2" creationId="{D4352D40-B567-20E9-A66F-2AF323EB0E93}"/>
          </ac:spMkLst>
        </pc:spChg>
      </pc:sldChg>
      <pc:sldChg chg="addSp modSp mod">
        <pc:chgData name="Leonie Smith" userId="fed1330f33f5650e" providerId="LiveId" clId="{A24565E9-A758-447B-90AC-5BF45BF919FA}" dt="2023-09-05T04:48:47.044" v="98" actId="1076"/>
        <pc:sldMkLst>
          <pc:docMk/>
          <pc:sldMk cId="581074576" sldId="466"/>
        </pc:sldMkLst>
        <pc:spChg chg="add mod">
          <ac:chgData name="Leonie Smith" userId="fed1330f33f5650e" providerId="LiveId" clId="{A24565E9-A758-447B-90AC-5BF45BF919FA}" dt="2023-09-05T04:48:47.044" v="98" actId="1076"/>
          <ac:spMkLst>
            <pc:docMk/>
            <pc:sldMk cId="581074576" sldId="466"/>
            <ac:spMk id="2" creationId="{F236EBF2-8F36-08C2-5F5B-969797B16F81}"/>
          </ac:spMkLst>
        </pc:spChg>
      </pc:sldChg>
      <pc:sldChg chg="addSp modSp mod">
        <pc:chgData name="Leonie Smith" userId="fed1330f33f5650e" providerId="LiveId" clId="{A24565E9-A758-447B-90AC-5BF45BF919FA}" dt="2023-09-05T04:49:00.072" v="100" actId="20577"/>
        <pc:sldMkLst>
          <pc:docMk/>
          <pc:sldMk cId="3330154929" sldId="482"/>
        </pc:sldMkLst>
        <pc:spChg chg="add mod">
          <ac:chgData name="Leonie Smith" userId="fed1330f33f5650e" providerId="LiveId" clId="{A24565E9-A758-447B-90AC-5BF45BF919FA}" dt="2023-09-05T04:49:00.072" v="100" actId="20577"/>
          <ac:spMkLst>
            <pc:docMk/>
            <pc:sldMk cId="3330154929" sldId="482"/>
            <ac:spMk id="2" creationId="{F2159D6B-BC4E-387A-659E-3596D696C79B}"/>
          </ac:spMkLst>
        </pc:spChg>
      </pc:sldChg>
      <pc:sldChg chg="addSp modSp mod">
        <pc:chgData name="Leonie Smith" userId="fed1330f33f5650e" providerId="LiveId" clId="{A24565E9-A758-447B-90AC-5BF45BF919FA}" dt="2023-09-05T04:49:07.048" v="102" actId="20577"/>
        <pc:sldMkLst>
          <pc:docMk/>
          <pc:sldMk cId="2433900225" sldId="484"/>
        </pc:sldMkLst>
        <pc:spChg chg="add mod">
          <ac:chgData name="Leonie Smith" userId="fed1330f33f5650e" providerId="LiveId" clId="{A24565E9-A758-447B-90AC-5BF45BF919FA}" dt="2023-09-05T04:49:07.048" v="102" actId="20577"/>
          <ac:spMkLst>
            <pc:docMk/>
            <pc:sldMk cId="2433900225" sldId="484"/>
            <ac:spMk id="2" creationId="{092554B5-3128-4707-1617-434E3C6E0B59}"/>
          </ac:spMkLst>
        </pc:spChg>
      </pc:sldChg>
      <pc:sldChg chg="addSp modSp mod">
        <pc:chgData name="Leonie Smith" userId="fed1330f33f5650e" providerId="LiveId" clId="{A24565E9-A758-447B-90AC-5BF45BF919FA}" dt="2023-09-05T04:49:28.807" v="107" actId="1076"/>
        <pc:sldMkLst>
          <pc:docMk/>
          <pc:sldMk cId="3269204257" sldId="487"/>
        </pc:sldMkLst>
        <pc:spChg chg="add mod">
          <ac:chgData name="Leonie Smith" userId="fed1330f33f5650e" providerId="LiveId" clId="{A24565E9-A758-447B-90AC-5BF45BF919FA}" dt="2023-09-05T04:49:28.807" v="107" actId="1076"/>
          <ac:spMkLst>
            <pc:docMk/>
            <pc:sldMk cId="3269204257" sldId="487"/>
            <ac:spMk id="2" creationId="{1DCC2503-384F-7E3E-BB39-EBEC5E8D4FCC}"/>
          </ac:spMkLst>
        </pc:spChg>
      </pc:sldChg>
      <pc:sldChg chg="addSp modSp mod">
        <pc:chgData name="Leonie Smith" userId="fed1330f33f5650e" providerId="LiveId" clId="{A24565E9-A758-447B-90AC-5BF45BF919FA}" dt="2023-09-05T04:49:41.509" v="110" actId="1076"/>
        <pc:sldMkLst>
          <pc:docMk/>
          <pc:sldMk cId="855261212" sldId="489"/>
        </pc:sldMkLst>
        <pc:spChg chg="add mod">
          <ac:chgData name="Leonie Smith" userId="fed1330f33f5650e" providerId="LiveId" clId="{A24565E9-A758-447B-90AC-5BF45BF919FA}" dt="2023-09-05T04:49:41.509" v="110" actId="1076"/>
          <ac:spMkLst>
            <pc:docMk/>
            <pc:sldMk cId="855261212" sldId="489"/>
            <ac:spMk id="2" creationId="{918A5076-21BE-FB81-DE7F-E8AEAF1B34A0}"/>
          </ac:spMkLst>
        </pc:spChg>
      </pc:sldChg>
      <pc:sldChg chg="addSp modSp mod">
        <pc:chgData name="Leonie Smith" userId="fed1330f33f5650e" providerId="LiveId" clId="{A24565E9-A758-447B-90AC-5BF45BF919FA}" dt="2023-09-05T04:49:55.423" v="112" actId="20577"/>
        <pc:sldMkLst>
          <pc:docMk/>
          <pc:sldMk cId="4065748556" sldId="491"/>
        </pc:sldMkLst>
        <pc:spChg chg="add mod">
          <ac:chgData name="Leonie Smith" userId="fed1330f33f5650e" providerId="LiveId" clId="{A24565E9-A758-447B-90AC-5BF45BF919FA}" dt="2023-09-05T04:49:55.423" v="112" actId="20577"/>
          <ac:spMkLst>
            <pc:docMk/>
            <pc:sldMk cId="4065748556" sldId="491"/>
            <ac:spMk id="2" creationId="{E673BCF2-5D83-FA91-234C-22B4122951C0}"/>
          </ac:spMkLst>
        </pc:spChg>
      </pc:sldChg>
      <pc:sldChg chg="addSp modSp mod">
        <pc:chgData name="Leonie Smith" userId="fed1330f33f5650e" providerId="LiveId" clId="{A24565E9-A758-447B-90AC-5BF45BF919FA}" dt="2023-09-05T04:50:03.206" v="114" actId="20577"/>
        <pc:sldMkLst>
          <pc:docMk/>
          <pc:sldMk cId="3429031855" sldId="493"/>
        </pc:sldMkLst>
        <pc:spChg chg="add mod">
          <ac:chgData name="Leonie Smith" userId="fed1330f33f5650e" providerId="LiveId" clId="{A24565E9-A758-447B-90AC-5BF45BF919FA}" dt="2023-09-05T04:50:03.206" v="114" actId="20577"/>
          <ac:spMkLst>
            <pc:docMk/>
            <pc:sldMk cId="3429031855" sldId="493"/>
            <ac:spMk id="2" creationId="{EE54BA62-4667-D794-A7E6-DD100F7033FA}"/>
          </ac:spMkLst>
        </pc:spChg>
      </pc:sldChg>
      <pc:sldChg chg="addSp modSp mod">
        <pc:chgData name="Leonie Smith" userId="fed1330f33f5650e" providerId="LiveId" clId="{A24565E9-A758-447B-90AC-5BF45BF919FA}" dt="2023-09-05T04:50:11.512" v="116" actId="20577"/>
        <pc:sldMkLst>
          <pc:docMk/>
          <pc:sldMk cId="3318251826" sldId="495"/>
        </pc:sldMkLst>
        <pc:spChg chg="add mod">
          <ac:chgData name="Leonie Smith" userId="fed1330f33f5650e" providerId="LiveId" clId="{A24565E9-A758-447B-90AC-5BF45BF919FA}" dt="2023-09-05T04:50:11.512" v="116" actId="20577"/>
          <ac:spMkLst>
            <pc:docMk/>
            <pc:sldMk cId="3318251826" sldId="495"/>
            <ac:spMk id="2" creationId="{3CE7B33A-0E84-865B-AFDD-EBBAE646E1C1}"/>
          </ac:spMkLst>
        </pc:spChg>
      </pc:sldChg>
      <pc:sldChg chg="addSp modSp mod">
        <pc:chgData name="Leonie Smith" userId="fed1330f33f5650e" providerId="LiveId" clId="{A24565E9-A758-447B-90AC-5BF45BF919FA}" dt="2023-09-05T04:50:33.808" v="122" actId="1076"/>
        <pc:sldMkLst>
          <pc:docMk/>
          <pc:sldMk cId="3889305586" sldId="497"/>
        </pc:sldMkLst>
        <pc:spChg chg="add mod">
          <ac:chgData name="Leonie Smith" userId="fed1330f33f5650e" providerId="LiveId" clId="{A24565E9-A758-447B-90AC-5BF45BF919FA}" dt="2023-09-05T04:50:33.808" v="122" actId="1076"/>
          <ac:spMkLst>
            <pc:docMk/>
            <pc:sldMk cId="3889305586" sldId="497"/>
            <ac:spMk id="2" creationId="{642B3332-ACAE-6399-51F2-797221BA0E61}"/>
          </ac:spMkLst>
        </pc:spChg>
      </pc:sldChg>
      <pc:sldChg chg="addSp modSp mod">
        <pc:chgData name="Leonie Smith" userId="fed1330f33f5650e" providerId="LiveId" clId="{A24565E9-A758-447B-90AC-5BF45BF919FA}" dt="2023-09-05T04:50:45.617" v="125" actId="1076"/>
        <pc:sldMkLst>
          <pc:docMk/>
          <pc:sldMk cId="3466176986" sldId="499"/>
        </pc:sldMkLst>
        <pc:spChg chg="add mod">
          <ac:chgData name="Leonie Smith" userId="fed1330f33f5650e" providerId="LiveId" clId="{A24565E9-A758-447B-90AC-5BF45BF919FA}" dt="2023-09-05T04:50:45.617" v="125" actId="1076"/>
          <ac:spMkLst>
            <pc:docMk/>
            <pc:sldMk cId="3466176986" sldId="499"/>
            <ac:spMk id="2" creationId="{4326485B-A8ED-BCB3-37A5-B4486B96C13D}"/>
          </ac:spMkLst>
        </pc:spChg>
      </pc:sldChg>
      <pc:sldChg chg="addSp modSp mod">
        <pc:chgData name="Leonie Smith" userId="fed1330f33f5650e" providerId="LiveId" clId="{A24565E9-A758-447B-90AC-5BF45BF919FA}" dt="2023-09-05T04:50:52.265" v="127" actId="20577"/>
        <pc:sldMkLst>
          <pc:docMk/>
          <pc:sldMk cId="206695613" sldId="501"/>
        </pc:sldMkLst>
        <pc:spChg chg="add mod">
          <ac:chgData name="Leonie Smith" userId="fed1330f33f5650e" providerId="LiveId" clId="{A24565E9-A758-447B-90AC-5BF45BF919FA}" dt="2023-09-05T04:50:52.265" v="127" actId="20577"/>
          <ac:spMkLst>
            <pc:docMk/>
            <pc:sldMk cId="206695613" sldId="501"/>
            <ac:spMk id="2" creationId="{CF8C5FDA-8BB5-E0F3-9E50-9868E0508C81}"/>
          </ac:spMkLst>
        </pc:spChg>
      </pc:sldChg>
      <pc:sldChg chg="addSp modSp mod">
        <pc:chgData name="Leonie Smith" userId="fed1330f33f5650e" providerId="LiveId" clId="{A24565E9-A758-447B-90AC-5BF45BF919FA}" dt="2023-09-05T04:51:07.977" v="129" actId="20577"/>
        <pc:sldMkLst>
          <pc:docMk/>
          <pc:sldMk cId="1137409490" sldId="503"/>
        </pc:sldMkLst>
        <pc:spChg chg="add mod">
          <ac:chgData name="Leonie Smith" userId="fed1330f33f5650e" providerId="LiveId" clId="{A24565E9-A758-447B-90AC-5BF45BF919FA}" dt="2023-09-05T04:51:07.977" v="129" actId="20577"/>
          <ac:spMkLst>
            <pc:docMk/>
            <pc:sldMk cId="1137409490" sldId="503"/>
            <ac:spMk id="2" creationId="{BF34F7B0-CF42-F072-01E3-1BC2CF80620C}"/>
          </ac:spMkLst>
        </pc:spChg>
      </pc:sldChg>
      <pc:sldChg chg="addSp modSp mod">
        <pc:chgData name="Leonie Smith" userId="fed1330f33f5650e" providerId="LiveId" clId="{A24565E9-A758-447B-90AC-5BF45BF919FA}" dt="2023-09-05T04:51:31.306" v="131" actId="20577"/>
        <pc:sldMkLst>
          <pc:docMk/>
          <pc:sldMk cId="2302192661" sldId="505"/>
        </pc:sldMkLst>
        <pc:spChg chg="add mod">
          <ac:chgData name="Leonie Smith" userId="fed1330f33f5650e" providerId="LiveId" clId="{A24565E9-A758-447B-90AC-5BF45BF919FA}" dt="2023-09-05T04:51:31.306" v="131" actId="20577"/>
          <ac:spMkLst>
            <pc:docMk/>
            <pc:sldMk cId="2302192661" sldId="505"/>
            <ac:spMk id="2" creationId="{085FCA0D-2900-4E3E-2183-E2958F365E5F}"/>
          </ac:spMkLst>
        </pc:spChg>
      </pc:sldChg>
      <pc:sldChg chg="addSp modSp mod">
        <pc:chgData name="Leonie Smith" userId="fed1330f33f5650e" providerId="LiveId" clId="{A24565E9-A758-447B-90AC-5BF45BF919FA}" dt="2023-09-05T04:51:38.221" v="133" actId="20577"/>
        <pc:sldMkLst>
          <pc:docMk/>
          <pc:sldMk cId="1060933639" sldId="507"/>
        </pc:sldMkLst>
        <pc:spChg chg="add mod">
          <ac:chgData name="Leonie Smith" userId="fed1330f33f5650e" providerId="LiveId" clId="{A24565E9-A758-447B-90AC-5BF45BF919FA}" dt="2023-09-05T04:51:38.221" v="133" actId="20577"/>
          <ac:spMkLst>
            <pc:docMk/>
            <pc:sldMk cId="1060933639" sldId="507"/>
            <ac:spMk id="2" creationId="{BB5413E6-A198-1324-7240-E94B3C75B01E}"/>
          </ac:spMkLst>
        </pc:spChg>
      </pc:sldChg>
      <pc:sldChg chg="addSp modSp mod">
        <pc:chgData name="Leonie Smith" userId="fed1330f33f5650e" providerId="LiveId" clId="{A24565E9-A758-447B-90AC-5BF45BF919FA}" dt="2023-09-05T04:42:14.093" v="8" actId="122"/>
        <pc:sldMkLst>
          <pc:docMk/>
          <pc:sldMk cId="886324172" sldId="509"/>
        </pc:sldMkLst>
        <pc:spChg chg="add mod">
          <ac:chgData name="Leonie Smith" userId="fed1330f33f5650e" providerId="LiveId" clId="{A24565E9-A758-447B-90AC-5BF45BF919FA}" dt="2023-09-05T04:42:14.093" v="8" actId="122"/>
          <ac:spMkLst>
            <pc:docMk/>
            <pc:sldMk cId="886324172" sldId="509"/>
            <ac:spMk id="2" creationId="{F55FB825-701E-B43B-F0BF-76E462073E78}"/>
          </ac:spMkLst>
        </pc:spChg>
      </pc:sldChg>
      <pc:sldChg chg="addSp modSp">
        <pc:chgData name="Leonie Smith" userId="fed1330f33f5650e" providerId="LiveId" clId="{A24565E9-A758-447B-90AC-5BF45BF919FA}" dt="2023-09-05T04:42:22.595" v="9"/>
        <pc:sldMkLst>
          <pc:docMk/>
          <pc:sldMk cId="1139714796" sldId="510"/>
        </pc:sldMkLst>
        <pc:spChg chg="add mod">
          <ac:chgData name="Leonie Smith" userId="fed1330f33f5650e" providerId="LiveId" clId="{A24565E9-A758-447B-90AC-5BF45BF919FA}" dt="2023-09-05T04:42:22.595" v="9"/>
          <ac:spMkLst>
            <pc:docMk/>
            <pc:sldMk cId="1139714796" sldId="510"/>
            <ac:spMk id="2" creationId="{42B9F969-946A-20D0-AC6A-07E7DB6F8AA1}"/>
          </ac:spMkLst>
        </pc:spChg>
      </pc:sldChg>
      <pc:sldChg chg="addSp modSp mod">
        <pc:chgData name="Leonie Smith" userId="fed1330f33f5650e" providerId="LiveId" clId="{A24565E9-A758-447B-90AC-5BF45BF919FA}" dt="2023-09-05T04:44:23.846" v="51" actId="20577"/>
        <pc:sldMkLst>
          <pc:docMk/>
          <pc:sldMk cId="2131796893" sldId="511"/>
        </pc:sldMkLst>
        <pc:spChg chg="add mod">
          <ac:chgData name="Leonie Smith" userId="fed1330f33f5650e" providerId="LiveId" clId="{A24565E9-A758-447B-90AC-5BF45BF919FA}" dt="2023-09-05T04:44:23.846" v="51" actId="20577"/>
          <ac:spMkLst>
            <pc:docMk/>
            <pc:sldMk cId="2131796893" sldId="511"/>
            <ac:spMk id="2" creationId="{8829AD65-F380-961B-1985-83779D248C4A}"/>
          </ac:spMkLst>
        </pc:spChg>
      </pc:sldChg>
      <pc:sldChg chg="addSp modSp mod">
        <pc:chgData name="Leonie Smith" userId="fed1330f33f5650e" providerId="LiveId" clId="{A24565E9-A758-447B-90AC-5BF45BF919FA}" dt="2023-09-05T04:44:49.428" v="54" actId="20577"/>
        <pc:sldMkLst>
          <pc:docMk/>
          <pc:sldMk cId="1616297651" sldId="512"/>
        </pc:sldMkLst>
        <pc:spChg chg="add mod">
          <ac:chgData name="Leonie Smith" userId="fed1330f33f5650e" providerId="LiveId" clId="{A24565E9-A758-447B-90AC-5BF45BF919FA}" dt="2023-09-05T04:44:49.428" v="54" actId="20577"/>
          <ac:spMkLst>
            <pc:docMk/>
            <pc:sldMk cId="1616297651" sldId="512"/>
            <ac:spMk id="2" creationId="{FA3D439E-9309-4122-39E8-B2817A9ADB52}"/>
          </ac:spMkLst>
        </pc:spChg>
      </pc:sldChg>
      <pc:sldChg chg="addSp modSp mod">
        <pc:chgData name="Leonie Smith" userId="fed1330f33f5650e" providerId="LiveId" clId="{A24565E9-A758-447B-90AC-5BF45BF919FA}" dt="2023-09-05T04:44:59.263" v="55" actId="20577"/>
        <pc:sldMkLst>
          <pc:docMk/>
          <pc:sldMk cId="890734196" sldId="513"/>
        </pc:sldMkLst>
        <pc:spChg chg="add mod">
          <ac:chgData name="Leonie Smith" userId="fed1330f33f5650e" providerId="LiveId" clId="{A24565E9-A758-447B-90AC-5BF45BF919FA}" dt="2023-09-05T04:44:59.263" v="55" actId="20577"/>
          <ac:spMkLst>
            <pc:docMk/>
            <pc:sldMk cId="890734196" sldId="513"/>
            <ac:spMk id="2" creationId="{109281CE-3BCE-0630-2F8D-91AB4A847804}"/>
          </ac:spMkLst>
        </pc:spChg>
      </pc:sldChg>
      <pc:sldChg chg="addSp modSp mod">
        <pc:chgData name="Leonie Smith" userId="fed1330f33f5650e" providerId="LiveId" clId="{A24565E9-A758-447B-90AC-5BF45BF919FA}" dt="2023-09-05T04:45:17.868" v="58" actId="1076"/>
        <pc:sldMkLst>
          <pc:docMk/>
          <pc:sldMk cId="3963414290" sldId="514"/>
        </pc:sldMkLst>
        <pc:spChg chg="add mod">
          <ac:chgData name="Leonie Smith" userId="fed1330f33f5650e" providerId="LiveId" clId="{A24565E9-A758-447B-90AC-5BF45BF919FA}" dt="2023-09-05T04:45:17.868" v="58" actId="1076"/>
          <ac:spMkLst>
            <pc:docMk/>
            <pc:sldMk cId="3963414290" sldId="514"/>
            <ac:spMk id="2" creationId="{3EE4C95F-815F-7227-D231-3721394D052E}"/>
          </ac:spMkLst>
        </pc:spChg>
      </pc:sldChg>
      <pc:sldChg chg="addSp modSp mod">
        <pc:chgData name="Leonie Smith" userId="fed1330f33f5650e" providerId="LiveId" clId="{A24565E9-A758-447B-90AC-5BF45BF919FA}" dt="2023-09-05T04:45:32.123" v="60" actId="1076"/>
        <pc:sldMkLst>
          <pc:docMk/>
          <pc:sldMk cId="1674500065" sldId="515"/>
        </pc:sldMkLst>
        <pc:spChg chg="add mod">
          <ac:chgData name="Leonie Smith" userId="fed1330f33f5650e" providerId="LiveId" clId="{A24565E9-A758-447B-90AC-5BF45BF919FA}" dt="2023-09-05T04:45:32.123" v="60" actId="1076"/>
          <ac:spMkLst>
            <pc:docMk/>
            <pc:sldMk cId="1674500065" sldId="515"/>
            <ac:spMk id="2" creationId="{37FEAC1C-76CB-53EA-FA87-503AE2079A05}"/>
          </ac:spMkLst>
        </pc:spChg>
      </pc:sldChg>
      <pc:sldChg chg="addSp modSp mod">
        <pc:chgData name="Leonie Smith" userId="fed1330f33f5650e" providerId="LiveId" clId="{A24565E9-A758-447B-90AC-5BF45BF919FA}" dt="2023-09-05T04:45:47.825" v="62" actId="1076"/>
        <pc:sldMkLst>
          <pc:docMk/>
          <pc:sldMk cId="3014948730" sldId="516"/>
        </pc:sldMkLst>
        <pc:spChg chg="add mod">
          <ac:chgData name="Leonie Smith" userId="fed1330f33f5650e" providerId="LiveId" clId="{A24565E9-A758-447B-90AC-5BF45BF919FA}" dt="2023-09-05T04:45:47.825" v="62" actId="1076"/>
          <ac:spMkLst>
            <pc:docMk/>
            <pc:sldMk cId="3014948730" sldId="516"/>
            <ac:spMk id="2" creationId="{8491EEA7-A884-41A2-DA1D-8D6F180D7FDB}"/>
          </ac:spMkLst>
        </pc:spChg>
      </pc:sldChg>
      <pc:sldChg chg="addSp modSp mod">
        <pc:chgData name="Leonie Smith" userId="fed1330f33f5650e" providerId="LiveId" clId="{A24565E9-A758-447B-90AC-5BF45BF919FA}" dt="2023-09-05T04:45:55.523" v="63" actId="20577"/>
        <pc:sldMkLst>
          <pc:docMk/>
          <pc:sldMk cId="3240730970" sldId="517"/>
        </pc:sldMkLst>
        <pc:spChg chg="add mod">
          <ac:chgData name="Leonie Smith" userId="fed1330f33f5650e" providerId="LiveId" clId="{A24565E9-A758-447B-90AC-5BF45BF919FA}" dt="2023-09-05T04:45:55.523" v="63" actId="20577"/>
          <ac:spMkLst>
            <pc:docMk/>
            <pc:sldMk cId="3240730970" sldId="517"/>
            <ac:spMk id="2" creationId="{6CF90C03-C145-BD26-FA68-9EC5610C66EE}"/>
          </ac:spMkLst>
        </pc:spChg>
      </pc:sldChg>
      <pc:sldChg chg="addSp modSp mod">
        <pc:chgData name="Leonie Smith" userId="fed1330f33f5650e" providerId="LiveId" clId="{A24565E9-A758-447B-90AC-5BF45BF919FA}" dt="2023-09-05T04:46:01.951" v="64" actId="20577"/>
        <pc:sldMkLst>
          <pc:docMk/>
          <pc:sldMk cId="2467786822" sldId="518"/>
        </pc:sldMkLst>
        <pc:spChg chg="add mod">
          <ac:chgData name="Leonie Smith" userId="fed1330f33f5650e" providerId="LiveId" clId="{A24565E9-A758-447B-90AC-5BF45BF919FA}" dt="2023-09-05T04:46:01.951" v="64" actId="20577"/>
          <ac:spMkLst>
            <pc:docMk/>
            <pc:sldMk cId="2467786822" sldId="518"/>
            <ac:spMk id="2" creationId="{B99B4FB7-321B-C83A-9493-131D3E95326A}"/>
          </ac:spMkLst>
        </pc:spChg>
      </pc:sldChg>
      <pc:sldChg chg="addSp modSp mod">
        <pc:chgData name="Leonie Smith" userId="fed1330f33f5650e" providerId="LiveId" clId="{A24565E9-A758-447B-90AC-5BF45BF919FA}" dt="2023-09-05T04:46:08.784" v="65" actId="20577"/>
        <pc:sldMkLst>
          <pc:docMk/>
          <pc:sldMk cId="2080167613" sldId="519"/>
        </pc:sldMkLst>
        <pc:spChg chg="add mod">
          <ac:chgData name="Leonie Smith" userId="fed1330f33f5650e" providerId="LiveId" clId="{A24565E9-A758-447B-90AC-5BF45BF919FA}" dt="2023-09-05T04:46:08.784" v="65" actId="20577"/>
          <ac:spMkLst>
            <pc:docMk/>
            <pc:sldMk cId="2080167613" sldId="519"/>
            <ac:spMk id="2" creationId="{14F8E228-2DC9-DDC1-612C-53EB1AA89C30}"/>
          </ac:spMkLst>
        </pc:spChg>
      </pc:sldChg>
      <pc:sldChg chg="addSp modSp mod">
        <pc:chgData name="Leonie Smith" userId="fed1330f33f5650e" providerId="LiveId" clId="{A24565E9-A758-447B-90AC-5BF45BF919FA}" dt="2023-09-05T04:46:16.003" v="67" actId="20577"/>
        <pc:sldMkLst>
          <pc:docMk/>
          <pc:sldMk cId="2513330950" sldId="520"/>
        </pc:sldMkLst>
        <pc:spChg chg="add mod">
          <ac:chgData name="Leonie Smith" userId="fed1330f33f5650e" providerId="LiveId" clId="{A24565E9-A758-447B-90AC-5BF45BF919FA}" dt="2023-09-05T04:46:16.003" v="67" actId="20577"/>
          <ac:spMkLst>
            <pc:docMk/>
            <pc:sldMk cId="2513330950" sldId="520"/>
            <ac:spMk id="2" creationId="{7C52290C-BD0F-DDD9-1FA9-4CE8610BDA08}"/>
          </ac:spMkLst>
        </pc:spChg>
      </pc:sldChg>
      <pc:sldChg chg="addSp modSp mod">
        <pc:chgData name="Leonie Smith" userId="fed1330f33f5650e" providerId="LiveId" clId="{A24565E9-A758-447B-90AC-5BF45BF919FA}" dt="2023-09-05T04:46:28.314" v="70" actId="1076"/>
        <pc:sldMkLst>
          <pc:docMk/>
          <pc:sldMk cId="2470971350" sldId="521"/>
        </pc:sldMkLst>
        <pc:spChg chg="add mod">
          <ac:chgData name="Leonie Smith" userId="fed1330f33f5650e" providerId="LiveId" clId="{A24565E9-A758-447B-90AC-5BF45BF919FA}" dt="2023-09-05T04:46:28.314" v="70" actId="1076"/>
          <ac:spMkLst>
            <pc:docMk/>
            <pc:sldMk cId="2470971350" sldId="521"/>
            <ac:spMk id="2" creationId="{5237BCD5-E252-EDFA-7BDB-D7F586D9491A}"/>
          </ac:spMkLst>
        </pc:spChg>
      </pc:sldChg>
      <pc:sldChg chg="addSp modSp mod">
        <pc:chgData name="Leonie Smith" userId="fed1330f33f5650e" providerId="LiveId" clId="{A24565E9-A758-447B-90AC-5BF45BF919FA}" dt="2023-09-05T04:46:52.971" v="78" actId="1076"/>
        <pc:sldMkLst>
          <pc:docMk/>
          <pc:sldMk cId="1819002357" sldId="522"/>
        </pc:sldMkLst>
        <pc:spChg chg="add mod">
          <ac:chgData name="Leonie Smith" userId="fed1330f33f5650e" providerId="LiveId" clId="{A24565E9-A758-447B-90AC-5BF45BF919FA}" dt="2023-09-05T04:46:52.971" v="78" actId="1076"/>
          <ac:spMkLst>
            <pc:docMk/>
            <pc:sldMk cId="1819002357" sldId="522"/>
            <ac:spMk id="2" creationId="{9D8C3132-5136-7F85-C4DD-09FBC78DBA3E}"/>
          </ac:spMkLst>
        </pc:spChg>
      </pc:sldChg>
      <pc:sldChg chg="addSp modSp mod">
        <pc:chgData name="Leonie Smith" userId="fed1330f33f5650e" providerId="LiveId" clId="{A24565E9-A758-447B-90AC-5BF45BF919FA}" dt="2023-09-05T04:47:59.579" v="84" actId="1076"/>
        <pc:sldMkLst>
          <pc:docMk/>
          <pc:sldMk cId="407401862" sldId="523"/>
        </pc:sldMkLst>
        <pc:spChg chg="add mod">
          <ac:chgData name="Leonie Smith" userId="fed1330f33f5650e" providerId="LiveId" clId="{A24565E9-A758-447B-90AC-5BF45BF919FA}" dt="2023-09-05T04:47:59.579" v="84" actId="1076"/>
          <ac:spMkLst>
            <pc:docMk/>
            <pc:sldMk cId="407401862" sldId="523"/>
            <ac:spMk id="2" creationId="{DCD20212-7252-49B1-9ADB-6EEE831AFA0C}"/>
          </ac:spMkLst>
        </pc:spChg>
      </pc:sldChg>
      <pc:sldChg chg="addSp modSp mod">
        <pc:chgData name="Leonie Smith" userId="fed1330f33f5650e" providerId="LiveId" clId="{A24565E9-A758-447B-90AC-5BF45BF919FA}" dt="2023-09-05T04:48:22.187" v="92" actId="1076"/>
        <pc:sldMkLst>
          <pc:docMk/>
          <pc:sldMk cId="2754040720" sldId="524"/>
        </pc:sldMkLst>
        <pc:spChg chg="add mod">
          <ac:chgData name="Leonie Smith" userId="fed1330f33f5650e" providerId="LiveId" clId="{A24565E9-A758-447B-90AC-5BF45BF919FA}" dt="2023-09-05T04:48:22.187" v="92" actId="1076"/>
          <ac:spMkLst>
            <pc:docMk/>
            <pc:sldMk cId="2754040720" sldId="524"/>
            <ac:spMk id="2" creationId="{F5EB1DCB-DA81-3D78-8106-316C497D4EB4}"/>
          </ac:spMkLst>
        </pc:spChg>
      </pc:sldChg>
      <pc:sldChg chg="addSp modSp mod">
        <pc:chgData name="Leonie Smith" userId="fed1330f33f5650e" providerId="LiveId" clId="{A24565E9-A758-447B-90AC-5BF45BF919FA}" dt="2023-09-05T04:49:15.097" v="104" actId="20577"/>
        <pc:sldMkLst>
          <pc:docMk/>
          <pc:sldMk cId="1424610930" sldId="525"/>
        </pc:sldMkLst>
        <pc:spChg chg="add mod">
          <ac:chgData name="Leonie Smith" userId="fed1330f33f5650e" providerId="LiveId" clId="{A24565E9-A758-447B-90AC-5BF45BF919FA}" dt="2023-09-05T04:49:15.097" v="104" actId="20577"/>
          <ac:spMkLst>
            <pc:docMk/>
            <pc:sldMk cId="1424610930" sldId="525"/>
            <ac:spMk id="2" creationId="{4CB0B3AB-C117-7146-899E-F4621714F665}"/>
          </ac:spMkLst>
        </pc:spChg>
      </pc:sldChg>
      <pc:sldChg chg="addSp modSp mod">
        <pc:chgData name="Leonie Smith" userId="fed1330f33f5650e" providerId="LiveId" clId="{A24565E9-A758-447B-90AC-5BF45BF919FA}" dt="2023-09-05T04:51:48.750" v="135" actId="20577"/>
        <pc:sldMkLst>
          <pc:docMk/>
          <pc:sldMk cId="3255273672" sldId="527"/>
        </pc:sldMkLst>
        <pc:spChg chg="add mod">
          <ac:chgData name="Leonie Smith" userId="fed1330f33f5650e" providerId="LiveId" clId="{A24565E9-A758-447B-90AC-5BF45BF919FA}" dt="2023-09-05T04:51:48.750" v="135" actId="20577"/>
          <ac:spMkLst>
            <pc:docMk/>
            <pc:sldMk cId="3255273672" sldId="527"/>
            <ac:spMk id="2" creationId="{51E09438-3D3C-E47C-508B-D5DA48F769C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2024/08/14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2024/08/14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2024/08/14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2024/08/14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2024/08/14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2024/08/14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2024/08/14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2024/08/14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2024/08/14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2024/08/14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2024/08/14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2024/08/14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2024/08/14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01-1</a:t>
            </a:r>
          </a:p>
        </p:txBody>
      </p:sp>
      <p:pic>
        <p:nvPicPr>
          <p:cNvPr id="16" name="Audio 15">
            <a:hlinkClick r:id="" action="ppaction://media"/>
            <a:extLst>
              <a:ext uri="{FF2B5EF4-FFF2-40B4-BE49-F238E27FC236}">
                <a16:creationId xmlns:a16="http://schemas.microsoft.com/office/drawing/2014/main" id="{3A394EDA-4485-B5C8-F338-9DE811B68A7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6F03CE0A-5905-CE0E-F2FD-504A871355D8}"/>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119"/>
    </mc:Choice>
    <mc:Fallback xmlns="">
      <p:transition spd="slow" advTm="3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erson's eye&#10;&#10;Description automatically generated with low confidence">
            <a:extLst>
              <a:ext uri="{FF2B5EF4-FFF2-40B4-BE49-F238E27FC236}">
                <a16:creationId xmlns:a16="http://schemas.microsoft.com/office/drawing/2014/main" id="{60367736-4103-EE82-E724-186FB23B49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09281CE-3BCE-0630-2F8D-91AB4A847804}"/>
              </a:ext>
            </a:extLst>
          </p:cNvPr>
          <p:cNvSpPr txBox="1"/>
          <p:nvPr/>
        </p:nvSpPr>
        <p:spPr>
          <a:xfrm>
            <a:off x="229954" y="242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p>
        </p:txBody>
      </p:sp>
    </p:spTree>
    <p:extLst>
      <p:ext uri="{BB962C8B-B14F-4D97-AF65-F5344CB8AC3E}">
        <p14:creationId xmlns:p14="http://schemas.microsoft.com/office/powerpoint/2010/main" val="890734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6">
            <a:hlinkClick r:id="" action="ppaction://media"/>
            <a:extLst>
              <a:ext uri="{FF2B5EF4-FFF2-40B4-BE49-F238E27FC236}">
                <a16:creationId xmlns:a16="http://schemas.microsoft.com/office/drawing/2014/main" id="{CFA33659-996B-8F94-4CFC-D74D4C827F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F4D4AAF-C712-D26E-D4B0-2D7950934C00}"/>
              </a:ext>
            </a:extLst>
          </p:cNvPr>
          <p:cNvSpPr txBox="1"/>
          <p:nvPr/>
        </p:nvSpPr>
        <p:spPr>
          <a:xfrm>
            <a:off x="0" y="0"/>
            <a:ext cx="5975131" cy="6858000"/>
          </a:xfrm>
          <a:prstGeom prst="rect">
            <a:avLst/>
          </a:prstGeom>
          <a:noFill/>
        </p:spPr>
        <p:txBody>
          <a:bodyPr wrap="square" rtlCol="0">
            <a:noAutofit/>
          </a:bodyPr>
          <a:lstStyle/>
          <a:p>
            <a:r>
              <a:rPr lang="en-ZA" sz="4800" b="0" i="0" dirty="0">
                <a:solidFill>
                  <a:srgbClr val="000000"/>
                </a:solidFill>
                <a:effectLst/>
                <a:latin typeface="system-ui"/>
              </a:rPr>
              <a:t> </a:t>
            </a:r>
            <a:r>
              <a:rPr lang="en-US" sz="4800" b="0" i="0" dirty="0">
                <a:solidFill>
                  <a:srgbClr val="777A7B"/>
                </a:solidFill>
                <a:effectLst/>
                <a:highlight>
                  <a:srgbClr val="FFFFFF"/>
                </a:highlight>
                <a:latin typeface="Inter"/>
              </a:rPr>
              <a:t>4</a:t>
            </a:r>
            <a:r>
              <a:rPr lang="en-US" sz="4800" b="0" i="0" dirty="0">
                <a:solidFill>
                  <a:srgbClr val="121212"/>
                </a:solidFill>
                <a:effectLst/>
                <a:highlight>
                  <a:srgbClr val="FFFFFF"/>
                </a:highlight>
                <a:latin typeface="Inter"/>
              </a:rPr>
              <a:t>And God saw that the light was good, and He separated the light from the darkness. </a:t>
            </a:r>
            <a:endParaRPr lang="en-US" sz="4800" dirty="0"/>
          </a:p>
        </p:txBody>
      </p:sp>
      <p:sp>
        <p:nvSpPr>
          <p:cNvPr id="5" name="TextBox 4">
            <a:extLst>
              <a:ext uri="{FF2B5EF4-FFF2-40B4-BE49-F238E27FC236}">
                <a16:creationId xmlns:a16="http://schemas.microsoft.com/office/drawing/2014/main" id="{3B9658B5-DF7D-21E9-23BD-2F4DA62E221D}"/>
              </a:ext>
            </a:extLst>
          </p:cNvPr>
          <p:cNvSpPr txBox="1"/>
          <p:nvPr/>
        </p:nvSpPr>
        <p:spPr>
          <a:xfrm>
            <a:off x="6216870" y="0"/>
            <a:ext cx="5975129" cy="6858000"/>
          </a:xfrm>
          <a:prstGeom prst="rect">
            <a:avLst/>
          </a:prstGeom>
          <a:noFill/>
        </p:spPr>
        <p:txBody>
          <a:bodyPr wrap="square" rtlCol="0">
            <a:noAutofit/>
          </a:bodyPr>
          <a:lstStyle/>
          <a:p>
            <a:r>
              <a:rPr lang="bo-CN" sz="8000" b="0" i="0" dirty="0">
                <a:solidFill>
                  <a:srgbClr val="777A7B"/>
                </a:solidFill>
                <a:effectLst/>
                <a:highlight>
                  <a:srgbClr val="FFFFFF"/>
                </a:highlight>
                <a:latin typeface="Inter"/>
              </a:rPr>
              <a:t>4</a:t>
            </a:r>
            <a:r>
              <a:rPr lang="bo-CN" sz="8000" b="0" i="0" dirty="0">
                <a:solidFill>
                  <a:srgbClr val="121212"/>
                </a:solidFill>
                <a:effectLst/>
                <a:highlight>
                  <a:srgbClr val="FFFFFF"/>
                </a:highlight>
                <a:latin typeface="Inter"/>
              </a:rPr>
              <a:t>ཁོང་གིས་འོད་ནི་ལེགས་པར་དགོངས་ཏེ་འོད་དང་མུན་པའི་དབྱེ་བ༌ཕྱེས་སོ།།</a:t>
            </a:r>
            <a:endParaRPr lang="en-ZA" dirty="0"/>
          </a:p>
        </p:txBody>
      </p:sp>
    </p:spTree>
    <p:extLst>
      <p:ext uri="{BB962C8B-B14F-4D97-AF65-F5344CB8AC3E}">
        <p14:creationId xmlns:p14="http://schemas.microsoft.com/office/powerpoint/2010/main" val="218022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night sky&#10;&#10;Description automatically generated">
            <a:extLst>
              <a:ext uri="{FF2B5EF4-FFF2-40B4-BE49-F238E27FC236}">
                <a16:creationId xmlns:a16="http://schemas.microsoft.com/office/drawing/2014/main" id="{3B8A8902-57A8-2A4C-22F3-239DA21F17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EE4C95F-815F-7227-D231-3721394D052E}"/>
              </a:ext>
            </a:extLst>
          </p:cNvPr>
          <p:cNvSpPr txBox="1"/>
          <p:nvPr/>
        </p:nvSpPr>
        <p:spPr>
          <a:xfrm>
            <a:off x="9541283" y="513887"/>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p>
        </p:txBody>
      </p:sp>
    </p:spTree>
    <p:extLst>
      <p:ext uri="{BB962C8B-B14F-4D97-AF65-F5344CB8AC3E}">
        <p14:creationId xmlns:p14="http://schemas.microsoft.com/office/powerpoint/2010/main" val="3963414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4">
            <a:hlinkClick r:id="" action="ppaction://media"/>
            <a:extLst>
              <a:ext uri="{FF2B5EF4-FFF2-40B4-BE49-F238E27FC236}">
                <a16:creationId xmlns:a16="http://schemas.microsoft.com/office/drawing/2014/main" id="{05943EF6-C995-6CDC-318F-111720A38E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0A3BC00-F337-93F6-8AD2-55DA3BE39919}"/>
              </a:ext>
            </a:extLst>
          </p:cNvPr>
          <p:cNvSpPr txBox="1"/>
          <p:nvPr/>
        </p:nvSpPr>
        <p:spPr>
          <a:xfrm>
            <a:off x="0" y="0"/>
            <a:ext cx="5975131" cy="6858000"/>
          </a:xfrm>
          <a:prstGeom prst="rect">
            <a:avLst/>
          </a:prstGeom>
          <a:noFill/>
        </p:spPr>
        <p:txBody>
          <a:bodyPr wrap="square" rtlCol="0">
            <a:noAutofit/>
          </a:bodyPr>
          <a:lstStyle/>
          <a:p>
            <a:pPr algn="l"/>
            <a:r>
              <a:rPr lang="en-ZA" sz="4800" b="0" i="0" dirty="0">
                <a:solidFill>
                  <a:srgbClr val="000000"/>
                </a:solidFill>
                <a:effectLst/>
                <a:latin typeface="system-ui"/>
              </a:rPr>
              <a:t> </a:t>
            </a:r>
            <a:r>
              <a:rPr lang="en-US" sz="4800" b="0" i="0" dirty="0">
                <a:solidFill>
                  <a:srgbClr val="777A7B"/>
                </a:solidFill>
                <a:effectLst/>
                <a:highlight>
                  <a:srgbClr val="FFFFFF"/>
                </a:highlight>
                <a:latin typeface="Inter"/>
              </a:rPr>
              <a:t>5</a:t>
            </a:r>
            <a:r>
              <a:rPr lang="en-US" sz="4800" b="0" i="0" dirty="0">
                <a:solidFill>
                  <a:srgbClr val="121212"/>
                </a:solidFill>
                <a:effectLst/>
                <a:highlight>
                  <a:srgbClr val="FFFFFF"/>
                </a:highlight>
                <a:latin typeface="Inter"/>
              </a:rPr>
              <a:t>God called the light “day,” and the darkness He called “night.”</a:t>
            </a:r>
          </a:p>
          <a:p>
            <a:pPr algn="l"/>
            <a:r>
              <a:rPr lang="en-US" sz="4800" b="0" i="0" dirty="0">
                <a:solidFill>
                  <a:srgbClr val="121212"/>
                </a:solidFill>
                <a:effectLst/>
                <a:highlight>
                  <a:srgbClr val="FFFFFF"/>
                </a:highlight>
                <a:latin typeface="Inter"/>
              </a:rPr>
              <a:t>And there was evening, and there was morning—the first day.</a:t>
            </a:r>
          </a:p>
          <a:p>
            <a:endParaRPr lang="en-US" sz="4800" dirty="0"/>
          </a:p>
        </p:txBody>
      </p:sp>
      <p:sp>
        <p:nvSpPr>
          <p:cNvPr id="5" name="TextBox 4">
            <a:extLst>
              <a:ext uri="{FF2B5EF4-FFF2-40B4-BE49-F238E27FC236}">
                <a16:creationId xmlns:a16="http://schemas.microsoft.com/office/drawing/2014/main" id="{E7BE09C2-B9AE-EBD6-2B83-DE44463F6BB5}"/>
              </a:ext>
            </a:extLst>
          </p:cNvPr>
          <p:cNvSpPr txBox="1"/>
          <p:nvPr/>
        </p:nvSpPr>
        <p:spPr>
          <a:xfrm>
            <a:off x="6216870" y="0"/>
            <a:ext cx="5975129" cy="6858000"/>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5</a:t>
            </a:r>
            <a:r>
              <a:rPr lang="bo-CN" sz="6600" b="0" i="0" dirty="0">
                <a:solidFill>
                  <a:srgbClr val="121212"/>
                </a:solidFill>
                <a:effectLst/>
                <a:highlight>
                  <a:srgbClr val="FFFFFF"/>
                </a:highlight>
                <a:latin typeface="Inter"/>
              </a:rPr>
              <a:t>ཁོང་གིས་འོད་ལ་ཉིན་མོ་ཞེས་བཏགས་པ༌དང༌། མུན་པར་མཚན་མོ་ཞེས་མིང་བཏགས༌སོ། །དེ་ནི་མཚན་མོ་དང་ཞོགས་པ་བྱུང་བའི་ཉིན་མཚན་དང༌པོའོ།།</a:t>
            </a:r>
            <a:endParaRPr lang="en-ZA" dirty="0"/>
          </a:p>
        </p:txBody>
      </p:sp>
    </p:spTree>
    <p:extLst>
      <p:ext uri="{BB962C8B-B14F-4D97-AF65-F5344CB8AC3E}">
        <p14:creationId xmlns:p14="http://schemas.microsoft.com/office/powerpoint/2010/main" val="309590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199CFAE5-4FD1-BF68-6767-8AE02F7A53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7FEAC1C-76CB-53EA-FA87-503AE2079A05}"/>
              </a:ext>
            </a:extLst>
          </p:cNvPr>
          <p:cNvSpPr txBox="1"/>
          <p:nvPr/>
        </p:nvSpPr>
        <p:spPr>
          <a:xfrm>
            <a:off x="585554" y="5644686"/>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p>
        </p:txBody>
      </p:sp>
    </p:spTree>
    <p:extLst>
      <p:ext uri="{BB962C8B-B14F-4D97-AF65-F5344CB8AC3E}">
        <p14:creationId xmlns:p14="http://schemas.microsoft.com/office/powerpoint/2010/main" val="1674500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4">
            <a:hlinkClick r:id="" action="ppaction://media"/>
            <a:extLst>
              <a:ext uri="{FF2B5EF4-FFF2-40B4-BE49-F238E27FC236}">
                <a16:creationId xmlns:a16="http://schemas.microsoft.com/office/drawing/2014/main" id="{91D09CC1-1853-4593-01F0-9782CBA278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F09712F7-391E-A626-7AE0-954C71DE623F}"/>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6</a:t>
            </a:r>
            <a:r>
              <a:rPr lang="en-US" sz="4800" b="0" i="0" dirty="0">
                <a:solidFill>
                  <a:srgbClr val="121212"/>
                </a:solidFill>
                <a:effectLst/>
                <a:highlight>
                  <a:srgbClr val="FFFFFF"/>
                </a:highlight>
                <a:latin typeface="Inter"/>
              </a:rPr>
              <a:t>And God said, “Let there be an expanse  between the waters, to separate the waters from the waters.”</a:t>
            </a:r>
            <a:endParaRPr lang="en-ZA" sz="4800" dirty="0"/>
          </a:p>
        </p:txBody>
      </p:sp>
      <p:sp>
        <p:nvSpPr>
          <p:cNvPr id="5" name="TextBox 4">
            <a:extLst>
              <a:ext uri="{FF2B5EF4-FFF2-40B4-BE49-F238E27FC236}">
                <a16:creationId xmlns:a16="http://schemas.microsoft.com/office/drawing/2014/main" id="{E5F2EFEC-B02A-C33E-01E0-0979470B40DE}"/>
              </a:ext>
            </a:extLst>
          </p:cNvPr>
          <p:cNvSpPr txBox="1"/>
          <p:nvPr/>
        </p:nvSpPr>
        <p:spPr>
          <a:xfrm>
            <a:off x="6216870" y="0"/>
            <a:ext cx="5975129" cy="6858000"/>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6</a:t>
            </a:r>
            <a:r>
              <a:rPr lang="bo-CN" sz="6600" b="0" i="0" dirty="0">
                <a:solidFill>
                  <a:srgbClr val="121212"/>
                </a:solidFill>
                <a:effectLst/>
                <a:highlight>
                  <a:srgbClr val="FFFFFF"/>
                </a:highlight>
                <a:latin typeface="Inter"/>
              </a:rPr>
              <a:t>དེ་ནས་ཡང་དཀོན་མཆོག་གིས་འདི་སྐད༌དུ། ཆུའི་བར་དུ་དབྱིངས་དང་ལྡན་པར་གྱུར་ནས་ཆུ་དང་ཆུའི་བར་མཚམས་ཕྱེས་ཤིག་ཅེས་གསུངས་པ༌དང༌།</a:t>
            </a:r>
            <a:endParaRPr lang="en-ZA" dirty="0"/>
          </a:p>
        </p:txBody>
      </p:sp>
    </p:spTree>
    <p:extLst>
      <p:ext uri="{BB962C8B-B14F-4D97-AF65-F5344CB8AC3E}">
        <p14:creationId xmlns:p14="http://schemas.microsoft.com/office/powerpoint/2010/main" val="171861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DE16821B-92B4-AC4B-8873-0E910958E6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8491EEA7-A884-41A2-DA1D-8D6F180D7FDB}"/>
              </a:ext>
            </a:extLst>
          </p:cNvPr>
          <p:cNvSpPr txBox="1"/>
          <p:nvPr/>
        </p:nvSpPr>
        <p:spPr>
          <a:xfrm>
            <a:off x="9338083" y="412286"/>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p>
        </p:txBody>
      </p:sp>
    </p:spTree>
    <p:extLst>
      <p:ext uri="{BB962C8B-B14F-4D97-AF65-F5344CB8AC3E}">
        <p14:creationId xmlns:p14="http://schemas.microsoft.com/office/powerpoint/2010/main" val="3014948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3">
            <a:hlinkClick r:id="" action="ppaction://media"/>
            <a:extLst>
              <a:ext uri="{FF2B5EF4-FFF2-40B4-BE49-F238E27FC236}">
                <a16:creationId xmlns:a16="http://schemas.microsoft.com/office/drawing/2014/main" id="{E49C9A65-7FFA-BA61-71F6-3CD52D85FA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643F1CD7-2D3D-1DF2-B881-51F77A301EFD}"/>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7</a:t>
            </a:r>
            <a:r>
              <a:rPr lang="en-US" sz="4800" b="0" i="0" dirty="0">
                <a:solidFill>
                  <a:srgbClr val="121212"/>
                </a:solidFill>
                <a:effectLst/>
                <a:highlight>
                  <a:srgbClr val="FFFFFF"/>
                </a:highlight>
                <a:latin typeface="Inter"/>
              </a:rPr>
              <a:t>So God made the expanse and separated the waters beneath it from the waters above. And it was so.</a:t>
            </a:r>
            <a:endParaRPr lang="en-US" sz="4800" dirty="0"/>
          </a:p>
        </p:txBody>
      </p:sp>
      <p:sp>
        <p:nvSpPr>
          <p:cNvPr id="5" name="TextBox 4">
            <a:extLst>
              <a:ext uri="{FF2B5EF4-FFF2-40B4-BE49-F238E27FC236}">
                <a16:creationId xmlns:a16="http://schemas.microsoft.com/office/drawing/2014/main" id="{AA58BC44-8FF8-1151-EB2B-1F598224840F}"/>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Inter"/>
              </a:rPr>
              <a:t>7</a:t>
            </a:r>
            <a:r>
              <a:rPr lang="bo-CN" sz="6600" dirty="0">
                <a:solidFill>
                  <a:srgbClr val="121212"/>
                </a:solidFill>
                <a:latin typeface="Inter"/>
              </a:rPr>
              <a:t>ཁོང་གིས་དབྱིངས་མཛད༌དེ། དབྱིངས་ཀྱི་གོང་དུ་ཡོད་པའི་ཆུ་དང་དབྱིངས་ཀྱི་འོག་ཏུ་ཡོད་པའི་ཆུ་གཉིས་སོ་སོར་ཕྱེས་ནས་དེ་བཞིན་དུ་བྱུང༌ངོ༌།།</a:t>
            </a:r>
            <a:endParaRPr lang="en-ZA" dirty="0"/>
          </a:p>
        </p:txBody>
      </p:sp>
    </p:spTree>
    <p:extLst>
      <p:ext uri="{BB962C8B-B14F-4D97-AF65-F5344CB8AC3E}">
        <p14:creationId xmlns:p14="http://schemas.microsoft.com/office/powerpoint/2010/main" val="216609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ter&#10;&#10;Description automatically generated">
            <a:extLst>
              <a:ext uri="{FF2B5EF4-FFF2-40B4-BE49-F238E27FC236}">
                <a16:creationId xmlns:a16="http://schemas.microsoft.com/office/drawing/2014/main" id="{8E1E510C-DC67-C6E5-20DF-FC7F7D5A49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6CF90C03-C145-BD26-FA68-9EC5610C66EE}"/>
              </a:ext>
            </a:extLst>
          </p:cNvPr>
          <p:cNvSpPr txBox="1"/>
          <p:nvPr/>
        </p:nvSpPr>
        <p:spPr>
          <a:xfrm>
            <a:off x="229954" y="242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p>
        </p:txBody>
      </p:sp>
    </p:spTree>
    <p:extLst>
      <p:ext uri="{BB962C8B-B14F-4D97-AF65-F5344CB8AC3E}">
        <p14:creationId xmlns:p14="http://schemas.microsoft.com/office/powerpoint/2010/main" val="32407309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9">
            <a:hlinkClick r:id="" action="ppaction://media"/>
            <a:extLst>
              <a:ext uri="{FF2B5EF4-FFF2-40B4-BE49-F238E27FC236}">
                <a16:creationId xmlns:a16="http://schemas.microsoft.com/office/drawing/2014/main" id="{3A356DF8-A772-EE97-425D-AFA36C5795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B03777CF-7E16-6C55-2F30-E579C595CD1B}"/>
              </a:ext>
            </a:extLst>
          </p:cNvPr>
          <p:cNvSpPr txBox="1"/>
          <p:nvPr/>
        </p:nvSpPr>
        <p:spPr>
          <a:xfrm>
            <a:off x="0" y="0"/>
            <a:ext cx="5975131" cy="6858000"/>
          </a:xfrm>
          <a:prstGeom prst="rect">
            <a:avLst/>
          </a:prstGeom>
          <a:noFill/>
        </p:spPr>
        <p:txBody>
          <a:bodyPr wrap="square" rtlCol="0">
            <a:noAutofit/>
          </a:bodyPr>
          <a:lstStyle/>
          <a:p>
            <a:pPr algn="l"/>
            <a:r>
              <a:rPr lang="en-US" sz="5400" b="0" i="0" dirty="0">
                <a:solidFill>
                  <a:srgbClr val="777A7B"/>
                </a:solidFill>
                <a:effectLst/>
                <a:highlight>
                  <a:srgbClr val="FFFFFF"/>
                </a:highlight>
                <a:latin typeface="Inter"/>
              </a:rPr>
              <a:t>8</a:t>
            </a:r>
            <a:r>
              <a:rPr lang="en-US" sz="5400" b="0" i="0" dirty="0">
                <a:solidFill>
                  <a:srgbClr val="121212"/>
                </a:solidFill>
                <a:effectLst/>
                <a:highlight>
                  <a:srgbClr val="FFFFFF"/>
                </a:highlight>
                <a:latin typeface="Inter"/>
              </a:rPr>
              <a:t>God called the expanse “sky.”</a:t>
            </a:r>
          </a:p>
          <a:p>
            <a:pPr algn="l"/>
            <a:r>
              <a:rPr lang="en-US" sz="5400" b="0" i="0" dirty="0">
                <a:solidFill>
                  <a:srgbClr val="121212"/>
                </a:solidFill>
                <a:effectLst/>
                <a:highlight>
                  <a:srgbClr val="FFFFFF"/>
                </a:highlight>
                <a:latin typeface="Inter"/>
              </a:rPr>
              <a:t>And there was evening, and there was morning—the second day.</a:t>
            </a:r>
          </a:p>
        </p:txBody>
      </p:sp>
      <p:sp>
        <p:nvSpPr>
          <p:cNvPr id="5" name="TextBox 4">
            <a:extLst>
              <a:ext uri="{FF2B5EF4-FFF2-40B4-BE49-F238E27FC236}">
                <a16:creationId xmlns:a16="http://schemas.microsoft.com/office/drawing/2014/main" id="{EB3EA9E2-C9C0-9513-A36D-1B55D382989A}"/>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Inter"/>
              </a:rPr>
              <a:t>8</a:t>
            </a:r>
            <a:r>
              <a:rPr lang="bo-CN" sz="6600" dirty="0">
                <a:solidFill>
                  <a:srgbClr val="121212"/>
                </a:solidFill>
                <a:latin typeface="Inter"/>
              </a:rPr>
              <a:t>དཀོན་མཆོག་གིས་དབྱིངས་ཀྱི་མིང་ལ་ནམ་མཁའ་ཞེས་བཏགས༌སོ། །དེ་ནི་མཚན་མོ་དང་ཞོགས་པ་བྱུང་བའི་ཉིན་མཚན་གཉིས༌པའོ།།</a:t>
            </a:r>
            <a:endParaRPr lang="en-ZA" dirty="0"/>
          </a:p>
        </p:txBody>
      </p:sp>
    </p:spTree>
    <p:extLst>
      <p:ext uri="{BB962C8B-B14F-4D97-AF65-F5344CB8AC3E}">
        <p14:creationId xmlns:p14="http://schemas.microsoft.com/office/powerpoint/2010/main" val="66580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electronics&#10;&#10;Description automatically generated">
            <a:extLst>
              <a:ext uri="{FF2B5EF4-FFF2-40B4-BE49-F238E27FC236}">
                <a16:creationId xmlns:a16="http://schemas.microsoft.com/office/drawing/2014/main" id="{752D448C-6642-E054-FE9E-2DB0244688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55FB825-701E-B43B-F0BF-76E462073E78}"/>
              </a:ext>
            </a:extLst>
          </p:cNvPr>
          <p:cNvSpPr txBox="1"/>
          <p:nvPr/>
        </p:nvSpPr>
        <p:spPr>
          <a:xfrm>
            <a:off x="1221537" y="1828800"/>
            <a:ext cx="4722063" cy="3522133"/>
          </a:xfrm>
          <a:prstGeom prst="rect">
            <a:avLst/>
          </a:prstGeom>
          <a:noFill/>
        </p:spPr>
        <p:txBody>
          <a:bodyPr wrap="square" rtlCol="0">
            <a:noAutofit/>
          </a:bodyPr>
          <a:lstStyle/>
          <a:p>
            <a:pPr algn="ctr"/>
            <a:r>
              <a:rPr lang="bo-CN" sz="80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80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p>
          <a:p>
            <a:r>
              <a:rPr lang="bo-CN" sz="80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འཛམ་གླིང་བཀོད་པ།</a:t>
            </a:r>
            <a:endParaRPr lang="en-IN" sz="80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endParaRPr lang="en-ZA" dirty="0"/>
          </a:p>
        </p:txBody>
      </p:sp>
    </p:spTree>
    <p:extLst>
      <p:ext uri="{BB962C8B-B14F-4D97-AF65-F5344CB8AC3E}">
        <p14:creationId xmlns:p14="http://schemas.microsoft.com/office/powerpoint/2010/main" val="886324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surface chart&#10;&#10;Description automatically generated">
            <a:extLst>
              <a:ext uri="{FF2B5EF4-FFF2-40B4-BE49-F238E27FC236}">
                <a16:creationId xmlns:a16="http://schemas.microsoft.com/office/drawing/2014/main" id="{4FC777D4-07B0-CA65-959F-A5AB1DFBF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B99B4FB7-321B-C83A-9493-131D3E95326A}"/>
              </a:ext>
            </a:extLst>
          </p:cNvPr>
          <p:cNvSpPr txBox="1"/>
          <p:nvPr/>
        </p:nvSpPr>
        <p:spPr>
          <a:xfrm>
            <a:off x="229954" y="242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p>
        </p:txBody>
      </p:sp>
    </p:spTree>
    <p:extLst>
      <p:ext uri="{BB962C8B-B14F-4D97-AF65-F5344CB8AC3E}">
        <p14:creationId xmlns:p14="http://schemas.microsoft.com/office/powerpoint/2010/main" val="2467786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4">
            <a:hlinkClick r:id="" action="ppaction://media"/>
            <a:extLst>
              <a:ext uri="{FF2B5EF4-FFF2-40B4-BE49-F238E27FC236}">
                <a16:creationId xmlns:a16="http://schemas.microsoft.com/office/drawing/2014/main" id="{CE967A7C-274B-FFA7-5292-FBF87C1E9C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E681373-7A3A-FE9F-4852-389956EC3063}"/>
              </a:ext>
            </a:extLst>
          </p:cNvPr>
          <p:cNvSpPr txBox="1"/>
          <p:nvPr/>
        </p:nvSpPr>
        <p:spPr>
          <a:xfrm>
            <a:off x="0" y="0"/>
            <a:ext cx="5975131" cy="6858000"/>
          </a:xfrm>
          <a:prstGeom prst="rect">
            <a:avLst/>
          </a:prstGeom>
          <a:noFill/>
        </p:spPr>
        <p:txBody>
          <a:bodyPr wrap="square" rtlCol="0">
            <a:noAutofit/>
          </a:bodyPr>
          <a:lstStyle/>
          <a:p>
            <a:br>
              <a:rPr lang="en-US" sz="4400" b="0" i="0" dirty="0">
                <a:solidFill>
                  <a:srgbClr val="777A7B"/>
                </a:solidFill>
                <a:effectLst/>
                <a:highlight>
                  <a:srgbClr val="FFFFFF"/>
                </a:highlight>
                <a:latin typeface="Inter"/>
              </a:rPr>
            </a:br>
            <a:r>
              <a:rPr lang="en-US" sz="4400" b="0" i="0" dirty="0">
                <a:solidFill>
                  <a:srgbClr val="777A7B"/>
                </a:solidFill>
                <a:effectLst/>
                <a:highlight>
                  <a:srgbClr val="FFFFFF"/>
                </a:highlight>
                <a:latin typeface="Inter"/>
              </a:rPr>
              <a:t>9</a:t>
            </a:r>
            <a:r>
              <a:rPr lang="en-US" sz="4400" b="0" i="0" dirty="0">
                <a:solidFill>
                  <a:srgbClr val="121212"/>
                </a:solidFill>
                <a:effectLst/>
                <a:highlight>
                  <a:srgbClr val="FFFFFF"/>
                </a:highlight>
                <a:latin typeface="Inter"/>
              </a:rPr>
              <a:t>And God said, “Let the waters under the sky be gathered into one place, so that the dry land may appear.” And it was so. </a:t>
            </a:r>
            <a:endParaRPr lang="en-ZA" sz="4400" dirty="0"/>
          </a:p>
        </p:txBody>
      </p:sp>
      <p:sp>
        <p:nvSpPr>
          <p:cNvPr id="5" name="TextBox 4">
            <a:extLst>
              <a:ext uri="{FF2B5EF4-FFF2-40B4-BE49-F238E27FC236}">
                <a16:creationId xmlns:a16="http://schemas.microsoft.com/office/drawing/2014/main" id="{3E36870D-2A48-FB9D-6D68-386C20CFF783}"/>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Inter"/>
              </a:rPr>
              <a:t>9</a:t>
            </a:r>
            <a:r>
              <a:rPr lang="bo-CN" sz="6000" dirty="0">
                <a:solidFill>
                  <a:srgbClr val="121212"/>
                </a:solidFill>
                <a:latin typeface="Inter"/>
              </a:rPr>
              <a:t>དེ་ནས་ཡང་དཀོན་མཆོག་གིས་འདི་སྐད༌དུ། ནམ་མཁའི་འོག་ཏུ་ཡོད་པའི་ཆུ་རྣམས་གནས་གཅིག་ཏུ་འདུས་ཏེ་སྐམ་ས་མངོན་པར་གྱུར་ཅིག་ཅེས་གསུངས་པ་དང་དེ་བཞིན་དུ་བྱུང༌ངོ༌།། </a:t>
            </a:r>
            <a:endParaRPr lang="en-ZA" dirty="0"/>
          </a:p>
        </p:txBody>
      </p:sp>
    </p:spTree>
    <p:extLst>
      <p:ext uri="{BB962C8B-B14F-4D97-AF65-F5344CB8AC3E}">
        <p14:creationId xmlns:p14="http://schemas.microsoft.com/office/powerpoint/2010/main" val="242272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pond&#10;&#10;Description automatically generated">
            <a:extLst>
              <a:ext uri="{FF2B5EF4-FFF2-40B4-BE49-F238E27FC236}">
                <a16:creationId xmlns:a16="http://schemas.microsoft.com/office/drawing/2014/main" id="{01ECC935-FD09-273C-A636-D3900A2824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4F8E228-2DC9-DDC1-612C-53EB1AA89C30}"/>
              </a:ext>
            </a:extLst>
          </p:cNvPr>
          <p:cNvSpPr txBox="1"/>
          <p:nvPr/>
        </p:nvSpPr>
        <p:spPr>
          <a:xfrm>
            <a:off x="229954" y="242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p>
        </p:txBody>
      </p:sp>
    </p:spTree>
    <p:extLst>
      <p:ext uri="{BB962C8B-B14F-4D97-AF65-F5344CB8AC3E}">
        <p14:creationId xmlns:p14="http://schemas.microsoft.com/office/powerpoint/2010/main" val="20801676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4">
            <a:hlinkClick r:id="" action="ppaction://media"/>
            <a:extLst>
              <a:ext uri="{FF2B5EF4-FFF2-40B4-BE49-F238E27FC236}">
                <a16:creationId xmlns:a16="http://schemas.microsoft.com/office/drawing/2014/main" id="{3490B2B8-BD19-968F-276A-E7010BA0FD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4EEB85A-4E99-1B9A-BFB0-C484C0913D53}"/>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0" i="0" dirty="0">
                <a:solidFill>
                  <a:srgbClr val="777A7B"/>
                </a:solidFill>
                <a:effectLst/>
                <a:highlight>
                  <a:srgbClr val="FFFFFF"/>
                </a:highlight>
                <a:latin typeface="Inter"/>
              </a:rPr>
              <a:t>10</a:t>
            </a:r>
            <a:r>
              <a:rPr lang="en-US" sz="4800" b="0" i="0" dirty="0">
                <a:solidFill>
                  <a:srgbClr val="121212"/>
                </a:solidFill>
                <a:effectLst/>
                <a:highlight>
                  <a:srgbClr val="FFFFFF"/>
                </a:highlight>
                <a:latin typeface="Inter"/>
              </a:rPr>
              <a:t>God called the dry land “earth,” and the gathering of waters He called “seas.” And God saw that it was good.</a:t>
            </a:r>
            <a:endParaRPr lang="en-ZA" sz="4800" dirty="0"/>
          </a:p>
        </p:txBody>
      </p:sp>
      <p:sp>
        <p:nvSpPr>
          <p:cNvPr id="5" name="TextBox 4">
            <a:extLst>
              <a:ext uri="{FF2B5EF4-FFF2-40B4-BE49-F238E27FC236}">
                <a16:creationId xmlns:a16="http://schemas.microsoft.com/office/drawing/2014/main" id="{EB440444-5E72-0120-2C83-908B632858D5}"/>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Inter"/>
              </a:rPr>
              <a:t>10</a:t>
            </a:r>
            <a:r>
              <a:rPr lang="bo-CN" sz="6600" dirty="0">
                <a:solidFill>
                  <a:srgbClr val="121212"/>
                </a:solidFill>
                <a:latin typeface="Inter"/>
              </a:rPr>
              <a:t>དཀོན་མཆོག་གིས་སྐམ་སའི་མིང་ལ་ས་གཞི་ཞེས་བཏགས་པ༌དང༌། ཆུ་རྣམས་ལྷན་དུ་འདུས་པ་ལ་རྒྱ་མཚོ་ཞེས་མིང་བཏགས༌ཤིང༌། ཁོང་གིས་དེ་ནི་ལེགས་པར་དགོངས༌སོ།།</a:t>
            </a:r>
            <a:endParaRPr lang="en-ZA" dirty="0"/>
          </a:p>
        </p:txBody>
      </p:sp>
    </p:spTree>
    <p:extLst>
      <p:ext uri="{BB962C8B-B14F-4D97-AF65-F5344CB8AC3E}">
        <p14:creationId xmlns:p14="http://schemas.microsoft.com/office/powerpoint/2010/main" val="84366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056C967B-F86B-D58E-9B24-C3974EB8C7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C52290C-BD0F-DDD9-1FA9-4CE8610BDA08}"/>
              </a:ext>
            </a:extLst>
          </p:cNvPr>
          <p:cNvSpPr txBox="1"/>
          <p:nvPr/>
        </p:nvSpPr>
        <p:spPr>
          <a:xfrm>
            <a:off x="229954" y="242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p>
        </p:txBody>
      </p:sp>
    </p:spTree>
    <p:extLst>
      <p:ext uri="{BB962C8B-B14F-4D97-AF65-F5344CB8AC3E}">
        <p14:creationId xmlns:p14="http://schemas.microsoft.com/office/powerpoint/2010/main" val="25133309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6">
            <a:hlinkClick r:id="" action="ppaction://media"/>
            <a:extLst>
              <a:ext uri="{FF2B5EF4-FFF2-40B4-BE49-F238E27FC236}">
                <a16:creationId xmlns:a16="http://schemas.microsoft.com/office/drawing/2014/main" id="{8B032DFD-809B-5E5B-6C47-84A9A7E216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97622B9-FF51-B8FF-0793-2391AB82EE33}"/>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11</a:t>
            </a:r>
            <a:r>
              <a:rPr lang="en-US" sz="4000" b="0" i="0" dirty="0">
                <a:solidFill>
                  <a:srgbClr val="121212"/>
                </a:solidFill>
                <a:effectLst/>
                <a:highlight>
                  <a:srgbClr val="FFFFFF"/>
                </a:highlight>
                <a:latin typeface="Inter"/>
              </a:rPr>
              <a:t>Then God said, “Let the earth bring forth vegetation: seed-bearing plants and fruit trees, each bearing fruit with seed according to its kind.” And it was so.</a:t>
            </a:r>
            <a:endParaRPr lang="en-ZA" sz="4000" dirty="0"/>
          </a:p>
        </p:txBody>
      </p:sp>
      <p:sp>
        <p:nvSpPr>
          <p:cNvPr id="5" name="TextBox 4">
            <a:extLst>
              <a:ext uri="{FF2B5EF4-FFF2-40B4-BE49-F238E27FC236}">
                <a16:creationId xmlns:a16="http://schemas.microsoft.com/office/drawing/2014/main" id="{F17FF34B-A56A-95B3-9318-AA1A851E9FED}"/>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Inter"/>
              </a:rPr>
              <a:t>11</a:t>
            </a:r>
            <a:r>
              <a:rPr lang="bo-CN" sz="5400" dirty="0">
                <a:solidFill>
                  <a:srgbClr val="121212"/>
                </a:solidFill>
                <a:latin typeface="Inter"/>
              </a:rPr>
              <a:t>ཡང་དཀོན་མཆོག་གིས་འདི་སྐད༌དུ། ས་ལས་སྔོ་རིགས༌ཏེ། ས་བོན་བསྐྱེད་པའི་སྔོ་ཚལ༌དང༌། ས་བོན་ལྡན་པའི་ཤིང་འབྲས་བསྐྱེད་པའི་ལྗོན་ཤིང་ཐམས་ཅད་རང་རང་གི་རིགས་བཞིན་དུ་སྐྱེ་བར་གྱུར་ཅིག་ཅེས་གསུངས་པ་དང་དེ་བཞིན་དུ་བྱུང༌ངོ༌།།</a:t>
            </a:r>
            <a:endParaRPr lang="en-ZA" dirty="0"/>
          </a:p>
        </p:txBody>
      </p:sp>
    </p:spTree>
    <p:extLst>
      <p:ext uri="{BB962C8B-B14F-4D97-AF65-F5344CB8AC3E}">
        <p14:creationId xmlns:p14="http://schemas.microsoft.com/office/powerpoint/2010/main" val="53805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bedclothes&#10;&#10;Description automatically generated">
            <a:extLst>
              <a:ext uri="{FF2B5EF4-FFF2-40B4-BE49-F238E27FC236}">
                <a16:creationId xmlns:a16="http://schemas.microsoft.com/office/drawing/2014/main" id="{08A5E173-5873-7DBC-2F79-1AB1057704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237BCD5-E252-EDFA-7BDB-D7F586D9491A}"/>
              </a:ext>
            </a:extLst>
          </p:cNvPr>
          <p:cNvSpPr txBox="1"/>
          <p:nvPr/>
        </p:nvSpPr>
        <p:spPr>
          <a:xfrm>
            <a:off x="9338083" y="361486"/>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p>
        </p:txBody>
      </p:sp>
    </p:spTree>
    <p:extLst>
      <p:ext uri="{BB962C8B-B14F-4D97-AF65-F5344CB8AC3E}">
        <p14:creationId xmlns:p14="http://schemas.microsoft.com/office/powerpoint/2010/main" val="2470971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4">
            <a:hlinkClick r:id="" action="ppaction://media"/>
            <a:extLst>
              <a:ext uri="{FF2B5EF4-FFF2-40B4-BE49-F238E27FC236}">
                <a16:creationId xmlns:a16="http://schemas.microsoft.com/office/drawing/2014/main" id="{F5984A4C-ADF4-35D0-DD57-96C6E87A39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360D694E-5557-3D67-1C63-06D086B4DD08}"/>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12</a:t>
            </a:r>
            <a:r>
              <a:rPr lang="en-US" sz="4000" b="0" i="0" dirty="0">
                <a:solidFill>
                  <a:srgbClr val="121212"/>
                </a:solidFill>
                <a:effectLst/>
                <a:highlight>
                  <a:srgbClr val="FFFFFF"/>
                </a:highlight>
                <a:latin typeface="Inter"/>
              </a:rPr>
              <a:t>The earth produced vegetation: seed-bearing plants according to their kinds and trees bearing fruit with seed according to their kinds. And God saw that it was good.</a:t>
            </a:r>
          </a:p>
          <a:p>
            <a:pPr algn="l"/>
            <a:r>
              <a:rPr lang="en-US" sz="4000" b="0" i="0" dirty="0">
                <a:solidFill>
                  <a:srgbClr val="777A7B"/>
                </a:solidFill>
                <a:effectLst/>
                <a:highlight>
                  <a:srgbClr val="FFFFFF"/>
                </a:highlight>
                <a:latin typeface="Inter"/>
              </a:rPr>
              <a:t>13</a:t>
            </a:r>
            <a:r>
              <a:rPr lang="en-US" sz="4000" b="0" i="0" dirty="0">
                <a:solidFill>
                  <a:srgbClr val="121212"/>
                </a:solidFill>
                <a:effectLst/>
                <a:highlight>
                  <a:srgbClr val="FFFFFF"/>
                </a:highlight>
                <a:latin typeface="Inter"/>
              </a:rPr>
              <a:t>And there was evening, and there was morning—the third day.</a:t>
            </a:r>
          </a:p>
        </p:txBody>
      </p:sp>
      <p:sp>
        <p:nvSpPr>
          <p:cNvPr id="5" name="TextBox 4">
            <a:extLst>
              <a:ext uri="{FF2B5EF4-FFF2-40B4-BE49-F238E27FC236}">
                <a16:creationId xmlns:a16="http://schemas.microsoft.com/office/drawing/2014/main" id="{00BBF4E9-26C0-1A44-1727-17A344859328}"/>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Inter"/>
              </a:rPr>
              <a:t>12</a:t>
            </a:r>
            <a:r>
              <a:rPr lang="bo-CN" sz="4800" dirty="0">
                <a:solidFill>
                  <a:srgbClr val="121212"/>
                </a:solidFill>
                <a:latin typeface="Inter"/>
              </a:rPr>
              <a:t>དེ་ནས་ས་ལས་སྔོ་རིགས༌ཏེ། རང་རང་གི་རིགས་བཞིན་དུ་ས་བོན་བསྐྱེད་པའི་སྔོ་ཚལ༌དང༌། ས་བོན་ལྡན་པའི་ཤིང་འབྲས་བསྐྱེད་པའི་ལྗོན་ཤིང་ཐམས་ཅད་རང་རང་གི་རིགས་བཞིན་དུ་སྐྱེས་པར་གྱུར༌ཏོ། །ཁོང་གིས་དེ་ནི་ལེགས་པར་དགོངས༌སོ།། </a:t>
            </a:r>
            <a:r>
              <a:rPr lang="bo-CN" sz="4800" dirty="0">
                <a:solidFill>
                  <a:srgbClr val="777A7B"/>
                </a:solidFill>
                <a:latin typeface="Inter"/>
              </a:rPr>
              <a:t>13</a:t>
            </a:r>
            <a:r>
              <a:rPr lang="bo-CN" sz="4800" dirty="0">
                <a:solidFill>
                  <a:srgbClr val="121212"/>
                </a:solidFill>
                <a:latin typeface="Inter"/>
              </a:rPr>
              <a:t>དེ་ནི་མཚན་མོ་དང་ཞོགས་པ་བྱུང་བའི་ཉིན་མཚན་གསུམ༌པའོ།།</a:t>
            </a:r>
            <a:endParaRPr lang="en-ZA" dirty="0"/>
          </a:p>
        </p:txBody>
      </p:sp>
    </p:spTree>
    <p:extLst>
      <p:ext uri="{BB962C8B-B14F-4D97-AF65-F5344CB8AC3E}">
        <p14:creationId xmlns:p14="http://schemas.microsoft.com/office/powerpoint/2010/main" val="400294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4C31D658-07B9-EB6D-74AB-688DF2091D85}"/>
              </a:ext>
            </a:extLst>
          </p:cNvPr>
          <p:cNvPicPr>
            <a:picLocks noChangeAspect="1"/>
          </p:cNvPicPr>
          <p:nvPr/>
        </p:nvPicPr>
        <p:blipFill>
          <a:blip r:embed="rId2"/>
          <a:stretch>
            <a:fillRect/>
          </a:stretch>
        </p:blipFill>
        <p:spPr>
          <a:xfrm>
            <a:off x="0" y="-631718"/>
            <a:ext cx="12192000" cy="7489718"/>
          </a:xfrm>
          <a:prstGeom prst="rect">
            <a:avLst/>
          </a:prstGeom>
        </p:spPr>
      </p:pic>
      <p:sp>
        <p:nvSpPr>
          <p:cNvPr id="2" name="TextBox 1">
            <a:extLst>
              <a:ext uri="{FF2B5EF4-FFF2-40B4-BE49-F238E27FC236}">
                <a16:creationId xmlns:a16="http://schemas.microsoft.com/office/drawing/2014/main" id="{4B85A81F-D96F-9F4C-A835-C20815EE9567}"/>
              </a:ext>
            </a:extLst>
          </p:cNvPr>
          <p:cNvSpPr txBox="1"/>
          <p:nvPr/>
        </p:nvSpPr>
        <p:spPr>
          <a:xfrm>
            <a:off x="229954" y="242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:12,13</a:t>
            </a:r>
          </a:p>
        </p:txBody>
      </p:sp>
    </p:spTree>
    <p:extLst>
      <p:ext uri="{BB962C8B-B14F-4D97-AF65-F5344CB8AC3E}">
        <p14:creationId xmlns:p14="http://schemas.microsoft.com/office/powerpoint/2010/main" val="2833341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7">
            <a:hlinkClick r:id="" action="ppaction://media"/>
            <a:extLst>
              <a:ext uri="{FF2B5EF4-FFF2-40B4-BE49-F238E27FC236}">
                <a16:creationId xmlns:a16="http://schemas.microsoft.com/office/drawing/2014/main" id="{8E8C9B71-836B-8554-A5C7-1B9084B137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23743ACA-3F96-ACB8-DFFF-7B01A9EEA393}"/>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14</a:t>
            </a:r>
            <a:r>
              <a:rPr lang="en-US" sz="4400" b="0" i="0" dirty="0">
                <a:solidFill>
                  <a:srgbClr val="121212"/>
                </a:solidFill>
                <a:effectLst/>
                <a:highlight>
                  <a:srgbClr val="FFFFFF"/>
                </a:highlight>
                <a:latin typeface="Inter"/>
              </a:rPr>
              <a:t>And God said, “Let there be lights in the expanse of the sky to distinguish between the day and the night, and let them be signs to mark the seasons and days and years. </a:t>
            </a:r>
            <a:endParaRPr lang="en-ZA" sz="4400" dirty="0"/>
          </a:p>
        </p:txBody>
      </p:sp>
      <p:sp>
        <p:nvSpPr>
          <p:cNvPr id="5" name="TextBox 4">
            <a:extLst>
              <a:ext uri="{FF2B5EF4-FFF2-40B4-BE49-F238E27FC236}">
                <a16:creationId xmlns:a16="http://schemas.microsoft.com/office/drawing/2014/main" id="{4B7BCBBF-01E7-DA01-D966-EB6901CEFF41}"/>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Inter"/>
              </a:rPr>
              <a:t>14</a:t>
            </a:r>
            <a:r>
              <a:rPr lang="bo-CN" sz="6000" dirty="0">
                <a:solidFill>
                  <a:srgbClr val="121212"/>
                </a:solidFill>
                <a:latin typeface="Inter"/>
              </a:rPr>
              <a:t>དེ་ནས་ཡང་དཀོན་མཆོག་གིས་འདི་སྐད༌དུ། ཉིན་མོ་དང་མཚན་མོ་འབྱེད་པའི་ཕྱིར་ནམ་མཁའི་དབྱིངས་སུ་འོད་ཀྱི་ཕུང་པོ་རྣམས་ཡོད་པར་གྱུར༌ཅིག དེ་ནི་དུས་ཚིགས༌དང༌། ཉིན༌མོ། ལོ་ཟླའི་རྟགས་སུ་འགྱུར་བ༌དང༌། </a:t>
            </a:r>
            <a:endParaRPr lang="en-ZA" dirty="0"/>
          </a:p>
        </p:txBody>
      </p:sp>
    </p:spTree>
    <p:extLst>
      <p:ext uri="{BB962C8B-B14F-4D97-AF65-F5344CB8AC3E}">
        <p14:creationId xmlns:p14="http://schemas.microsoft.com/office/powerpoint/2010/main" val="251156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dirty="0">
                <a:effectLst/>
              </a:rPr>
              <a:t>བཀོད་པ </a:t>
            </a:r>
            <a:r>
              <a:rPr lang="en-IN" sz="5400" b="1" dirty="0">
                <a:effectLst/>
              </a:rPr>
              <a:t>1</a:t>
            </a:r>
          </a:p>
          <a:p>
            <a:r>
              <a:rPr lang="bo-CN" sz="8000" b="1" dirty="0">
                <a:effectLst/>
              </a:rPr>
              <a:t>འཛམ་གླིང་བཀོད་པ།</a:t>
            </a:r>
            <a:endParaRPr lang="en-IN" sz="8000" b="1"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pic>
        <p:nvPicPr>
          <p:cNvPr id="2" name="Audio 5">
            <a:hlinkClick r:id="" action="ppaction://media"/>
            <a:extLst>
              <a:ext uri="{FF2B5EF4-FFF2-40B4-BE49-F238E27FC236}">
                <a16:creationId xmlns:a16="http://schemas.microsoft.com/office/drawing/2014/main" id="{1A2E75A9-2494-136C-64CF-2FA578DBB3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medium confidence">
            <a:extLst>
              <a:ext uri="{FF2B5EF4-FFF2-40B4-BE49-F238E27FC236}">
                <a16:creationId xmlns:a16="http://schemas.microsoft.com/office/drawing/2014/main" id="{29FC7342-B166-42AB-C928-01E9ABB5AF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D8C3132-5136-7F85-C4DD-09FBC78DBA3E}"/>
              </a:ext>
            </a:extLst>
          </p:cNvPr>
          <p:cNvSpPr txBox="1"/>
          <p:nvPr/>
        </p:nvSpPr>
        <p:spPr>
          <a:xfrm>
            <a:off x="9170754" y="496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p>
        </p:txBody>
      </p:sp>
    </p:spTree>
    <p:extLst>
      <p:ext uri="{BB962C8B-B14F-4D97-AF65-F5344CB8AC3E}">
        <p14:creationId xmlns:p14="http://schemas.microsoft.com/office/powerpoint/2010/main" val="18190023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AC0525B8-6F8F-EF02-E4B7-15B0E9ECCF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B9EAA17-E095-7E95-C94F-B5799C49C4F9}"/>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15</a:t>
            </a:r>
            <a:r>
              <a:rPr lang="en-US" sz="4400" b="0" i="0" dirty="0">
                <a:solidFill>
                  <a:srgbClr val="121212"/>
                </a:solidFill>
                <a:effectLst/>
                <a:highlight>
                  <a:srgbClr val="FFFFFF"/>
                </a:highlight>
                <a:latin typeface="Inter"/>
              </a:rPr>
              <a:t>And let them serve as lights in the expanse of the sky to shine upon the earth.” And it was so.</a:t>
            </a:r>
            <a:endParaRPr lang="en-US" sz="4400" dirty="0"/>
          </a:p>
        </p:txBody>
      </p:sp>
      <p:sp>
        <p:nvSpPr>
          <p:cNvPr id="5" name="TextBox 4">
            <a:extLst>
              <a:ext uri="{FF2B5EF4-FFF2-40B4-BE49-F238E27FC236}">
                <a16:creationId xmlns:a16="http://schemas.microsoft.com/office/drawing/2014/main" id="{30935B2C-F9ED-85BC-AFF5-05B4FC0365AA}"/>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Inter"/>
              </a:rPr>
              <a:t>15</a:t>
            </a:r>
            <a:r>
              <a:rPr lang="bo-CN" sz="6600" dirty="0">
                <a:solidFill>
                  <a:srgbClr val="121212"/>
                </a:solidFill>
                <a:latin typeface="Inter"/>
              </a:rPr>
              <a:t>ནམ་མཁའི་དབྱིངས་སུ་འོད་འཕྲོ་བ་དང་ས་ལ་འོད་སྣང་བའི་ཕྱིར་རོ་ཞེས་གསུངས་པ་དང་དེ་བཞིན་དུ་བྱུང༌ངོ༌།། </a:t>
            </a:r>
            <a:endParaRPr lang="en-ZA" dirty="0"/>
          </a:p>
        </p:txBody>
      </p:sp>
    </p:spTree>
    <p:extLst>
      <p:ext uri="{BB962C8B-B14F-4D97-AF65-F5344CB8AC3E}">
        <p14:creationId xmlns:p14="http://schemas.microsoft.com/office/powerpoint/2010/main" val="261842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57024AB8-2A15-AF09-3C6D-699FD835E462}"/>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ACF67CB-B96F-C962-044E-67D18D565588}"/>
              </a:ext>
            </a:extLst>
          </p:cNvPr>
          <p:cNvSpPr txBox="1"/>
          <p:nvPr/>
        </p:nvSpPr>
        <p:spPr>
          <a:xfrm>
            <a:off x="229954" y="242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p>
        </p:txBody>
      </p:sp>
    </p:spTree>
    <p:extLst>
      <p:ext uri="{BB962C8B-B14F-4D97-AF65-F5344CB8AC3E}">
        <p14:creationId xmlns:p14="http://schemas.microsoft.com/office/powerpoint/2010/main" val="40496964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7">
            <a:hlinkClick r:id="" action="ppaction://media"/>
            <a:extLst>
              <a:ext uri="{FF2B5EF4-FFF2-40B4-BE49-F238E27FC236}">
                <a16:creationId xmlns:a16="http://schemas.microsoft.com/office/drawing/2014/main" id="{04B0D827-122F-9CFE-5792-449601090D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9FA63E0-D874-DB98-DE61-0D671FD37E69}"/>
              </a:ext>
            </a:extLst>
          </p:cNvPr>
          <p:cNvSpPr txBox="1"/>
          <p:nvPr/>
        </p:nvSpPr>
        <p:spPr>
          <a:xfrm>
            <a:off x="0" y="0"/>
            <a:ext cx="5975131" cy="6858000"/>
          </a:xfrm>
          <a:prstGeom prst="rect">
            <a:avLst/>
          </a:prstGeom>
          <a:noFill/>
        </p:spPr>
        <p:txBody>
          <a:bodyPr wrap="square" rtlCol="0">
            <a:noAutofit/>
          </a:bodyPr>
          <a:lstStyle/>
          <a:p>
            <a:br>
              <a:rPr lang="en-US" sz="3200" b="0" i="0" dirty="0">
                <a:solidFill>
                  <a:srgbClr val="777A7B"/>
                </a:solidFill>
                <a:effectLst/>
                <a:highlight>
                  <a:srgbClr val="FFFFFF"/>
                </a:highlight>
                <a:latin typeface="Inter"/>
              </a:rPr>
            </a:br>
            <a:r>
              <a:rPr lang="en-US" sz="3200" b="0" i="0" dirty="0">
                <a:solidFill>
                  <a:srgbClr val="777A7B"/>
                </a:solidFill>
                <a:effectLst/>
                <a:highlight>
                  <a:srgbClr val="FFFFFF"/>
                </a:highlight>
                <a:latin typeface="Inter"/>
              </a:rPr>
              <a:t>16</a:t>
            </a:r>
            <a:r>
              <a:rPr lang="en-US" sz="3200" b="0" i="0" dirty="0">
                <a:solidFill>
                  <a:srgbClr val="121212"/>
                </a:solidFill>
                <a:effectLst/>
                <a:highlight>
                  <a:srgbClr val="FFFFFF"/>
                </a:highlight>
                <a:latin typeface="Inter"/>
              </a:rPr>
              <a:t>God made two great lights: the greater light to rule the day and the lesser light to rule the night. And He made the stars as well.</a:t>
            </a:r>
            <a:endParaRPr lang="en-ZA" sz="3200" dirty="0"/>
          </a:p>
        </p:txBody>
      </p:sp>
      <p:sp>
        <p:nvSpPr>
          <p:cNvPr id="5" name="TextBox 4">
            <a:extLst>
              <a:ext uri="{FF2B5EF4-FFF2-40B4-BE49-F238E27FC236}">
                <a16:creationId xmlns:a16="http://schemas.microsoft.com/office/drawing/2014/main" id="{0F532E38-ECC6-C74D-E65F-205C2CD91A3C}"/>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Inter"/>
              </a:rPr>
              <a:t>16</a:t>
            </a:r>
            <a:r>
              <a:rPr lang="bo-CN" sz="6000" dirty="0">
                <a:solidFill>
                  <a:srgbClr val="121212"/>
                </a:solidFill>
                <a:latin typeface="Inter"/>
              </a:rPr>
              <a:t>དེ་ནས་ཁོང་གིས་འོད་ཆེན་པོ་གཉིས་མཛད༌ཅིང༌། དེ་ནི་འོད་ཆེན་པོས་ཉིན་མོ་ལ་དབང་བྱེད་པ༌དང༌། འོད་ཆུང་བས་མཚན་མོ་ལ་དབང་བྱེད་པའི་ཕྱིར་ཡིན༌ཞིང༌། ཡང་སྐར་མ་རྣམས་ཀྱང་མཛད༌དོ།།</a:t>
            </a:r>
            <a:endParaRPr lang="en-ZA" dirty="0"/>
          </a:p>
        </p:txBody>
      </p:sp>
    </p:spTree>
    <p:extLst>
      <p:ext uri="{BB962C8B-B14F-4D97-AF65-F5344CB8AC3E}">
        <p14:creationId xmlns:p14="http://schemas.microsoft.com/office/powerpoint/2010/main" val="278998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52E3A041-E4B9-83C7-480F-E4D84366FF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DCD20212-7252-49B1-9ADB-6EEE831AFA0C}"/>
              </a:ext>
            </a:extLst>
          </p:cNvPr>
          <p:cNvSpPr txBox="1"/>
          <p:nvPr/>
        </p:nvSpPr>
        <p:spPr>
          <a:xfrm>
            <a:off x="9035287" y="5407619"/>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p>
        </p:txBody>
      </p:sp>
    </p:spTree>
    <p:extLst>
      <p:ext uri="{BB962C8B-B14F-4D97-AF65-F5344CB8AC3E}">
        <p14:creationId xmlns:p14="http://schemas.microsoft.com/office/powerpoint/2010/main" val="4074018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3">
            <a:hlinkClick r:id="" action="ppaction://media"/>
            <a:extLst>
              <a:ext uri="{FF2B5EF4-FFF2-40B4-BE49-F238E27FC236}">
                <a16:creationId xmlns:a16="http://schemas.microsoft.com/office/drawing/2014/main" id="{579819EF-989D-CBD3-9430-772D187484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BBCFD7FF-D2CE-6995-9018-DF4709575A18}"/>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17</a:t>
            </a:r>
            <a:r>
              <a:rPr lang="en-US" sz="4400" b="0" i="0" dirty="0">
                <a:solidFill>
                  <a:srgbClr val="121212"/>
                </a:solidFill>
                <a:effectLst/>
                <a:highlight>
                  <a:srgbClr val="FFFFFF"/>
                </a:highlight>
                <a:latin typeface="Inter"/>
              </a:rPr>
              <a:t>God set these lights in the expanse of the sky to shine upon the earth, </a:t>
            </a:r>
            <a:r>
              <a:rPr lang="en-US" sz="4400" b="0" i="0" dirty="0">
                <a:solidFill>
                  <a:srgbClr val="777A7B"/>
                </a:solidFill>
                <a:effectLst/>
                <a:highlight>
                  <a:srgbClr val="FFFFFF"/>
                </a:highlight>
                <a:latin typeface="Inter"/>
              </a:rPr>
              <a:t>18</a:t>
            </a:r>
            <a:r>
              <a:rPr lang="en-US" sz="4400" b="0" i="0" dirty="0">
                <a:solidFill>
                  <a:srgbClr val="121212"/>
                </a:solidFill>
                <a:effectLst/>
                <a:highlight>
                  <a:srgbClr val="FFFFFF"/>
                </a:highlight>
                <a:latin typeface="Inter"/>
              </a:rPr>
              <a:t>to preside over the day and the night, and to separate the light from the darkness. And God saw that it was good.</a:t>
            </a:r>
            <a:endParaRPr lang="en-US" sz="4400" dirty="0"/>
          </a:p>
        </p:txBody>
      </p:sp>
      <p:sp>
        <p:nvSpPr>
          <p:cNvPr id="5" name="TextBox 4">
            <a:extLst>
              <a:ext uri="{FF2B5EF4-FFF2-40B4-BE49-F238E27FC236}">
                <a16:creationId xmlns:a16="http://schemas.microsoft.com/office/drawing/2014/main" id="{630E76F8-BC5D-9BCE-25F7-969F19805403}"/>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latin typeface="Inter"/>
              </a:rPr>
              <a:t>17</a:t>
            </a:r>
            <a:r>
              <a:rPr lang="bo-CN" sz="5400" b="0" i="0" dirty="0">
                <a:solidFill>
                  <a:srgbClr val="121212"/>
                </a:solidFill>
                <a:effectLst/>
                <a:latin typeface="Inter"/>
              </a:rPr>
              <a:t>ཁོང་གིས་འོད་དེ་གཉིས་ནམ་མཁའི་དབྱིངས་སུ་བཤམས་པར་མཛད༌དོ། །ཅིའི་ཕྱིར་ཞེ༌ན། དེ་གཉིས་ས་གཞི་ལ་སྣང་བར་བྱེད་པ༌དང༌། </a:t>
            </a:r>
            <a:r>
              <a:rPr lang="bo-CN" sz="5400" b="0" i="0" dirty="0">
                <a:solidFill>
                  <a:srgbClr val="777A7B"/>
                </a:solidFill>
                <a:effectLst/>
                <a:latin typeface="Inter"/>
              </a:rPr>
              <a:t>18</a:t>
            </a:r>
            <a:r>
              <a:rPr lang="bo-CN" sz="5400" b="0" i="0" dirty="0">
                <a:solidFill>
                  <a:srgbClr val="121212"/>
                </a:solidFill>
                <a:effectLst/>
                <a:latin typeface="Inter"/>
              </a:rPr>
              <a:t>ཉིན་དང་མཚན་ལའང་དབང་བྱེད་པར་འགྱུར་བ༌དང༌། འོད་དང་མུན་པ་འབྱེད་པའི་ཕྱིར༌རོ། །ཁོང་གིས་དེ་ནི་ལེགས་པར་དགོངས༌སོ།།</a:t>
            </a:r>
            <a:endParaRPr lang="en-ZA" sz="1200" dirty="0"/>
          </a:p>
        </p:txBody>
      </p:sp>
    </p:spTree>
    <p:extLst>
      <p:ext uri="{BB962C8B-B14F-4D97-AF65-F5344CB8AC3E}">
        <p14:creationId xmlns:p14="http://schemas.microsoft.com/office/powerpoint/2010/main" val="269143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23ADF793-4F3D-5BA0-F52F-6617EA62544E}"/>
              </a:ext>
            </a:extLst>
          </p:cNvPr>
          <p:cNvPicPr>
            <a:picLocks noChangeAspect="1"/>
          </p:cNvPicPr>
          <p:nvPr/>
        </p:nvPicPr>
        <p:blipFill>
          <a:blip r:embed="rId2"/>
          <a:stretch>
            <a:fillRect/>
          </a:stretch>
        </p:blipFill>
        <p:spPr>
          <a:xfrm>
            <a:off x="0" y="0"/>
            <a:ext cx="12829003" cy="6858000"/>
          </a:xfrm>
          <a:prstGeom prst="rect">
            <a:avLst/>
          </a:prstGeom>
        </p:spPr>
      </p:pic>
      <p:sp>
        <p:nvSpPr>
          <p:cNvPr id="2" name="TextBox 1">
            <a:extLst>
              <a:ext uri="{FF2B5EF4-FFF2-40B4-BE49-F238E27FC236}">
                <a16:creationId xmlns:a16="http://schemas.microsoft.com/office/drawing/2014/main" id="{28012C65-0C29-3AE9-F82C-3764FB6D615C}"/>
              </a:ext>
            </a:extLst>
          </p:cNvPr>
          <p:cNvSpPr txBox="1"/>
          <p:nvPr/>
        </p:nvSpPr>
        <p:spPr>
          <a:xfrm>
            <a:off x="229954" y="242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:17,18</a:t>
            </a:r>
          </a:p>
        </p:txBody>
      </p:sp>
    </p:spTree>
    <p:extLst>
      <p:ext uri="{BB962C8B-B14F-4D97-AF65-F5344CB8AC3E}">
        <p14:creationId xmlns:p14="http://schemas.microsoft.com/office/powerpoint/2010/main" val="38682501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2">
            <a:hlinkClick r:id="" action="ppaction://media"/>
            <a:extLst>
              <a:ext uri="{FF2B5EF4-FFF2-40B4-BE49-F238E27FC236}">
                <a16:creationId xmlns:a16="http://schemas.microsoft.com/office/drawing/2014/main" id="{A5A14CEB-332C-4FE1-1CC3-E575F2C38A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76A71906-F7BE-582A-3BF4-B1CD562EA806}"/>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19</a:t>
            </a:r>
            <a:r>
              <a:rPr lang="en-US" sz="4800" b="0" i="0" dirty="0">
                <a:solidFill>
                  <a:srgbClr val="121212"/>
                </a:solidFill>
                <a:effectLst/>
                <a:highlight>
                  <a:srgbClr val="FFFFFF"/>
                </a:highlight>
                <a:latin typeface="Inter"/>
              </a:rPr>
              <a:t>And there was evening, and there was morning—the fourth day.</a:t>
            </a:r>
            <a:endParaRPr lang="en-US" sz="4800" dirty="0"/>
          </a:p>
        </p:txBody>
      </p:sp>
      <p:sp>
        <p:nvSpPr>
          <p:cNvPr id="5" name="TextBox 4">
            <a:extLst>
              <a:ext uri="{FF2B5EF4-FFF2-40B4-BE49-F238E27FC236}">
                <a16:creationId xmlns:a16="http://schemas.microsoft.com/office/drawing/2014/main" id="{959E05E3-770B-418E-43D4-ECC2DA5FC8A5}"/>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Inter"/>
              </a:rPr>
              <a:t>19</a:t>
            </a:r>
            <a:r>
              <a:rPr lang="bo-CN" sz="6600" dirty="0">
                <a:solidFill>
                  <a:srgbClr val="121212"/>
                </a:solidFill>
                <a:latin typeface="Inter"/>
              </a:rPr>
              <a:t>དེ་ནི་མཚན་མོ་དང་ཞོགས་པ་བྱུང་བའི་ཉིན་མཚན་བཞི༌པའོ།།</a:t>
            </a:r>
            <a:endParaRPr lang="en-ZA" dirty="0"/>
          </a:p>
        </p:txBody>
      </p:sp>
    </p:spTree>
    <p:extLst>
      <p:ext uri="{BB962C8B-B14F-4D97-AF65-F5344CB8AC3E}">
        <p14:creationId xmlns:p14="http://schemas.microsoft.com/office/powerpoint/2010/main" val="394120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medium confidence">
            <a:extLst>
              <a:ext uri="{FF2B5EF4-FFF2-40B4-BE49-F238E27FC236}">
                <a16:creationId xmlns:a16="http://schemas.microsoft.com/office/drawing/2014/main" id="{B6F44598-1A58-731B-544C-A36D0C8EF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5EB1DCB-DA81-3D78-8106-316C497D4EB4}"/>
              </a:ext>
            </a:extLst>
          </p:cNvPr>
          <p:cNvSpPr txBox="1"/>
          <p:nvPr/>
        </p:nvSpPr>
        <p:spPr>
          <a:xfrm>
            <a:off x="9103021" y="378420"/>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p>
        </p:txBody>
      </p:sp>
    </p:spTree>
    <p:extLst>
      <p:ext uri="{BB962C8B-B14F-4D97-AF65-F5344CB8AC3E}">
        <p14:creationId xmlns:p14="http://schemas.microsoft.com/office/powerpoint/2010/main" val="27540407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0">
            <a:hlinkClick r:id="" action="ppaction://media"/>
            <a:extLst>
              <a:ext uri="{FF2B5EF4-FFF2-40B4-BE49-F238E27FC236}">
                <a16:creationId xmlns:a16="http://schemas.microsoft.com/office/drawing/2014/main" id="{997AF653-8380-7EBA-FF79-BE6E8520F4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323A95B2-58A6-BE5F-5B52-B9C13FB92270}"/>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20</a:t>
            </a:r>
            <a:r>
              <a:rPr lang="en-US" sz="4800" b="0" i="0" dirty="0">
                <a:solidFill>
                  <a:srgbClr val="121212"/>
                </a:solidFill>
                <a:effectLst/>
                <a:highlight>
                  <a:srgbClr val="FFFFFF"/>
                </a:highlight>
                <a:latin typeface="Inter"/>
              </a:rPr>
              <a:t>And God said, “Let the waters teem with living creatures, and let birds fly above the earth in the open expanse of the sky.”</a:t>
            </a:r>
            <a:endParaRPr lang="en-ZA" sz="4800" dirty="0"/>
          </a:p>
        </p:txBody>
      </p:sp>
      <p:sp>
        <p:nvSpPr>
          <p:cNvPr id="5" name="TextBox 4">
            <a:extLst>
              <a:ext uri="{FF2B5EF4-FFF2-40B4-BE49-F238E27FC236}">
                <a16:creationId xmlns:a16="http://schemas.microsoft.com/office/drawing/2014/main" id="{E6780D76-67DF-FC5F-B686-949DB494974B}"/>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Inter"/>
              </a:rPr>
              <a:t>20</a:t>
            </a:r>
            <a:r>
              <a:rPr lang="bo-CN" sz="6000" dirty="0">
                <a:solidFill>
                  <a:srgbClr val="121212"/>
                </a:solidFill>
                <a:latin typeface="Inter"/>
              </a:rPr>
              <a:t>དེ་ནས་ཡང་དཀོན་མཆོག་གིས་འདི་སྐད༌དུ། ཆུའི་ནང་དུ་སྲོག་དང་ལྡན་པའི་སེམས་ཅན་ཧ་ཅང་མང་དུ་འབྱུང་བ༌དང༌། འདབ་ཆགས་རྣམས་ས་སྟེང་གི་བར་སྣང་དུ་ཕུར་ཅིག་ཅེས་གསུངས༌ཏེ།</a:t>
            </a:r>
            <a:endParaRPr lang="en-ZA" dirty="0"/>
          </a:p>
        </p:txBody>
      </p:sp>
    </p:spTree>
    <p:extLst>
      <p:ext uri="{BB962C8B-B14F-4D97-AF65-F5344CB8AC3E}">
        <p14:creationId xmlns:p14="http://schemas.microsoft.com/office/powerpoint/2010/main" val="298232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electronics&#10;&#10;Description automatically generated">
            <a:extLst>
              <a:ext uri="{FF2B5EF4-FFF2-40B4-BE49-F238E27FC236}">
                <a16:creationId xmlns:a16="http://schemas.microsoft.com/office/drawing/2014/main" id="{CE264DF3-BED5-9450-AED4-45DA20E56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42B9F969-946A-20D0-AC6A-07E7DB6F8AA1}"/>
              </a:ext>
            </a:extLst>
          </p:cNvPr>
          <p:cNvSpPr txBox="1"/>
          <p:nvPr/>
        </p:nvSpPr>
        <p:spPr>
          <a:xfrm>
            <a:off x="1221537" y="1828800"/>
            <a:ext cx="4722063" cy="3522133"/>
          </a:xfrm>
          <a:prstGeom prst="rect">
            <a:avLst/>
          </a:prstGeom>
          <a:noFill/>
        </p:spPr>
        <p:txBody>
          <a:bodyPr wrap="square" rtlCol="0">
            <a:noAutofit/>
          </a:bodyPr>
          <a:lstStyle/>
          <a:p>
            <a:pPr algn="ctr"/>
            <a:r>
              <a:rPr lang="bo-CN" sz="80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80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p>
          <a:p>
            <a:r>
              <a:rPr lang="bo-CN" sz="80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འཛམ་གླིང་བཀོད་པ།</a:t>
            </a:r>
            <a:endParaRPr lang="en-IN" sz="80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endParaRPr lang="en-ZA" dirty="0"/>
          </a:p>
        </p:txBody>
      </p:sp>
      <p:sp>
        <p:nvSpPr>
          <p:cNvPr id="4" name="TextBox 2">
            <a:extLst>
              <a:ext uri="{FF2B5EF4-FFF2-40B4-BE49-F238E27FC236}">
                <a16:creationId xmlns:a16="http://schemas.microsoft.com/office/drawing/2014/main" id="{407F020A-E80F-F4EE-F9A7-BFE7DE93B17A}"/>
              </a:ext>
            </a:extLst>
          </p:cNvPr>
          <p:cNvSpPr txBox="1"/>
          <p:nvPr/>
        </p:nvSpPr>
        <p:spPr>
          <a:xfrm>
            <a:off x="389458" y="5744421"/>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397147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DA364DE3-4D38-562A-15FB-5A17796AE930}"/>
              </a:ext>
            </a:extLst>
          </p:cNvPr>
          <p:cNvPicPr>
            <a:picLocks noChangeAspect="1"/>
          </p:cNvPicPr>
          <p:nvPr/>
        </p:nvPicPr>
        <p:blipFill>
          <a:blip r:embed="rId2"/>
          <a:stretch>
            <a:fillRect/>
          </a:stretch>
        </p:blipFill>
        <p:spPr>
          <a:xfrm>
            <a:off x="-3526536" y="-64008"/>
            <a:ext cx="15718536" cy="6986016"/>
          </a:xfrm>
          <a:prstGeom prst="rect">
            <a:avLst/>
          </a:prstGeom>
        </p:spPr>
      </p:pic>
      <p:sp>
        <p:nvSpPr>
          <p:cNvPr id="2" name="TextBox 1">
            <a:extLst>
              <a:ext uri="{FF2B5EF4-FFF2-40B4-BE49-F238E27FC236}">
                <a16:creationId xmlns:a16="http://schemas.microsoft.com/office/drawing/2014/main" id="{D4352D40-B567-20E9-A66F-2AF323EB0E93}"/>
              </a:ext>
            </a:extLst>
          </p:cNvPr>
          <p:cNvSpPr txBox="1"/>
          <p:nvPr/>
        </p:nvSpPr>
        <p:spPr>
          <a:xfrm>
            <a:off x="229954" y="242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p>
        </p:txBody>
      </p:sp>
    </p:spTree>
    <p:extLst>
      <p:ext uri="{BB962C8B-B14F-4D97-AF65-F5344CB8AC3E}">
        <p14:creationId xmlns:p14="http://schemas.microsoft.com/office/powerpoint/2010/main" val="34714680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9">
            <a:hlinkClick r:id="" action="ppaction://media"/>
            <a:extLst>
              <a:ext uri="{FF2B5EF4-FFF2-40B4-BE49-F238E27FC236}">
                <a16:creationId xmlns:a16="http://schemas.microsoft.com/office/drawing/2014/main" id="{14A0418D-07B9-AF5A-AE99-2E3CA161DC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B31E9F7-7DFE-34FD-EB8B-BA79466D07F0}"/>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21</a:t>
            </a:r>
            <a:r>
              <a:rPr lang="en-US" sz="4800" b="0" i="0" dirty="0">
                <a:solidFill>
                  <a:srgbClr val="121212"/>
                </a:solidFill>
                <a:effectLst/>
                <a:highlight>
                  <a:srgbClr val="FFFFFF"/>
                </a:highlight>
                <a:latin typeface="Inter"/>
              </a:rPr>
              <a:t>So God created the great sea creatures and every living thing that moves, with which the waters teemed according to their kinds, </a:t>
            </a:r>
            <a:endParaRPr lang="en-ZA" sz="4800" dirty="0"/>
          </a:p>
        </p:txBody>
      </p:sp>
      <p:sp>
        <p:nvSpPr>
          <p:cNvPr id="5" name="TextBox 4">
            <a:extLst>
              <a:ext uri="{FF2B5EF4-FFF2-40B4-BE49-F238E27FC236}">
                <a16:creationId xmlns:a16="http://schemas.microsoft.com/office/drawing/2014/main" id="{2AF889CD-FAB5-A1FF-EC23-6AB04CADA728}"/>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Inter"/>
              </a:rPr>
              <a:t>21</a:t>
            </a:r>
            <a:r>
              <a:rPr lang="bo-CN" sz="6000" dirty="0">
                <a:solidFill>
                  <a:srgbClr val="121212"/>
                </a:solidFill>
                <a:latin typeface="Inter"/>
              </a:rPr>
              <a:t>ཁོང་གིས་ཆུ་ལ་གནས་པའི་སྲོག་ལྡན་ཆེན་པོ༌དང༌། ཆུའི་ནང་དུ་བྱུང་བའི་སྲོག༌ལྡན། འདབ་ཆགས་རྣམས་ཀྱང་རང་རང་གི་རིགས་བཞིན་དུ་བཀོད་པར་མཛད་ཅིང་ཁོང་གིས་དེ་ནི་ལེགས་པར་དགོངས༌སོ།།</a:t>
            </a:r>
            <a:endParaRPr lang="en-ZA" dirty="0"/>
          </a:p>
        </p:txBody>
      </p:sp>
    </p:spTree>
    <p:extLst>
      <p:ext uri="{BB962C8B-B14F-4D97-AF65-F5344CB8AC3E}">
        <p14:creationId xmlns:p14="http://schemas.microsoft.com/office/powerpoint/2010/main" val="389417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2BCBB4CE-A6D3-4FBB-D001-A96A81DCADB2}"/>
              </a:ext>
            </a:extLst>
          </p:cNvPr>
          <p:cNvPicPr>
            <a:picLocks noChangeAspect="1"/>
          </p:cNvPicPr>
          <p:nvPr/>
        </p:nvPicPr>
        <p:blipFill>
          <a:blip r:embed="rId2"/>
          <a:stretch>
            <a:fillRect/>
          </a:stretch>
        </p:blipFill>
        <p:spPr>
          <a:xfrm>
            <a:off x="-2065868" y="0"/>
            <a:ext cx="14494565" cy="6858000"/>
          </a:xfrm>
          <a:prstGeom prst="rect">
            <a:avLst/>
          </a:prstGeom>
        </p:spPr>
      </p:pic>
      <p:sp>
        <p:nvSpPr>
          <p:cNvPr id="2" name="TextBox 1">
            <a:extLst>
              <a:ext uri="{FF2B5EF4-FFF2-40B4-BE49-F238E27FC236}">
                <a16:creationId xmlns:a16="http://schemas.microsoft.com/office/drawing/2014/main" id="{F236EBF2-8F36-08C2-5F5B-969797B16F81}"/>
              </a:ext>
            </a:extLst>
          </p:cNvPr>
          <p:cNvSpPr txBox="1"/>
          <p:nvPr/>
        </p:nvSpPr>
        <p:spPr>
          <a:xfrm>
            <a:off x="331554" y="5610820"/>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p>
        </p:txBody>
      </p:sp>
    </p:spTree>
    <p:extLst>
      <p:ext uri="{BB962C8B-B14F-4D97-AF65-F5344CB8AC3E}">
        <p14:creationId xmlns:p14="http://schemas.microsoft.com/office/powerpoint/2010/main" val="5810745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2" name="Audio 8">
            <a:hlinkClick r:id="" action="ppaction://media"/>
            <a:extLst>
              <a:ext uri="{FF2B5EF4-FFF2-40B4-BE49-F238E27FC236}">
                <a16:creationId xmlns:a16="http://schemas.microsoft.com/office/drawing/2014/main" id="{35610DE8-13E2-5B9C-8364-4693F6A0D7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7" name="TextBox 6">
            <a:extLst>
              <a:ext uri="{FF2B5EF4-FFF2-40B4-BE49-F238E27FC236}">
                <a16:creationId xmlns:a16="http://schemas.microsoft.com/office/drawing/2014/main" id="{5A3C4AC1-39E6-67FC-C58E-26F31B47F65F}"/>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highlight>
                  <a:srgbClr val="FFFFFF"/>
                </a:highlight>
                <a:latin typeface="Inter"/>
              </a:rPr>
              <a:t>and every bird of flight after its kind. And God saw that it was good.</a:t>
            </a:r>
            <a:endParaRPr lang="en-ZA" sz="4400" dirty="0"/>
          </a:p>
        </p:txBody>
      </p:sp>
    </p:spTree>
    <p:extLst>
      <p:ext uri="{BB962C8B-B14F-4D97-AF65-F5344CB8AC3E}">
        <p14:creationId xmlns:p14="http://schemas.microsoft.com/office/powerpoint/2010/main" val="271115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34A29CE5-9E50-33C0-BE82-638F8B335174}"/>
              </a:ext>
            </a:extLst>
          </p:cNvPr>
          <p:cNvPicPr>
            <a:picLocks noChangeAspect="1"/>
          </p:cNvPicPr>
          <p:nvPr/>
        </p:nvPicPr>
        <p:blipFill>
          <a:blip r:embed="rId2"/>
          <a:stretch>
            <a:fillRect/>
          </a:stretch>
        </p:blipFill>
        <p:spPr>
          <a:xfrm>
            <a:off x="0" y="-437719"/>
            <a:ext cx="12192000" cy="7733438"/>
          </a:xfrm>
          <a:prstGeom prst="rect">
            <a:avLst/>
          </a:prstGeom>
        </p:spPr>
      </p:pic>
      <p:sp>
        <p:nvSpPr>
          <p:cNvPr id="2" name="TextBox 1">
            <a:extLst>
              <a:ext uri="{FF2B5EF4-FFF2-40B4-BE49-F238E27FC236}">
                <a16:creationId xmlns:a16="http://schemas.microsoft.com/office/drawing/2014/main" id="{F2159D6B-BC4E-387A-659E-3596D696C79B}"/>
              </a:ext>
            </a:extLst>
          </p:cNvPr>
          <p:cNvSpPr txBox="1"/>
          <p:nvPr/>
        </p:nvSpPr>
        <p:spPr>
          <a:xfrm>
            <a:off x="229954" y="242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p>
        </p:txBody>
      </p:sp>
    </p:spTree>
    <p:extLst>
      <p:ext uri="{BB962C8B-B14F-4D97-AF65-F5344CB8AC3E}">
        <p14:creationId xmlns:p14="http://schemas.microsoft.com/office/powerpoint/2010/main" val="33301549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8">
            <a:hlinkClick r:id="" action="ppaction://media"/>
            <a:extLst>
              <a:ext uri="{FF2B5EF4-FFF2-40B4-BE49-F238E27FC236}">
                <a16:creationId xmlns:a16="http://schemas.microsoft.com/office/drawing/2014/main" id="{669626FC-3647-B82A-045E-B045B37C55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4B13F60-2588-5A24-A1E3-CD8CDFF1F360}"/>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22</a:t>
            </a:r>
            <a:r>
              <a:rPr lang="en-US" sz="4800" b="0" i="0" dirty="0">
                <a:solidFill>
                  <a:srgbClr val="121212"/>
                </a:solidFill>
                <a:effectLst/>
                <a:highlight>
                  <a:srgbClr val="FFFFFF"/>
                </a:highlight>
                <a:latin typeface="Inter"/>
              </a:rPr>
              <a:t>Then God blessed them and said, “Be fruitful and multiply and fill the waters of the seas, and let birds multiply on the earth.”</a:t>
            </a:r>
            <a:endParaRPr lang="en-ZA" sz="4800" dirty="0"/>
          </a:p>
        </p:txBody>
      </p:sp>
      <p:sp>
        <p:nvSpPr>
          <p:cNvPr id="5" name="TextBox 4">
            <a:extLst>
              <a:ext uri="{FF2B5EF4-FFF2-40B4-BE49-F238E27FC236}">
                <a16:creationId xmlns:a16="http://schemas.microsoft.com/office/drawing/2014/main" id="{69CB11ED-C9F5-B7B8-6D4A-6E5A5D6E38C5}"/>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Inter"/>
              </a:rPr>
              <a:t>22</a:t>
            </a:r>
            <a:r>
              <a:rPr lang="bo-CN" sz="6000" dirty="0">
                <a:solidFill>
                  <a:srgbClr val="121212"/>
                </a:solidFill>
                <a:latin typeface="Inter"/>
              </a:rPr>
              <a:t>ཡང་དཀོན་མཆོག་གིས་དེ་དག་ལ་བྱིན་གྱིས་བརླབས་ཏེ་འདི་སྐད༌དུ། རྒྱུད་དང་ལྡན་པར་གྱུར་ནས་མང་དུ་སྤེལ་ཏེ་རྒྱ་མཚོའི་ཆུ་ལ་གང་བར་གྱིས༌དང༌། འདབ་ཆགས་རྣམས་ཀྱང་ས་ལ་འཕེལ་བར་གྱུར་ཅིག་ཅེས་གསུངས༌སོ།། </a:t>
            </a:r>
            <a:endParaRPr lang="en-ZA" dirty="0"/>
          </a:p>
        </p:txBody>
      </p:sp>
    </p:spTree>
    <p:extLst>
      <p:ext uri="{BB962C8B-B14F-4D97-AF65-F5344CB8AC3E}">
        <p14:creationId xmlns:p14="http://schemas.microsoft.com/office/powerpoint/2010/main" val="18467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A3D992CE-933F-F3FE-67FE-CD7B87E118DF}"/>
              </a:ext>
            </a:extLst>
          </p:cNvPr>
          <p:cNvPicPr>
            <a:picLocks noChangeAspect="1"/>
          </p:cNvPicPr>
          <p:nvPr/>
        </p:nvPicPr>
        <p:blipFill>
          <a:blip r:embed="rId2"/>
          <a:stretch>
            <a:fillRect/>
          </a:stretch>
        </p:blipFill>
        <p:spPr>
          <a:xfrm>
            <a:off x="0" y="0"/>
            <a:ext cx="13176000" cy="6858000"/>
          </a:xfrm>
          <a:prstGeom prst="rect">
            <a:avLst/>
          </a:prstGeom>
        </p:spPr>
      </p:pic>
      <p:sp>
        <p:nvSpPr>
          <p:cNvPr id="2" name="TextBox 1">
            <a:extLst>
              <a:ext uri="{FF2B5EF4-FFF2-40B4-BE49-F238E27FC236}">
                <a16:creationId xmlns:a16="http://schemas.microsoft.com/office/drawing/2014/main" id="{092554B5-3128-4707-1617-434E3C6E0B59}"/>
              </a:ext>
            </a:extLst>
          </p:cNvPr>
          <p:cNvSpPr txBox="1"/>
          <p:nvPr/>
        </p:nvSpPr>
        <p:spPr>
          <a:xfrm>
            <a:off x="229954" y="242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p>
        </p:txBody>
      </p:sp>
    </p:spTree>
    <p:extLst>
      <p:ext uri="{BB962C8B-B14F-4D97-AF65-F5344CB8AC3E}">
        <p14:creationId xmlns:p14="http://schemas.microsoft.com/office/powerpoint/2010/main" val="24339002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4">
            <a:hlinkClick r:id="" action="ppaction://media"/>
            <a:extLst>
              <a:ext uri="{FF2B5EF4-FFF2-40B4-BE49-F238E27FC236}">
                <a16:creationId xmlns:a16="http://schemas.microsoft.com/office/drawing/2014/main" id="{F2DBE64A-74DE-4122-E4D2-FE09C263C8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5F189670-B9FC-D425-C0B3-1A5153DF7C29}"/>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23</a:t>
            </a:r>
            <a:r>
              <a:rPr lang="en-US" sz="4400" b="0" i="0" dirty="0">
                <a:solidFill>
                  <a:srgbClr val="121212"/>
                </a:solidFill>
                <a:effectLst/>
                <a:highlight>
                  <a:srgbClr val="FFFFFF"/>
                </a:highlight>
                <a:latin typeface="Inter"/>
              </a:rPr>
              <a:t>And there was evening, and there was morning—the fifth day.</a:t>
            </a:r>
            <a:endParaRPr lang="en-ZA" dirty="0"/>
          </a:p>
        </p:txBody>
      </p:sp>
      <p:sp>
        <p:nvSpPr>
          <p:cNvPr id="5" name="TextBox 4">
            <a:extLst>
              <a:ext uri="{FF2B5EF4-FFF2-40B4-BE49-F238E27FC236}">
                <a16:creationId xmlns:a16="http://schemas.microsoft.com/office/drawing/2014/main" id="{3856DF5F-121E-75F8-F89A-63E1C0215926}"/>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Inter"/>
              </a:rPr>
              <a:t>23</a:t>
            </a:r>
            <a:r>
              <a:rPr lang="bo-CN" sz="6600" dirty="0">
                <a:solidFill>
                  <a:srgbClr val="121212"/>
                </a:solidFill>
                <a:latin typeface="Inter"/>
              </a:rPr>
              <a:t>དེ་ནི་མཚན་མོ་དང་ཞོགས་པ་བྱུང་བའི་ཉིན་མཚན་ལྔ༌པའོ།།</a:t>
            </a:r>
            <a:endParaRPr lang="en-ZA" dirty="0"/>
          </a:p>
        </p:txBody>
      </p:sp>
    </p:spTree>
    <p:extLst>
      <p:ext uri="{BB962C8B-B14F-4D97-AF65-F5344CB8AC3E}">
        <p14:creationId xmlns:p14="http://schemas.microsoft.com/office/powerpoint/2010/main" val="289244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low confidence">
            <a:extLst>
              <a:ext uri="{FF2B5EF4-FFF2-40B4-BE49-F238E27FC236}">
                <a16:creationId xmlns:a16="http://schemas.microsoft.com/office/drawing/2014/main" id="{56C8F5A6-9F1D-9BD3-F309-F1D02DE8A8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4CB0B3AB-C117-7146-899E-F4621714F665}"/>
              </a:ext>
            </a:extLst>
          </p:cNvPr>
          <p:cNvSpPr txBox="1"/>
          <p:nvPr/>
        </p:nvSpPr>
        <p:spPr>
          <a:xfrm>
            <a:off x="229954" y="242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p>
        </p:txBody>
      </p:sp>
    </p:spTree>
    <p:extLst>
      <p:ext uri="{BB962C8B-B14F-4D97-AF65-F5344CB8AC3E}">
        <p14:creationId xmlns:p14="http://schemas.microsoft.com/office/powerpoint/2010/main" val="14246109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4">
            <a:hlinkClick r:id="" action="ppaction://media"/>
            <a:extLst>
              <a:ext uri="{FF2B5EF4-FFF2-40B4-BE49-F238E27FC236}">
                <a16:creationId xmlns:a16="http://schemas.microsoft.com/office/drawing/2014/main" id="{23769826-8600-7BFC-8A53-A1801FEB22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5F998DB1-17A7-1241-4C40-BEA5BA2B1E56}"/>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24</a:t>
            </a:r>
            <a:r>
              <a:rPr lang="en-US" sz="4400" b="0" i="0" dirty="0">
                <a:solidFill>
                  <a:srgbClr val="121212"/>
                </a:solidFill>
                <a:effectLst/>
                <a:highlight>
                  <a:srgbClr val="FFFFFF"/>
                </a:highlight>
                <a:latin typeface="Inter"/>
              </a:rPr>
              <a:t>And God said, “Let the earth bring forth living creatures according to their kinds: livestock, land crawlers, and beasts of the earth according to their kinds.” And it was so.</a:t>
            </a:r>
            <a:endParaRPr lang="en-ZA" sz="4400" dirty="0"/>
          </a:p>
        </p:txBody>
      </p:sp>
      <p:sp>
        <p:nvSpPr>
          <p:cNvPr id="5" name="TextBox 4">
            <a:extLst>
              <a:ext uri="{FF2B5EF4-FFF2-40B4-BE49-F238E27FC236}">
                <a16:creationId xmlns:a16="http://schemas.microsoft.com/office/drawing/2014/main" id="{D82954BD-1183-85A4-D0A5-A355287B8E77}"/>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Inter"/>
              </a:rPr>
              <a:t>24</a:t>
            </a:r>
            <a:r>
              <a:rPr lang="bo-CN" sz="6000" dirty="0">
                <a:solidFill>
                  <a:srgbClr val="121212"/>
                </a:solidFill>
                <a:latin typeface="Inter"/>
              </a:rPr>
              <a:t>དེ་ནས་ཡང་དཀོན་མཆོག་གིས་འདི་སྐད༌དུ། ས་གཞིའི་སྟེང་དུ་རང་རང་གི་རིགས་བཞིན་དུ་སྲོག་ལྡན་ཏེ་ཕྱུགས་ཟོག༌དང༌། ལྟོ་འགྲོ་དང་འབུ༌སྲིན། རི་དྭགས་རྣམས་སྐྱེ་བར་གྱུར་ཅིག་ཅེས་གསུངས་པ་དང་དེ་བཞིན་དུ་བྱུང༌ངོ༌།། </a:t>
            </a:r>
            <a:endParaRPr lang="en-ZA" dirty="0"/>
          </a:p>
        </p:txBody>
      </p:sp>
    </p:spTree>
    <p:extLst>
      <p:ext uri="{BB962C8B-B14F-4D97-AF65-F5344CB8AC3E}">
        <p14:creationId xmlns:p14="http://schemas.microsoft.com/office/powerpoint/2010/main" val="267538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2" name="Audio 3">
            <a:hlinkClick r:id="" action="ppaction://media"/>
            <a:extLst>
              <a:ext uri="{FF2B5EF4-FFF2-40B4-BE49-F238E27FC236}">
                <a16:creationId xmlns:a16="http://schemas.microsoft.com/office/drawing/2014/main" id="{10C3DBD3-9234-05B1-AC8E-83456937C4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CD1A276-65B3-D218-8BA8-5EA4EA00EE3D}"/>
              </a:ext>
            </a:extLst>
          </p:cNvPr>
          <p:cNvSpPr txBox="1"/>
          <p:nvPr/>
        </p:nvSpPr>
        <p:spPr>
          <a:xfrm>
            <a:off x="152400" y="152400"/>
            <a:ext cx="5975131" cy="6858000"/>
          </a:xfrm>
          <a:prstGeom prst="rect">
            <a:avLst/>
          </a:prstGeom>
          <a:noFill/>
        </p:spPr>
        <p:txBody>
          <a:bodyPr wrap="square" rtlCol="0">
            <a:noAutofit/>
          </a:bodyPr>
          <a:lstStyle/>
          <a:p>
            <a:pPr algn="l"/>
            <a:r>
              <a:rPr lang="en-ZA" sz="4800" b="1" i="0" dirty="0">
                <a:solidFill>
                  <a:srgbClr val="000000"/>
                </a:solidFill>
                <a:effectLst/>
                <a:latin typeface="system-ui"/>
              </a:rPr>
              <a:t> </a:t>
            </a:r>
            <a:r>
              <a:rPr lang="en-US" sz="4800" b="0" i="0" dirty="0">
                <a:solidFill>
                  <a:srgbClr val="777A7B"/>
                </a:solidFill>
                <a:effectLst/>
                <a:highlight>
                  <a:srgbClr val="FFFFFF"/>
                </a:highlight>
                <a:latin typeface="Inter"/>
              </a:rPr>
              <a:t>1</a:t>
            </a:r>
            <a:r>
              <a:rPr lang="en-US" sz="4800" b="0" i="0" dirty="0">
                <a:solidFill>
                  <a:srgbClr val="121212"/>
                </a:solidFill>
                <a:effectLst/>
                <a:highlight>
                  <a:srgbClr val="FFFFFF"/>
                </a:highlight>
                <a:latin typeface="Inter"/>
              </a:rPr>
              <a:t>In the beginning God created the heavens and the earth.</a:t>
            </a:r>
          </a:p>
          <a:p>
            <a:pPr algn="l"/>
            <a:r>
              <a:rPr lang="en-US" sz="4800" b="0" i="0" dirty="0">
                <a:solidFill>
                  <a:srgbClr val="777A7B"/>
                </a:solidFill>
                <a:effectLst/>
                <a:highlight>
                  <a:srgbClr val="FFFFFF"/>
                </a:highlight>
                <a:latin typeface="Inter"/>
              </a:rPr>
              <a:t>2</a:t>
            </a:r>
            <a:r>
              <a:rPr lang="en-US" sz="4800" b="0" i="0" dirty="0">
                <a:solidFill>
                  <a:srgbClr val="121212"/>
                </a:solidFill>
                <a:effectLst/>
                <a:highlight>
                  <a:srgbClr val="FFFFFF"/>
                </a:highlight>
                <a:latin typeface="Inter"/>
              </a:rPr>
              <a:t>Now the earth was formless and void, and darkness was over the surface of the deep. </a:t>
            </a:r>
          </a:p>
          <a:p>
            <a:endParaRPr lang="en-ZA" sz="4800" dirty="0"/>
          </a:p>
        </p:txBody>
      </p:sp>
      <p:sp>
        <p:nvSpPr>
          <p:cNvPr id="5" name="TextBox 4">
            <a:extLst>
              <a:ext uri="{FF2B5EF4-FFF2-40B4-BE49-F238E27FC236}">
                <a16:creationId xmlns:a16="http://schemas.microsoft.com/office/drawing/2014/main" id="{68278154-362F-79E5-C58E-3E3A0F7F02CA}"/>
              </a:ext>
            </a:extLst>
          </p:cNvPr>
          <p:cNvSpPr txBox="1"/>
          <p:nvPr/>
        </p:nvSpPr>
        <p:spPr>
          <a:xfrm>
            <a:off x="6369270" y="15240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a:t>
            </a:r>
            <a:r>
              <a:rPr lang="bo-CN" sz="5400" b="0" i="0" dirty="0">
                <a:solidFill>
                  <a:srgbClr val="121212"/>
                </a:solidFill>
                <a:effectLst/>
                <a:highlight>
                  <a:srgbClr val="FFFFFF"/>
                </a:highlight>
                <a:latin typeface="Inter"/>
              </a:rPr>
              <a:t>ཐོག་མར་དཀོན་མཆོག་གིས་ནམ་མཁའ་དང་ས་གཞི་གསར་དུ་བཀོད་པ་ལགས༌སོ།། </a:t>
            </a:r>
            <a:r>
              <a:rPr lang="bo-CN" sz="5400" b="0" i="0" dirty="0">
                <a:solidFill>
                  <a:srgbClr val="777A7B"/>
                </a:solidFill>
                <a:effectLst/>
                <a:highlight>
                  <a:srgbClr val="FFFFFF"/>
                </a:highlight>
                <a:latin typeface="Inter"/>
              </a:rPr>
              <a:t>2</a:t>
            </a:r>
            <a:r>
              <a:rPr lang="bo-CN" sz="5400" b="0" i="0" dirty="0">
                <a:solidFill>
                  <a:srgbClr val="121212"/>
                </a:solidFill>
                <a:effectLst/>
                <a:highlight>
                  <a:srgbClr val="FFFFFF"/>
                </a:highlight>
                <a:latin typeface="Inter"/>
              </a:rPr>
              <a:t>ས་གཞི་ནི་སྟོངས་ཤིང་གོ་རིམ་མེད་པ་དང་མཚོ་ཆེན་པོའི་ངོས་སུ་མུན་ནག་གིས་ཁེབས༌ཤིང༌།</a:t>
            </a:r>
            <a:endParaRPr lang="en-ZA" sz="5400" dirty="0"/>
          </a:p>
        </p:txBody>
      </p:sp>
    </p:spTree>
    <p:extLst>
      <p:ext uri="{BB962C8B-B14F-4D97-AF65-F5344CB8AC3E}">
        <p14:creationId xmlns:p14="http://schemas.microsoft.com/office/powerpoint/2010/main" val="18561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B23A6BBA-D321-4B83-35DB-472CBB03A135}"/>
              </a:ext>
            </a:extLst>
          </p:cNvPr>
          <p:cNvPicPr>
            <a:picLocks noChangeAspect="1"/>
          </p:cNvPicPr>
          <p:nvPr/>
        </p:nvPicPr>
        <p:blipFill>
          <a:blip r:embed="rId2"/>
          <a:stretch>
            <a:fillRect/>
          </a:stretch>
        </p:blipFill>
        <p:spPr>
          <a:xfrm>
            <a:off x="0" y="-1817631"/>
            <a:ext cx="12192000" cy="8675631"/>
          </a:xfrm>
          <a:prstGeom prst="rect">
            <a:avLst/>
          </a:prstGeom>
        </p:spPr>
      </p:pic>
      <p:sp>
        <p:nvSpPr>
          <p:cNvPr id="2" name="TextBox 1">
            <a:extLst>
              <a:ext uri="{FF2B5EF4-FFF2-40B4-BE49-F238E27FC236}">
                <a16:creationId xmlns:a16="http://schemas.microsoft.com/office/drawing/2014/main" id="{1DCC2503-384F-7E3E-BB39-EBEC5E8D4FCC}"/>
              </a:ext>
            </a:extLst>
          </p:cNvPr>
          <p:cNvSpPr txBox="1"/>
          <p:nvPr/>
        </p:nvSpPr>
        <p:spPr>
          <a:xfrm>
            <a:off x="9204434" y="158286"/>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p>
        </p:txBody>
      </p:sp>
    </p:spTree>
    <p:extLst>
      <p:ext uri="{BB962C8B-B14F-4D97-AF65-F5344CB8AC3E}">
        <p14:creationId xmlns:p14="http://schemas.microsoft.com/office/powerpoint/2010/main" val="32692042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6">
            <a:hlinkClick r:id="" action="ppaction://media"/>
            <a:extLst>
              <a:ext uri="{FF2B5EF4-FFF2-40B4-BE49-F238E27FC236}">
                <a16:creationId xmlns:a16="http://schemas.microsoft.com/office/drawing/2014/main" id="{726BD404-7416-EB16-C9C1-23274B8303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0A455B5E-5B5D-111C-BF41-80C5B0F16C8B}"/>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25</a:t>
            </a:r>
            <a:r>
              <a:rPr lang="en-US" sz="4400" b="0" i="0" dirty="0">
                <a:solidFill>
                  <a:srgbClr val="121212"/>
                </a:solidFill>
                <a:effectLst/>
                <a:highlight>
                  <a:srgbClr val="FFFFFF"/>
                </a:highlight>
                <a:latin typeface="Inter"/>
              </a:rPr>
              <a:t>God made the beasts of the earth according to their kinds, the livestock according to their kinds, and everything that crawls upon the earth according to its kind. And God saw that it was good.</a:t>
            </a:r>
            <a:endParaRPr lang="en-ZA" sz="4400" dirty="0"/>
          </a:p>
        </p:txBody>
      </p:sp>
      <p:sp>
        <p:nvSpPr>
          <p:cNvPr id="5" name="TextBox 4">
            <a:extLst>
              <a:ext uri="{FF2B5EF4-FFF2-40B4-BE49-F238E27FC236}">
                <a16:creationId xmlns:a16="http://schemas.microsoft.com/office/drawing/2014/main" id="{63BDE1DB-58FF-0524-C39C-F9065D6296A5}"/>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Inter"/>
              </a:rPr>
              <a:t>25</a:t>
            </a:r>
            <a:r>
              <a:rPr lang="bo-CN" sz="6000" dirty="0">
                <a:solidFill>
                  <a:srgbClr val="121212"/>
                </a:solidFill>
                <a:latin typeface="Inter"/>
              </a:rPr>
              <a:t>དཀོན་མཆོག་གིས་རི་དྭགས༌དང༌། ཕྱུགས༌ཟོག ས་སྟེང་གི་ལྟོ་འགྲོ་དང་འབུ་སྲིན་ཐམས་ཅད་རང་རང་གི་རིགས་བཞིན་དུ་བཀོད་པར་མཛད༌ཅིང༌། དཀོན་མཆོག་གིས་དེ་ནི་ལེགས་པར་དགོངས༌སོ།།</a:t>
            </a:r>
            <a:endParaRPr lang="en-ZA" dirty="0"/>
          </a:p>
        </p:txBody>
      </p:sp>
    </p:spTree>
    <p:extLst>
      <p:ext uri="{BB962C8B-B14F-4D97-AF65-F5344CB8AC3E}">
        <p14:creationId xmlns:p14="http://schemas.microsoft.com/office/powerpoint/2010/main" val="290276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C64CDA04-E73C-7ABE-8D56-1A61CC8A0A7F}"/>
              </a:ext>
            </a:extLst>
          </p:cNvPr>
          <p:cNvPicPr>
            <a:picLocks noChangeAspect="1"/>
          </p:cNvPicPr>
          <p:nvPr/>
        </p:nvPicPr>
        <p:blipFill>
          <a:blip r:embed="rId2"/>
          <a:stretch>
            <a:fillRect/>
          </a:stretch>
        </p:blipFill>
        <p:spPr>
          <a:xfrm>
            <a:off x="0" y="0"/>
            <a:ext cx="12192000" cy="7512497"/>
          </a:xfrm>
          <a:prstGeom prst="rect">
            <a:avLst/>
          </a:prstGeom>
        </p:spPr>
      </p:pic>
      <p:sp>
        <p:nvSpPr>
          <p:cNvPr id="2" name="TextBox 1">
            <a:extLst>
              <a:ext uri="{FF2B5EF4-FFF2-40B4-BE49-F238E27FC236}">
                <a16:creationId xmlns:a16="http://schemas.microsoft.com/office/drawing/2014/main" id="{918A5076-21BE-FB81-DE7F-E8AEAF1B34A0}"/>
              </a:ext>
            </a:extLst>
          </p:cNvPr>
          <p:cNvSpPr txBox="1"/>
          <p:nvPr/>
        </p:nvSpPr>
        <p:spPr>
          <a:xfrm>
            <a:off x="9204434" y="463086"/>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p>
        </p:txBody>
      </p:sp>
    </p:spTree>
    <p:extLst>
      <p:ext uri="{BB962C8B-B14F-4D97-AF65-F5344CB8AC3E}">
        <p14:creationId xmlns:p14="http://schemas.microsoft.com/office/powerpoint/2010/main" val="8552612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8">
            <a:hlinkClick r:id="" action="ppaction://media"/>
            <a:extLst>
              <a:ext uri="{FF2B5EF4-FFF2-40B4-BE49-F238E27FC236}">
                <a16:creationId xmlns:a16="http://schemas.microsoft.com/office/drawing/2014/main" id="{40FCC40A-2647-8C84-5C9E-43E42A2B73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41F49E1F-8513-ECBC-F1E4-C14441A4244A}"/>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777A7B"/>
                </a:solidFill>
                <a:effectLst/>
                <a:highlight>
                  <a:srgbClr val="FFFFFF"/>
                </a:highlight>
                <a:latin typeface="Inter"/>
              </a:rPr>
              <a:t>26</a:t>
            </a:r>
            <a:r>
              <a:rPr lang="en-US" sz="4000" b="0" i="0" dirty="0">
                <a:solidFill>
                  <a:srgbClr val="121212"/>
                </a:solidFill>
                <a:effectLst/>
                <a:highlight>
                  <a:srgbClr val="FFFFFF"/>
                </a:highlight>
                <a:latin typeface="Inter"/>
              </a:rPr>
              <a:t>Then God said, “Let Us make man in Our image, after Our likeness, to rule over the fish of the sea and the birds of the air, over the livestock, and over all the earth itself  and every creature that crawls upon it.”</a:t>
            </a:r>
            <a:endParaRPr lang="en-ZA" sz="4000" b="0" i="0" dirty="0">
              <a:solidFill>
                <a:srgbClr val="000000"/>
              </a:solidFill>
              <a:effectLst/>
              <a:latin typeface="system-ui"/>
            </a:endParaRPr>
          </a:p>
        </p:txBody>
      </p:sp>
      <p:sp>
        <p:nvSpPr>
          <p:cNvPr id="5" name="TextBox 4">
            <a:extLst>
              <a:ext uri="{FF2B5EF4-FFF2-40B4-BE49-F238E27FC236}">
                <a16:creationId xmlns:a16="http://schemas.microsoft.com/office/drawing/2014/main" id="{3953A7BC-78FD-3ECB-C106-35F0CA819486}"/>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Inter"/>
              </a:rPr>
              <a:t>26</a:t>
            </a:r>
            <a:r>
              <a:rPr lang="bo-CN" sz="4800" dirty="0">
                <a:solidFill>
                  <a:srgbClr val="121212"/>
                </a:solidFill>
                <a:latin typeface="Inter"/>
              </a:rPr>
              <a:t>དེ་ནས་ཡང་དཀོན་མཆོག་གིས་འདི་སྐད༌དུ། ངེད་ཅག་གིས་རང་གི་སྣང་བརྙན༌ལྟར། ངེད་ཅག་དང་མཚུངས་པའི་མིའི་རིགས་བསྐྲུན་པར༌བྱའོ། །དེ་དག་གིས་རྒྱ་མཚོའི་ཉ་རྣམས༌དང༌། ནམ་མཁའི༌བྱ། ཕྱུགས༌ཟོག ས་གཞི༌ཡོངས། ས་སྟེང་གི་ལྟོ་འགྲོ་དང་འབུ་སྲིན་ཐམས་ཅད་ལ་དབང་བྱེད་པར་གྱུར་ཅིག་ཅེས་གསུངས༌སོ།།</a:t>
            </a:r>
            <a:endParaRPr lang="en-ZA" dirty="0"/>
          </a:p>
        </p:txBody>
      </p:sp>
    </p:spTree>
    <p:extLst>
      <p:ext uri="{BB962C8B-B14F-4D97-AF65-F5344CB8AC3E}">
        <p14:creationId xmlns:p14="http://schemas.microsoft.com/office/powerpoint/2010/main" val="295392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8E8A0764-EF8D-3FEB-0577-5E1DC5B1F0C3}"/>
              </a:ext>
            </a:extLst>
          </p:cNvPr>
          <p:cNvPicPr>
            <a:picLocks noChangeAspect="1"/>
          </p:cNvPicPr>
          <p:nvPr/>
        </p:nvPicPr>
        <p:blipFill>
          <a:blip r:embed="rId2"/>
          <a:stretch>
            <a:fillRect/>
          </a:stretch>
        </p:blipFill>
        <p:spPr>
          <a:xfrm>
            <a:off x="-1930400" y="-1108117"/>
            <a:ext cx="17620604" cy="9473184"/>
          </a:xfrm>
          <a:prstGeom prst="rect">
            <a:avLst/>
          </a:prstGeom>
        </p:spPr>
      </p:pic>
      <p:sp>
        <p:nvSpPr>
          <p:cNvPr id="2" name="TextBox 1">
            <a:extLst>
              <a:ext uri="{FF2B5EF4-FFF2-40B4-BE49-F238E27FC236}">
                <a16:creationId xmlns:a16="http://schemas.microsoft.com/office/drawing/2014/main" id="{E673BCF2-5D83-FA91-234C-22B4122951C0}"/>
              </a:ext>
            </a:extLst>
          </p:cNvPr>
          <p:cNvSpPr txBox="1"/>
          <p:nvPr/>
        </p:nvSpPr>
        <p:spPr>
          <a:xfrm>
            <a:off x="229954" y="242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p>
        </p:txBody>
      </p:sp>
    </p:spTree>
    <p:extLst>
      <p:ext uri="{BB962C8B-B14F-4D97-AF65-F5344CB8AC3E}">
        <p14:creationId xmlns:p14="http://schemas.microsoft.com/office/powerpoint/2010/main" val="40657485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3">
            <a:hlinkClick r:id="" action="ppaction://media"/>
            <a:extLst>
              <a:ext uri="{FF2B5EF4-FFF2-40B4-BE49-F238E27FC236}">
                <a16:creationId xmlns:a16="http://schemas.microsoft.com/office/drawing/2014/main" id="{990A029E-EAA7-E7EC-4BB3-FF5F86DFFA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44763F2-27F7-57A5-0F53-CC5FA4CBA151}"/>
              </a:ext>
            </a:extLst>
          </p:cNvPr>
          <p:cNvSpPr txBox="1"/>
          <p:nvPr/>
        </p:nvSpPr>
        <p:spPr>
          <a:xfrm>
            <a:off x="0" y="0"/>
            <a:ext cx="5975131" cy="6858000"/>
          </a:xfrm>
          <a:prstGeom prst="rect">
            <a:avLst/>
          </a:prstGeom>
          <a:noFill/>
        </p:spPr>
        <p:txBody>
          <a:bodyPr wrap="square" rtlCol="0">
            <a:noAutofit/>
          </a:bodyPr>
          <a:lstStyle/>
          <a:p>
            <a:pPr algn="l"/>
            <a:r>
              <a:rPr lang="en-US" sz="4800" b="0" i="0" dirty="0">
                <a:solidFill>
                  <a:srgbClr val="777A7B"/>
                </a:solidFill>
                <a:effectLst/>
                <a:highlight>
                  <a:srgbClr val="FFFFFF"/>
                </a:highlight>
                <a:latin typeface="Inter"/>
              </a:rPr>
              <a:t>27</a:t>
            </a:r>
            <a:r>
              <a:rPr lang="en-US" sz="4800" b="0" i="0" dirty="0">
                <a:solidFill>
                  <a:srgbClr val="121212"/>
                </a:solidFill>
                <a:effectLst/>
                <a:highlight>
                  <a:srgbClr val="FFFFFF"/>
                </a:highlight>
                <a:latin typeface="Inter"/>
              </a:rPr>
              <a:t>So God created man in His own image;</a:t>
            </a:r>
          </a:p>
          <a:p>
            <a:pPr algn="l"/>
            <a:r>
              <a:rPr lang="en-US" sz="4800" b="0" i="0" dirty="0">
                <a:solidFill>
                  <a:srgbClr val="121212"/>
                </a:solidFill>
                <a:effectLst/>
                <a:highlight>
                  <a:srgbClr val="FFFFFF"/>
                </a:highlight>
                <a:latin typeface="Inter"/>
              </a:rPr>
              <a:t>in the image of God He created him;</a:t>
            </a:r>
          </a:p>
          <a:p>
            <a:pPr algn="l"/>
            <a:r>
              <a:rPr lang="en-US" sz="4800" b="0" i="0" dirty="0">
                <a:solidFill>
                  <a:srgbClr val="121212"/>
                </a:solidFill>
                <a:effectLst/>
                <a:highlight>
                  <a:srgbClr val="FFFFFF"/>
                </a:highlight>
                <a:latin typeface="Inter"/>
              </a:rPr>
              <a:t>male and female He created them.</a:t>
            </a:r>
          </a:p>
        </p:txBody>
      </p:sp>
      <p:sp>
        <p:nvSpPr>
          <p:cNvPr id="5" name="TextBox 4">
            <a:extLst>
              <a:ext uri="{FF2B5EF4-FFF2-40B4-BE49-F238E27FC236}">
                <a16:creationId xmlns:a16="http://schemas.microsoft.com/office/drawing/2014/main" id="{39FAB9C4-4AC1-654C-FE86-493A1B638B67}"/>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Inter"/>
              </a:rPr>
              <a:t>27</a:t>
            </a:r>
            <a:r>
              <a:rPr lang="bo-CN" sz="5400" dirty="0">
                <a:solidFill>
                  <a:srgbClr val="121212"/>
                </a:solidFill>
                <a:latin typeface="Inter"/>
              </a:rPr>
              <a:t>དཀོན་མཆོག་གིས་རང་གི་སྣང་བརྙན་ལྟར་མིའི་རིགས་བསྐྲུན་པར་མཛད༌ཅིང༌། དེ་ནི་དཀོན་མཆོག་ཉིད་ཀྱི་སྣང་བརྙན་བཞིན་ཕོ་མོ་གཉིས་སུ་མཛད༌དོ།། </a:t>
            </a:r>
            <a:endParaRPr lang="en-ZA" dirty="0"/>
          </a:p>
        </p:txBody>
      </p:sp>
    </p:spTree>
    <p:extLst>
      <p:ext uri="{BB962C8B-B14F-4D97-AF65-F5344CB8AC3E}">
        <p14:creationId xmlns:p14="http://schemas.microsoft.com/office/powerpoint/2010/main" val="126161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B073A625-8431-6151-A3AD-F177895604AE}"/>
              </a:ext>
            </a:extLst>
          </p:cNvPr>
          <p:cNvPicPr>
            <a:picLocks noChangeAspect="1"/>
          </p:cNvPicPr>
          <p:nvPr/>
        </p:nvPicPr>
        <p:blipFill>
          <a:blip r:embed="rId2"/>
          <a:stretch>
            <a:fillRect/>
          </a:stretch>
        </p:blipFill>
        <p:spPr>
          <a:xfrm>
            <a:off x="-947928" y="0"/>
            <a:ext cx="13139928" cy="6858000"/>
          </a:xfrm>
          <a:prstGeom prst="rect">
            <a:avLst/>
          </a:prstGeom>
        </p:spPr>
      </p:pic>
      <p:sp>
        <p:nvSpPr>
          <p:cNvPr id="2" name="TextBox 1">
            <a:extLst>
              <a:ext uri="{FF2B5EF4-FFF2-40B4-BE49-F238E27FC236}">
                <a16:creationId xmlns:a16="http://schemas.microsoft.com/office/drawing/2014/main" id="{EE54BA62-4667-D794-A7E6-DD100F7033FA}"/>
              </a:ext>
            </a:extLst>
          </p:cNvPr>
          <p:cNvSpPr txBox="1"/>
          <p:nvPr/>
        </p:nvSpPr>
        <p:spPr>
          <a:xfrm>
            <a:off x="229954" y="242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p>
        </p:txBody>
      </p:sp>
    </p:spTree>
    <p:extLst>
      <p:ext uri="{BB962C8B-B14F-4D97-AF65-F5344CB8AC3E}">
        <p14:creationId xmlns:p14="http://schemas.microsoft.com/office/powerpoint/2010/main" val="34290318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8">
            <a:hlinkClick r:id="" action="ppaction://media"/>
            <a:extLst>
              <a:ext uri="{FF2B5EF4-FFF2-40B4-BE49-F238E27FC236}">
                <a16:creationId xmlns:a16="http://schemas.microsoft.com/office/drawing/2014/main" id="{10E2ACC9-6173-D4B3-F617-129219CFB6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CB5CCA7-1F08-46B3-C187-E1559B8CDA46}"/>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777A7B"/>
                </a:solidFill>
                <a:effectLst/>
                <a:highlight>
                  <a:srgbClr val="FFFFFF"/>
                </a:highlight>
                <a:latin typeface="Inter"/>
              </a:rPr>
              <a:t>28</a:t>
            </a:r>
            <a:r>
              <a:rPr lang="en-US" sz="4000" b="0" i="0" dirty="0">
                <a:solidFill>
                  <a:srgbClr val="121212"/>
                </a:solidFill>
                <a:effectLst/>
                <a:highlight>
                  <a:srgbClr val="FFFFFF"/>
                </a:highlight>
                <a:latin typeface="Inter"/>
              </a:rPr>
              <a:t>God blessed them and said to them, “Be fruitful and multiply, and fill the earth and subdue it; rule over the fish of the sea and the birds of the air and every creature that crawls upon the earth.”</a:t>
            </a:r>
            <a:endParaRPr lang="en-ZA" sz="4000" b="0" i="0" dirty="0">
              <a:solidFill>
                <a:srgbClr val="000000"/>
              </a:solidFill>
              <a:effectLst/>
              <a:latin typeface="system-ui"/>
            </a:endParaRPr>
          </a:p>
        </p:txBody>
      </p:sp>
      <p:sp>
        <p:nvSpPr>
          <p:cNvPr id="5" name="TextBox 4">
            <a:extLst>
              <a:ext uri="{FF2B5EF4-FFF2-40B4-BE49-F238E27FC236}">
                <a16:creationId xmlns:a16="http://schemas.microsoft.com/office/drawing/2014/main" id="{5E8C123A-5C7F-3A4D-A0FE-7718108DCC24}"/>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Inter"/>
              </a:rPr>
              <a:t>28</a:t>
            </a:r>
            <a:r>
              <a:rPr lang="bo-CN" sz="4800" dirty="0">
                <a:solidFill>
                  <a:srgbClr val="121212"/>
                </a:solidFill>
                <a:latin typeface="Inter"/>
              </a:rPr>
              <a:t>དཀོན་མཆོག་གིས་དེ་གཉིས་ལ་བྱིན་གྱིས་བརླབས་ཏེ་འདི་སྐད༌དུ། ཁྱོད་རྣམས་རྒྱུད་དང་ལྡན་པར་གྱུར་ནས་མང་དུ་སྤེལ་ཏེ་ས་གཞིར་གང་བར་བྱོས༌ཤིག ཡང་ས་གཞིར་དབང་བསྒྱུར་བ་དང་རྒྱ་མཚོའི་ཉ༌དང༌། ནམ་མཁའི༌བྱ། ས་ཐོག་ཏུ་རྒྱུ་བའི་སྲོག་ཆགས་ཀུན་ལའང་དབང་བྱེད་པར་གྱིས་ཞེས་གསུངས༌སོ།།</a:t>
            </a:r>
            <a:endParaRPr lang="en-ZA" dirty="0"/>
          </a:p>
        </p:txBody>
      </p:sp>
    </p:spTree>
    <p:extLst>
      <p:ext uri="{BB962C8B-B14F-4D97-AF65-F5344CB8AC3E}">
        <p14:creationId xmlns:p14="http://schemas.microsoft.com/office/powerpoint/2010/main" val="90354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F6FFCFB9-6E79-79B7-D20F-467F6701F4FC}"/>
              </a:ext>
            </a:extLst>
          </p:cNvPr>
          <p:cNvPicPr>
            <a:picLocks noChangeAspect="1"/>
          </p:cNvPicPr>
          <p:nvPr/>
        </p:nvPicPr>
        <p:blipFill>
          <a:blip r:embed="rId2"/>
          <a:stretch>
            <a:fillRect/>
          </a:stretch>
        </p:blipFill>
        <p:spPr>
          <a:xfrm>
            <a:off x="-1810918" y="0"/>
            <a:ext cx="14206646" cy="8075458"/>
          </a:xfrm>
          <a:prstGeom prst="rect">
            <a:avLst/>
          </a:prstGeom>
        </p:spPr>
      </p:pic>
      <p:sp>
        <p:nvSpPr>
          <p:cNvPr id="2" name="TextBox 1">
            <a:extLst>
              <a:ext uri="{FF2B5EF4-FFF2-40B4-BE49-F238E27FC236}">
                <a16:creationId xmlns:a16="http://schemas.microsoft.com/office/drawing/2014/main" id="{3CE7B33A-0E84-865B-AFDD-EBBAE646E1C1}"/>
              </a:ext>
            </a:extLst>
          </p:cNvPr>
          <p:cNvSpPr txBox="1"/>
          <p:nvPr/>
        </p:nvSpPr>
        <p:spPr>
          <a:xfrm>
            <a:off x="229954" y="242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p>
        </p:txBody>
      </p:sp>
    </p:spTree>
    <p:extLst>
      <p:ext uri="{BB962C8B-B14F-4D97-AF65-F5344CB8AC3E}">
        <p14:creationId xmlns:p14="http://schemas.microsoft.com/office/powerpoint/2010/main" val="33182518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4">
            <a:hlinkClick r:id="" action="ppaction://media"/>
            <a:extLst>
              <a:ext uri="{FF2B5EF4-FFF2-40B4-BE49-F238E27FC236}">
                <a16:creationId xmlns:a16="http://schemas.microsoft.com/office/drawing/2014/main" id="{81F72234-AAB8-06F0-C67D-96216FE317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51DBC681-EDF0-DC1E-D7E6-1E95F51DCB20}"/>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29</a:t>
            </a:r>
            <a:r>
              <a:rPr lang="en-US" sz="4400" b="0" i="0" dirty="0">
                <a:solidFill>
                  <a:srgbClr val="121212"/>
                </a:solidFill>
                <a:effectLst/>
                <a:highlight>
                  <a:srgbClr val="FFFFFF"/>
                </a:highlight>
                <a:latin typeface="Inter"/>
              </a:rPr>
              <a:t>Then God said, “Behold, I have given you every seed-bearing plant on the face of all the earth, and every tree whose fruit contains seed. They will be yours for food.</a:t>
            </a:r>
            <a:endParaRPr lang="en-ZA" sz="4400" dirty="0"/>
          </a:p>
        </p:txBody>
      </p:sp>
      <p:sp>
        <p:nvSpPr>
          <p:cNvPr id="5" name="TextBox 4">
            <a:extLst>
              <a:ext uri="{FF2B5EF4-FFF2-40B4-BE49-F238E27FC236}">
                <a16:creationId xmlns:a16="http://schemas.microsoft.com/office/drawing/2014/main" id="{CEBE42E2-0D79-D2A7-29C5-35CDAECB8FD8}"/>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Inter"/>
              </a:rPr>
              <a:t>29</a:t>
            </a:r>
            <a:r>
              <a:rPr lang="bo-CN" sz="6000" dirty="0">
                <a:solidFill>
                  <a:srgbClr val="121212"/>
                </a:solidFill>
                <a:latin typeface="Inter"/>
              </a:rPr>
              <a:t>དེ་ནས་ཡང་དཀོན་མཆོག་གིས་འདི་སྐད༌དུ། ལྟོས༌དང༌། བདག་གིས་ས་སྟེང་དུ་ས་བོན་བསྐྱེད་པའི་སྔོ་ཚལ་དང་ས་བོན་ལྡན་པའི་ཤིང་འབྲས་བསྐྱེད་པའི་ལྗོན་ཤིང་ཐམས་ཅད་ཁྱོད་ཅག་ལ་ཟས་སུ་སྦྱིན་པ་ཡིན༌ནོ།།</a:t>
            </a:r>
            <a:endParaRPr lang="en-ZA" dirty="0"/>
          </a:p>
        </p:txBody>
      </p:sp>
    </p:spTree>
    <p:extLst>
      <p:ext uri="{BB962C8B-B14F-4D97-AF65-F5344CB8AC3E}">
        <p14:creationId xmlns:p14="http://schemas.microsoft.com/office/powerpoint/2010/main" val="369489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lanet in space&#10;&#10;Description automatically generated with low confidence">
            <a:extLst>
              <a:ext uri="{FF2B5EF4-FFF2-40B4-BE49-F238E27FC236}">
                <a16:creationId xmlns:a16="http://schemas.microsoft.com/office/drawing/2014/main" id="{7F5608B4-F0A7-E5C4-7EA2-A2EE8402E9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8829AD65-F380-961B-1985-83779D248C4A}"/>
              </a:ext>
            </a:extLst>
          </p:cNvPr>
          <p:cNvSpPr txBox="1"/>
          <p:nvPr/>
        </p:nvSpPr>
        <p:spPr>
          <a:xfrm>
            <a:off x="229954" y="242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p:txBody>
      </p:sp>
    </p:spTree>
    <p:extLst>
      <p:ext uri="{BB962C8B-B14F-4D97-AF65-F5344CB8AC3E}">
        <p14:creationId xmlns:p14="http://schemas.microsoft.com/office/powerpoint/2010/main" val="21317968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57684702-844A-89F9-38ED-38EB0D5E8404}"/>
              </a:ext>
            </a:extLst>
          </p:cNvPr>
          <p:cNvPicPr>
            <a:picLocks noChangeAspect="1"/>
          </p:cNvPicPr>
          <p:nvPr/>
        </p:nvPicPr>
        <p:blipFill>
          <a:blip r:embed="rId2"/>
          <a:stretch>
            <a:fillRect/>
          </a:stretch>
        </p:blipFill>
        <p:spPr>
          <a:xfrm>
            <a:off x="0" y="0"/>
            <a:ext cx="12192000" cy="7075150"/>
          </a:xfrm>
          <a:prstGeom prst="rect">
            <a:avLst/>
          </a:prstGeom>
        </p:spPr>
      </p:pic>
      <p:sp>
        <p:nvSpPr>
          <p:cNvPr id="2" name="TextBox 1">
            <a:extLst>
              <a:ext uri="{FF2B5EF4-FFF2-40B4-BE49-F238E27FC236}">
                <a16:creationId xmlns:a16="http://schemas.microsoft.com/office/drawing/2014/main" id="{642B3332-ACAE-6399-51F2-797221BA0E61}"/>
              </a:ext>
            </a:extLst>
          </p:cNvPr>
          <p:cNvSpPr txBox="1"/>
          <p:nvPr/>
        </p:nvSpPr>
        <p:spPr>
          <a:xfrm>
            <a:off x="229954" y="242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p>
        </p:txBody>
      </p:sp>
    </p:spTree>
    <p:extLst>
      <p:ext uri="{BB962C8B-B14F-4D97-AF65-F5344CB8AC3E}">
        <p14:creationId xmlns:p14="http://schemas.microsoft.com/office/powerpoint/2010/main" val="38893055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4">
            <a:hlinkClick r:id="" action="ppaction://media"/>
            <a:extLst>
              <a:ext uri="{FF2B5EF4-FFF2-40B4-BE49-F238E27FC236}">
                <a16:creationId xmlns:a16="http://schemas.microsoft.com/office/drawing/2014/main" id="{95F19C7E-B243-07F9-736D-E287131986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318AD63-1C63-00F0-A309-76CBE6002DE7}"/>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30</a:t>
            </a:r>
            <a:r>
              <a:rPr lang="en-US" sz="4000" b="0" i="0" dirty="0">
                <a:solidFill>
                  <a:srgbClr val="121212"/>
                </a:solidFill>
                <a:effectLst/>
                <a:highlight>
                  <a:srgbClr val="FFFFFF"/>
                </a:highlight>
                <a:latin typeface="Inter"/>
              </a:rPr>
              <a:t>And to every beast of the earth and every bird of the air and every creature that crawls upon the earth—everything that has the breath of life in it—I have given every green plant for food.” And it was so.</a:t>
            </a:r>
            <a:endParaRPr lang="en-ZA" dirty="0"/>
          </a:p>
        </p:txBody>
      </p:sp>
      <p:sp>
        <p:nvSpPr>
          <p:cNvPr id="5" name="TextBox 4">
            <a:extLst>
              <a:ext uri="{FF2B5EF4-FFF2-40B4-BE49-F238E27FC236}">
                <a16:creationId xmlns:a16="http://schemas.microsoft.com/office/drawing/2014/main" id="{FFF0767C-D98B-FA39-43B7-7B03E6B7F594}"/>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Inter"/>
              </a:rPr>
              <a:t>30</a:t>
            </a:r>
            <a:r>
              <a:rPr lang="bo-CN" sz="6000" dirty="0">
                <a:solidFill>
                  <a:srgbClr val="121212"/>
                </a:solidFill>
                <a:latin typeface="Inter"/>
              </a:rPr>
              <a:t>ཡང་ས་སྟེང་གི་དུད་འགྲོ་ཐམས་ཅད༌དང༌། ནམ་མཁའི་བྱ་མཐའ་དག༌དང༌། ས་ཐོག་ཏུ་རྒྱུ་བའི་སྲོག་ལྡན་ཡོངས་ལ་སྔོ་རིགས་ཟས་སུ་སྦྱིན་ནོ་ཞེས་གསུངས་པ་དང་དེ་བཞིན་དུ་བྱུང༌ངོ༌།།</a:t>
            </a:r>
            <a:endParaRPr lang="en-ZA" dirty="0"/>
          </a:p>
        </p:txBody>
      </p:sp>
    </p:spTree>
    <p:extLst>
      <p:ext uri="{BB962C8B-B14F-4D97-AF65-F5344CB8AC3E}">
        <p14:creationId xmlns:p14="http://schemas.microsoft.com/office/powerpoint/2010/main" val="429283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5A694771-8E1A-3E2D-B126-518EDBA01A46}"/>
              </a:ext>
            </a:extLst>
          </p:cNvPr>
          <p:cNvPicPr>
            <a:picLocks noChangeAspect="1"/>
          </p:cNvPicPr>
          <p:nvPr/>
        </p:nvPicPr>
        <p:blipFill>
          <a:blip r:embed="rId2"/>
          <a:stretch>
            <a:fillRect/>
          </a:stretch>
        </p:blipFill>
        <p:spPr>
          <a:xfrm>
            <a:off x="0" y="-411289"/>
            <a:ext cx="12192000" cy="7269289"/>
          </a:xfrm>
          <a:prstGeom prst="rect">
            <a:avLst/>
          </a:prstGeom>
        </p:spPr>
      </p:pic>
      <p:sp>
        <p:nvSpPr>
          <p:cNvPr id="2" name="TextBox 1">
            <a:extLst>
              <a:ext uri="{FF2B5EF4-FFF2-40B4-BE49-F238E27FC236}">
                <a16:creationId xmlns:a16="http://schemas.microsoft.com/office/drawing/2014/main" id="{4326485B-A8ED-BCB3-37A5-B4486B96C13D}"/>
              </a:ext>
            </a:extLst>
          </p:cNvPr>
          <p:cNvSpPr txBox="1"/>
          <p:nvPr/>
        </p:nvSpPr>
        <p:spPr>
          <a:xfrm>
            <a:off x="9204434" y="361486"/>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p>
        </p:txBody>
      </p:sp>
    </p:spTree>
    <p:extLst>
      <p:ext uri="{BB962C8B-B14F-4D97-AF65-F5344CB8AC3E}">
        <p14:creationId xmlns:p14="http://schemas.microsoft.com/office/powerpoint/2010/main" val="34661769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6">
            <a:hlinkClick r:id="" action="ppaction://media"/>
            <a:extLst>
              <a:ext uri="{FF2B5EF4-FFF2-40B4-BE49-F238E27FC236}">
                <a16:creationId xmlns:a16="http://schemas.microsoft.com/office/drawing/2014/main" id="{491DCB91-EA15-89D3-3108-B012DC3D00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FAC116D5-AFD5-A662-F411-81675DB27CC1}"/>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31</a:t>
            </a:r>
            <a:r>
              <a:rPr lang="en-US" sz="4800" b="0" i="0" dirty="0">
                <a:solidFill>
                  <a:srgbClr val="121212"/>
                </a:solidFill>
                <a:effectLst/>
                <a:highlight>
                  <a:srgbClr val="FFFFFF"/>
                </a:highlight>
                <a:latin typeface="Inter"/>
              </a:rPr>
              <a:t>And God looked upon all that He had made, and indeed, it was very good.</a:t>
            </a:r>
            <a:endParaRPr lang="en-ZA" sz="4800" dirty="0"/>
          </a:p>
        </p:txBody>
      </p:sp>
      <p:sp>
        <p:nvSpPr>
          <p:cNvPr id="5" name="TextBox 4">
            <a:extLst>
              <a:ext uri="{FF2B5EF4-FFF2-40B4-BE49-F238E27FC236}">
                <a16:creationId xmlns:a16="http://schemas.microsoft.com/office/drawing/2014/main" id="{BE2A603A-13FC-6883-CF57-5F225991098B}"/>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Inter"/>
              </a:rPr>
              <a:t>31</a:t>
            </a:r>
            <a:r>
              <a:rPr lang="bo-CN" sz="6000" dirty="0">
                <a:solidFill>
                  <a:srgbClr val="121212"/>
                </a:solidFill>
                <a:latin typeface="Inter"/>
              </a:rPr>
              <a:t>དེ་ནས་དཀོན་མཆོག་གིས་རང་ཉིད་ཀྱིས་ཇི་བཞིན་མཛད་པ་ཐམས་ཅད་ལ་གཟིགས་ཤིང་དེ་ནི་ཤིན་ཏུ་ལེགས་པར་དགོངས༌སོ། །དེ་ནི་མཚན་མོ་དང་ཞོགས་པ་བྱུང་བའི་ཉིན་མཚན་དྲུག༌པའོ།།</a:t>
            </a:r>
            <a:endParaRPr lang="en-ZA" dirty="0"/>
          </a:p>
        </p:txBody>
      </p:sp>
    </p:spTree>
    <p:extLst>
      <p:ext uri="{BB962C8B-B14F-4D97-AF65-F5344CB8AC3E}">
        <p14:creationId xmlns:p14="http://schemas.microsoft.com/office/powerpoint/2010/main" val="192832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FB75B565-FD37-7416-50D0-432D8FE5ADC1}"/>
              </a:ext>
            </a:extLst>
          </p:cNvPr>
          <p:cNvPicPr>
            <a:picLocks noChangeAspect="1"/>
          </p:cNvPicPr>
          <p:nvPr/>
        </p:nvPicPr>
        <p:blipFill>
          <a:blip r:embed="rId2"/>
          <a:stretch>
            <a:fillRect/>
          </a:stretch>
        </p:blipFill>
        <p:spPr>
          <a:xfrm>
            <a:off x="-33394" y="-1157955"/>
            <a:ext cx="12225394" cy="8473155"/>
          </a:xfrm>
          <a:prstGeom prst="rect">
            <a:avLst/>
          </a:prstGeom>
        </p:spPr>
      </p:pic>
      <p:sp>
        <p:nvSpPr>
          <p:cNvPr id="2" name="TextBox 1">
            <a:extLst>
              <a:ext uri="{FF2B5EF4-FFF2-40B4-BE49-F238E27FC236}">
                <a16:creationId xmlns:a16="http://schemas.microsoft.com/office/drawing/2014/main" id="{CF8C5FDA-8BB5-E0F3-9E50-9868E0508C81}"/>
              </a:ext>
            </a:extLst>
          </p:cNvPr>
          <p:cNvSpPr txBox="1"/>
          <p:nvPr/>
        </p:nvSpPr>
        <p:spPr>
          <a:xfrm>
            <a:off x="229954" y="242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p>
        </p:txBody>
      </p:sp>
    </p:spTree>
    <p:extLst>
      <p:ext uri="{BB962C8B-B14F-4D97-AF65-F5344CB8AC3E}">
        <p14:creationId xmlns:p14="http://schemas.microsoft.com/office/powerpoint/2010/main" val="2066956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4">
            <a:hlinkClick r:id="" action="ppaction://media"/>
            <a:extLst>
              <a:ext uri="{FF2B5EF4-FFF2-40B4-BE49-F238E27FC236}">
                <a16:creationId xmlns:a16="http://schemas.microsoft.com/office/drawing/2014/main" id="{56C0A994-B278-521A-2B77-48F2935168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7C4E0DA4-B5F3-2CE2-05DF-4E57B3C77980}"/>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0" i="0" dirty="0">
                <a:solidFill>
                  <a:srgbClr val="121212"/>
                </a:solidFill>
                <a:effectLst/>
                <a:highlight>
                  <a:srgbClr val="FFFFFF"/>
                </a:highlight>
                <a:latin typeface="Inter"/>
              </a:rPr>
              <a:t>And there was evening, and there was morning—the sixth day. </a:t>
            </a:r>
            <a:r>
              <a:rPr lang="en-US" sz="4800" b="0" i="0" dirty="0">
                <a:solidFill>
                  <a:srgbClr val="777A7B"/>
                </a:solidFill>
                <a:effectLst/>
                <a:highlight>
                  <a:srgbClr val="FFFFFF"/>
                </a:highlight>
                <a:latin typeface="Inter"/>
              </a:rPr>
              <a:t>1</a:t>
            </a:r>
            <a:r>
              <a:rPr lang="en-US" sz="4800" b="0" i="0" dirty="0">
                <a:solidFill>
                  <a:srgbClr val="121212"/>
                </a:solidFill>
                <a:effectLst/>
                <a:highlight>
                  <a:srgbClr val="FFFFFF"/>
                </a:highlight>
                <a:latin typeface="Inter"/>
              </a:rPr>
              <a:t>So the heavens and the earth and everything in them were completed.</a:t>
            </a:r>
            <a:endParaRPr lang="en-ZA" sz="4800" b="0" i="0" dirty="0">
              <a:solidFill>
                <a:srgbClr val="000000"/>
              </a:solidFill>
              <a:effectLst/>
              <a:latin typeface="system-ui"/>
            </a:endParaRPr>
          </a:p>
        </p:txBody>
      </p:sp>
      <p:sp>
        <p:nvSpPr>
          <p:cNvPr id="5" name="TextBox 4">
            <a:extLst>
              <a:ext uri="{FF2B5EF4-FFF2-40B4-BE49-F238E27FC236}">
                <a16:creationId xmlns:a16="http://schemas.microsoft.com/office/drawing/2014/main" id="{64C3F70D-9EED-328F-23FD-3599E52DB772}"/>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Inter"/>
              </a:rPr>
              <a:t>1</a:t>
            </a:r>
            <a:r>
              <a:rPr lang="bo-CN" sz="6000" dirty="0">
                <a:solidFill>
                  <a:srgbClr val="121212"/>
                </a:solidFill>
                <a:latin typeface="Inter"/>
              </a:rPr>
              <a:t>དེ་ལྟར་ནམ་མཁའ་དང་ས་གཞི་དང་དངོས་པོ་ཐམས་ཅད་ལེགས་པར་བཀོད༌ཅིང༌།</a:t>
            </a:r>
            <a:endParaRPr lang="en-ZA" dirty="0"/>
          </a:p>
        </p:txBody>
      </p:sp>
    </p:spTree>
    <p:extLst>
      <p:ext uri="{BB962C8B-B14F-4D97-AF65-F5344CB8AC3E}">
        <p14:creationId xmlns:p14="http://schemas.microsoft.com/office/powerpoint/2010/main" val="30552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3DB67F44-BE07-E03D-81F0-655320ACC1A5}"/>
              </a:ext>
            </a:extLst>
          </p:cNvPr>
          <p:cNvPicPr>
            <a:picLocks noChangeAspect="1"/>
          </p:cNvPicPr>
          <p:nvPr/>
        </p:nvPicPr>
        <p:blipFill>
          <a:blip r:embed="rId2"/>
          <a:stretch>
            <a:fillRect/>
          </a:stretch>
        </p:blipFill>
        <p:spPr>
          <a:xfrm>
            <a:off x="-76200" y="-209550"/>
            <a:ext cx="12344400" cy="8083125"/>
          </a:xfrm>
          <a:prstGeom prst="rect">
            <a:avLst/>
          </a:prstGeom>
        </p:spPr>
      </p:pic>
      <p:sp>
        <p:nvSpPr>
          <p:cNvPr id="2" name="TextBox 1">
            <a:extLst>
              <a:ext uri="{FF2B5EF4-FFF2-40B4-BE49-F238E27FC236}">
                <a16:creationId xmlns:a16="http://schemas.microsoft.com/office/drawing/2014/main" id="{BF34F7B0-CF42-F072-01E3-1BC2CF80620C}"/>
              </a:ext>
            </a:extLst>
          </p:cNvPr>
          <p:cNvSpPr txBox="1"/>
          <p:nvPr/>
        </p:nvSpPr>
        <p:spPr>
          <a:xfrm>
            <a:off x="229954" y="242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p>
        </p:txBody>
      </p:sp>
    </p:spTree>
    <p:extLst>
      <p:ext uri="{BB962C8B-B14F-4D97-AF65-F5344CB8AC3E}">
        <p14:creationId xmlns:p14="http://schemas.microsoft.com/office/powerpoint/2010/main" val="11374094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6">
            <a:hlinkClick r:id="" action="ppaction://media"/>
            <a:extLst>
              <a:ext uri="{FF2B5EF4-FFF2-40B4-BE49-F238E27FC236}">
                <a16:creationId xmlns:a16="http://schemas.microsoft.com/office/drawing/2014/main" id="{3D7DC295-8999-819D-70AA-5054DC49E8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D6710F55-CFD1-AA48-FCF3-6F1106957945}"/>
              </a:ext>
            </a:extLst>
          </p:cNvPr>
          <p:cNvSpPr txBox="1"/>
          <p:nvPr/>
        </p:nvSpPr>
        <p:spPr>
          <a:xfrm>
            <a:off x="0" y="0"/>
            <a:ext cx="5975131" cy="6858000"/>
          </a:xfrm>
          <a:prstGeom prst="rect">
            <a:avLst/>
          </a:prstGeom>
          <a:noFill/>
        </p:spPr>
        <p:txBody>
          <a:bodyPr wrap="square" rtlCol="0">
            <a:noAutofit/>
          </a:bodyPr>
          <a:lstStyle/>
          <a:p>
            <a:pPr algn="l"/>
            <a:r>
              <a:rPr lang="en-US" sz="4800" b="0" i="0" dirty="0">
                <a:solidFill>
                  <a:srgbClr val="777A7B"/>
                </a:solidFill>
                <a:effectLst/>
                <a:highlight>
                  <a:srgbClr val="FFFFFF"/>
                </a:highlight>
                <a:latin typeface="Inter"/>
              </a:rPr>
              <a:t>2</a:t>
            </a:r>
            <a:r>
              <a:rPr lang="en-US" sz="4800" b="0" i="0" dirty="0">
                <a:solidFill>
                  <a:srgbClr val="121212"/>
                </a:solidFill>
                <a:effectLst/>
                <a:highlight>
                  <a:srgbClr val="FFFFFF"/>
                </a:highlight>
                <a:latin typeface="Inter"/>
              </a:rPr>
              <a:t>By the seventh day God had finished the work he had been doing. So on that day he rested from all his work.</a:t>
            </a:r>
            <a:endParaRPr lang="en-ZA" sz="4800" dirty="0"/>
          </a:p>
        </p:txBody>
      </p:sp>
      <p:sp>
        <p:nvSpPr>
          <p:cNvPr id="5" name="TextBox 4">
            <a:extLst>
              <a:ext uri="{FF2B5EF4-FFF2-40B4-BE49-F238E27FC236}">
                <a16:creationId xmlns:a16="http://schemas.microsoft.com/office/drawing/2014/main" id="{763B8FE6-BDB3-4B45-ADD6-D2E0BE9C2FB5}"/>
              </a:ext>
            </a:extLst>
          </p:cNvPr>
          <p:cNvSpPr txBox="1"/>
          <p:nvPr/>
        </p:nvSpPr>
        <p:spPr>
          <a:xfrm>
            <a:off x="6216870" y="0"/>
            <a:ext cx="5975129" cy="6858000"/>
          </a:xfrm>
          <a:prstGeom prst="rect">
            <a:avLst/>
          </a:prstGeom>
          <a:noFill/>
        </p:spPr>
        <p:txBody>
          <a:bodyPr wrap="square" rtlCol="0">
            <a:noAutofit/>
          </a:bodyPr>
          <a:lstStyle/>
          <a:p>
            <a:r>
              <a:rPr lang="bo-CN" sz="6600" b="0" i="0" dirty="0">
                <a:solidFill>
                  <a:srgbClr val="777A7B"/>
                </a:solidFill>
                <a:effectLst/>
                <a:latin typeface="Inter"/>
              </a:rPr>
              <a:t>2</a:t>
            </a:r>
            <a:r>
              <a:rPr lang="bo-CN" sz="6600" b="0" i="0" dirty="0">
                <a:solidFill>
                  <a:srgbClr val="121212"/>
                </a:solidFill>
                <a:effectLst/>
                <a:latin typeface="Inter"/>
              </a:rPr>
              <a:t>ཉིན་བདུན་པའི་སྔོན་དུ་དཀོན་མཆོག་གིས་མཛད་པའི་འཕྲིན་ལས་ཐམས་ཅད་ལེགས་པར་གྲུབ་པ་དང་ཉིན་བདུན་པ་ལ་ངལ་གསོ་མཛད༌དོ།། </a:t>
            </a:r>
            <a:endParaRPr lang="en-ZA" sz="6600" dirty="0"/>
          </a:p>
        </p:txBody>
      </p:sp>
    </p:spTree>
    <p:extLst>
      <p:ext uri="{BB962C8B-B14F-4D97-AF65-F5344CB8AC3E}">
        <p14:creationId xmlns:p14="http://schemas.microsoft.com/office/powerpoint/2010/main" val="183937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DCAA93E8-584B-0A5E-5291-0D019107F9FB}"/>
              </a:ext>
            </a:extLst>
          </p:cNvPr>
          <p:cNvPicPr>
            <a:picLocks noChangeAspect="1"/>
          </p:cNvPicPr>
          <p:nvPr/>
        </p:nvPicPr>
        <p:blipFill>
          <a:blip r:embed="rId2"/>
          <a:stretch>
            <a:fillRect/>
          </a:stretch>
        </p:blipFill>
        <p:spPr>
          <a:xfrm>
            <a:off x="-5766269" y="-2542032"/>
            <a:ext cx="17958270" cy="9400032"/>
          </a:xfrm>
          <a:prstGeom prst="rect">
            <a:avLst/>
          </a:prstGeom>
        </p:spPr>
      </p:pic>
      <p:sp>
        <p:nvSpPr>
          <p:cNvPr id="2" name="TextBox 1">
            <a:extLst>
              <a:ext uri="{FF2B5EF4-FFF2-40B4-BE49-F238E27FC236}">
                <a16:creationId xmlns:a16="http://schemas.microsoft.com/office/drawing/2014/main" id="{085FCA0D-2900-4E3E-2183-E2958F365E5F}"/>
              </a:ext>
            </a:extLst>
          </p:cNvPr>
          <p:cNvSpPr txBox="1"/>
          <p:nvPr/>
        </p:nvSpPr>
        <p:spPr>
          <a:xfrm>
            <a:off x="229954" y="242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p>
        </p:txBody>
      </p:sp>
    </p:spTree>
    <p:extLst>
      <p:ext uri="{BB962C8B-B14F-4D97-AF65-F5344CB8AC3E}">
        <p14:creationId xmlns:p14="http://schemas.microsoft.com/office/powerpoint/2010/main" val="23021926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lvl="0">
              <a:defRPr/>
            </a:pPr>
            <a:r>
              <a:rPr lang="en-ZA" sz="5400" b="0" i="0" dirty="0">
                <a:solidFill>
                  <a:srgbClr val="000000"/>
                </a:solidFill>
                <a:effectLst/>
                <a:latin typeface="system-ui"/>
              </a:rPr>
              <a:t>.</a:t>
            </a:r>
            <a:r>
              <a:rPr lang="en-ZA" sz="5400" dirty="0">
                <a:solidFill>
                  <a:srgbClr val="000000"/>
                </a:solidFill>
                <a:latin typeface="system-ui"/>
              </a:rPr>
              <a:t>  </a:t>
            </a:r>
            <a:r>
              <a:rPr lang="en-ZA" sz="5400" b="1" baseline="30000" dirty="0">
                <a:solidFill>
                  <a:srgbClr val="000000"/>
                </a:solidFill>
                <a:latin typeface="system-ui"/>
              </a:rPr>
              <a:t>3 </a:t>
            </a:r>
            <a:r>
              <a:rPr lang="en-ZA" sz="5400" dirty="0">
                <a:solidFill>
                  <a:srgbClr val="000000"/>
                </a:solidFill>
                <a:latin typeface="system-ui"/>
              </a:rPr>
              <a:t>God blessed the seventh day and made it holy. He blessed it because on that day he rested from all the work he had done.</a:t>
            </a:r>
            <a:endParaRPr lang="en-ZA" sz="5400" b="0" i="0" dirty="0">
              <a:solidFill>
                <a:srgbClr val="000000"/>
              </a:solidFill>
              <a:effectLst/>
              <a:latin typeface="system-ui"/>
            </a:endParaRPr>
          </a:p>
        </p:txBody>
      </p:sp>
      <p:pic>
        <p:nvPicPr>
          <p:cNvPr id="2" name="Audio 4">
            <a:hlinkClick r:id="" action="ppaction://media"/>
            <a:extLst>
              <a:ext uri="{FF2B5EF4-FFF2-40B4-BE49-F238E27FC236}">
                <a16:creationId xmlns:a16="http://schemas.microsoft.com/office/drawing/2014/main" id="{27E96703-5F35-D02F-9A47-C8EAFA4094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091258A5-F48E-5540-BE3A-78C2916CC96C}"/>
              </a:ext>
            </a:extLst>
          </p:cNvPr>
          <p:cNvSpPr txBox="1"/>
          <p:nvPr/>
        </p:nvSpPr>
        <p:spPr>
          <a:xfrm>
            <a:off x="0" y="0"/>
            <a:ext cx="5975131" cy="6858000"/>
          </a:xfrm>
          <a:prstGeom prst="rect">
            <a:avLst/>
          </a:prstGeom>
          <a:noFill/>
        </p:spPr>
        <p:txBody>
          <a:bodyPr wrap="square" rtlCol="0">
            <a:noAutofit/>
          </a:bodyPr>
          <a:lstStyle/>
          <a:p>
            <a:pPr lvl="0">
              <a:defRPr/>
            </a:pPr>
            <a:r>
              <a:rPr lang="en-US" sz="5400" b="0" i="0" dirty="0">
                <a:solidFill>
                  <a:srgbClr val="777A7B"/>
                </a:solidFill>
                <a:effectLst/>
                <a:highlight>
                  <a:srgbClr val="FFFFFF"/>
                </a:highlight>
                <a:latin typeface="Inter"/>
              </a:rPr>
              <a:t>3</a:t>
            </a:r>
            <a:r>
              <a:rPr lang="en-US" sz="5400" b="0" i="0" dirty="0">
                <a:solidFill>
                  <a:srgbClr val="121212"/>
                </a:solidFill>
                <a:effectLst/>
                <a:highlight>
                  <a:srgbClr val="FFFFFF"/>
                </a:highlight>
                <a:latin typeface="Inter"/>
              </a:rPr>
              <a:t>God blessed the seventh day and made it holy. He blessed it because on that day he rested from all the work he had done.</a:t>
            </a:r>
            <a:endParaRPr lang="en-ZA" sz="5400" b="0" i="0" dirty="0">
              <a:solidFill>
                <a:srgbClr val="000000"/>
              </a:solidFill>
              <a:effectLst/>
              <a:latin typeface="system-ui"/>
            </a:endParaRPr>
          </a:p>
        </p:txBody>
      </p:sp>
      <p:sp>
        <p:nvSpPr>
          <p:cNvPr id="5" name="TextBox 4">
            <a:extLst>
              <a:ext uri="{FF2B5EF4-FFF2-40B4-BE49-F238E27FC236}">
                <a16:creationId xmlns:a16="http://schemas.microsoft.com/office/drawing/2014/main" id="{C52E5648-2D0D-7549-A9A8-5EDEA208125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Inter"/>
              </a:rPr>
              <a:t>3</a:t>
            </a:r>
            <a:r>
              <a:rPr lang="bo-CN" sz="6000" dirty="0">
                <a:solidFill>
                  <a:srgbClr val="121212"/>
                </a:solidFill>
                <a:latin typeface="Inter"/>
              </a:rPr>
              <a:t>དཀོན་མཆོག་གིས་ཉིན་བདུན་པ་ལ་བྱིན་གྱིས་བརླབས་ཤིང་ཉིན་དེ་ནི་དམ་པར་མཛད་པ༌སྟེ། རྒྱུ་མཚན་ནི་ཉིན་དེར་ཁོང་གིས་བཀོད་པའི་འཕྲིན་ལས་ཐམས་ཅད་འགྲུབ་པར་མཛད་ནས་ངལ་གསོ་གནང་བའི་ཕྱིར༌རོ།།</a:t>
            </a:r>
            <a:endParaRPr lang="en-ZA" dirty="0"/>
          </a:p>
        </p:txBody>
      </p:sp>
    </p:spTree>
    <p:extLst>
      <p:ext uri="{BB962C8B-B14F-4D97-AF65-F5344CB8AC3E}">
        <p14:creationId xmlns:p14="http://schemas.microsoft.com/office/powerpoint/2010/main" val="52741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IN" sz="7200" dirty="0">
              <a:solidFill>
                <a:srgbClr val="000000"/>
              </a:solidFill>
              <a:latin typeface="Arial" panose="020B0604020202020204" pitchFamily="34" charset="0"/>
              <a:ea typeface="Times New Roman" panose="02020603050405020304" pitchFamily="18" charset="0"/>
            </a:endParaRPr>
          </a:p>
        </p:txBody>
      </p:sp>
      <p:pic>
        <p:nvPicPr>
          <p:cNvPr id="2" name="Audio 4">
            <a:hlinkClick r:id="" action="ppaction://media"/>
            <a:extLst>
              <a:ext uri="{FF2B5EF4-FFF2-40B4-BE49-F238E27FC236}">
                <a16:creationId xmlns:a16="http://schemas.microsoft.com/office/drawing/2014/main" id="{A4D7D385-7AFB-CA97-22DE-62D069C72E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7B9D76F1-30E7-8719-118F-1C0100BC30A7}"/>
              </a:ext>
            </a:extLst>
          </p:cNvPr>
          <p:cNvSpPr txBox="1"/>
          <p:nvPr/>
        </p:nvSpPr>
        <p:spPr>
          <a:xfrm>
            <a:off x="152400" y="152400"/>
            <a:ext cx="5975131" cy="6858000"/>
          </a:xfrm>
          <a:prstGeom prst="rect">
            <a:avLst/>
          </a:prstGeom>
          <a:noFill/>
        </p:spPr>
        <p:txBody>
          <a:bodyPr wrap="square" rtlCol="0">
            <a:noAutofit/>
          </a:bodyPr>
          <a:lstStyle/>
          <a:p>
            <a:r>
              <a:rPr lang="en-US" sz="5400" b="0" i="0" dirty="0">
                <a:solidFill>
                  <a:srgbClr val="121212"/>
                </a:solidFill>
                <a:effectLst/>
                <a:highlight>
                  <a:srgbClr val="FFFFFF"/>
                </a:highlight>
                <a:latin typeface="Inter"/>
              </a:rPr>
              <a:t>And the Spirit of God was hovering over the surface of the waters.</a:t>
            </a:r>
            <a:endParaRPr lang="en-ZA" dirty="0"/>
          </a:p>
        </p:txBody>
      </p:sp>
      <p:sp>
        <p:nvSpPr>
          <p:cNvPr id="5" name="TextBox 4">
            <a:extLst>
              <a:ext uri="{FF2B5EF4-FFF2-40B4-BE49-F238E27FC236}">
                <a16:creationId xmlns:a16="http://schemas.microsoft.com/office/drawing/2014/main" id="{1A20FB9D-EDAF-56F4-3E6B-F19B28EA36FE}"/>
              </a:ext>
            </a:extLst>
          </p:cNvPr>
          <p:cNvSpPr txBox="1"/>
          <p:nvPr/>
        </p:nvSpPr>
        <p:spPr>
          <a:xfrm>
            <a:off x="6369270" y="152400"/>
            <a:ext cx="5975129" cy="6858000"/>
          </a:xfrm>
          <a:prstGeom prst="rect">
            <a:avLst/>
          </a:prstGeom>
          <a:noFill/>
        </p:spPr>
        <p:txBody>
          <a:bodyPr wrap="square" rtlCol="0">
            <a:noAutofit/>
          </a:bodyPr>
          <a:lstStyle/>
          <a:p>
            <a:r>
              <a:rPr lang="bo-CN" sz="7200" b="0" i="0" dirty="0">
                <a:solidFill>
                  <a:srgbClr val="121212"/>
                </a:solidFill>
                <a:effectLst/>
                <a:highlight>
                  <a:srgbClr val="FFFFFF"/>
                </a:highlight>
                <a:latin typeface="Inter"/>
              </a:rPr>
              <a:t>དཀོན་མཆོག་གི་ཐུགས་ཉིད་མཚོའི་ངོས་སུ་ཕར་ཚུར༌རྒྱུའོ།།</a:t>
            </a:r>
            <a:endParaRPr lang="en-IN" sz="7200" dirty="0">
              <a:solidFill>
                <a:srgbClr val="000000"/>
              </a:solidFill>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67624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6B279890-1E44-E9E6-19DF-E606ED9C2324}"/>
              </a:ext>
            </a:extLst>
          </p:cNvPr>
          <p:cNvPicPr>
            <a:picLocks noChangeAspect="1"/>
          </p:cNvPicPr>
          <p:nvPr/>
        </p:nvPicPr>
        <p:blipFill>
          <a:blip r:embed="rId2"/>
          <a:stretch>
            <a:fillRect/>
          </a:stretch>
        </p:blipFill>
        <p:spPr>
          <a:xfrm>
            <a:off x="0" y="0"/>
            <a:ext cx="13949464" cy="6858000"/>
          </a:xfrm>
          <a:prstGeom prst="rect">
            <a:avLst/>
          </a:prstGeom>
        </p:spPr>
      </p:pic>
      <p:sp>
        <p:nvSpPr>
          <p:cNvPr id="2" name="TextBox 1">
            <a:extLst>
              <a:ext uri="{FF2B5EF4-FFF2-40B4-BE49-F238E27FC236}">
                <a16:creationId xmlns:a16="http://schemas.microsoft.com/office/drawing/2014/main" id="{BB5413E6-A198-1324-7240-E94B3C75B01E}"/>
              </a:ext>
            </a:extLst>
          </p:cNvPr>
          <p:cNvSpPr txBox="1"/>
          <p:nvPr/>
        </p:nvSpPr>
        <p:spPr>
          <a:xfrm>
            <a:off x="229954" y="242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p>
        </p:txBody>
      </p:sp>
    </p:spTree>
    <p:extLst>
      <p:ext uri="{BB962C8B-B14F-4D97-AF65-F5344CB8AC3E}">
        <p14:creationId xmlns:p14="http://schemas.microsoft.com/office/powerpoint/2010/main" val="10609336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3">
            <a:hlinkClick r:id="" action="ppaction://media"/>
            <a:extLst>
              <a:ext uri="{FF2B5EF4-FFF2-40B4-BE49-F238E27FC236}">
                <a16:creationId xmlns:a16="http://schemas.microsoft.com/office/drawing/2014/main" id="{B02CECA5-3174-5D4E-E21E-0C45891CAD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095E832E-0410-EB0E-0399-8042C444716C}"/>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4</a:t>
            </a:r>
            <a:r>
              <a:rPr lang="en-US" sz="4800" b="0" i="0" dirty="0">
                <a:solidFill>
                  <a:srgbClr val="121212"/>
                </a:solidFill>
                <a:effectLst/>
                <a:highlight>
                  <a:srgbClr val="FFFFFF"/>
                </a:highlight>
                <a:latin typeface="Inter"/>
              </a:rPr>
              <a:t>Here is the story of the heavens and the earth when they were created. The </a:t>
            </a:r>
            <a:r>
              <a:rPr lang="en-US" sz="4800" b="0" i="0" cap="small" dirty="0">
                <a:solidFill>
                  <a:srgbClr val="121212"/>
                </a:solidFill>
                <a:effectLst/>
                <a:highlight>
                  <a:srgbClr val="FFFFFF"/>
                </a:highlight>
                <a:latin typeface="Inter"/>
              </a:rPr>
              <a:t>Lord</a:t>
            </a:r>
            <a:r>
              <a:rPr lang="en-US" sz="4800" b="0" i="0" dirty="0">
                <a:solidFill>
                  <a:srgbClr val="121212"/>
                </a:solidFill>
                <a:effectLst/>
                <a:highlight>
                  <a:srgbClr val="FFFFFF"/>
                </a:highlight>
                <a:latin typeface="Inter"/>
              </a:rPr>
              <a:t> God made the earth and the heavens.</a:t>
            </a:r>
            <a:endParaRPr lang="en-ZA" sz="4800" dirty="0"/>
          </a:p>
        </p:txBody>
      </p:sp>
      <p:sp>
        <p:nvSpPr>
          <p:cNvPr id="5" name="TextBox 4">
            <a:extLst>
              <a:ext uri="{FF2B5EF4-FFF2-40B4-BE49-F238E27FC236}">
                <a16:creationId xmlns:a16="http://schemas.microsoft.com/office/drawing/2014/main" id="{EB039F09-98BD-4CEE-B2A0-92A3DE37C3BD}"/>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Inter"/>
              </a:rPr>
              <a:t>4</a:t>
            </a:r>
            <a:r>
              <a:rPr lang="bo-CN" sz="6600" dirty="0">
                <a:solidFill>
                  <a:srgbClr val="121212"/>
                </a:solidFill>
                <a:latin typeface="Inter"/>
              </a:rPr>
              <a:t>དེ་ཡང་ནམ་མཁའ་དང་ས་གཞི་བཀོད་པའི་ལོ་རྒྱུས་ནི་འདི་ལྟ༌སྟེ། དཀོན་མཆོག་ཡ་ཝཱེས་ནམ་མཁའ་དང་ས་གཞི་བཀོད་པའི་དུས༌ལ།</a:t>
            </a:r>
            <a:endParaRPr lang="en-ZA" dirty="0"/>
          </a:p>
        </p:txBody>
      </p:sp>
    </p:spTree>
    <p:extLst>
      <p:ext uri="{BB962C8B-B14F-4D97-AF65-F5344CB8AC3E}">
        <p14:creationId xmlns:p14="http://schemas.microsoft.com/office/powerpoint/2010/main" val="46600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electronics, colorful, picture frame&#10;&#10;Description automatically generated">
            <a:extLst>
              <a:ext uri="{FF2B5EF4-FFF2-40B4-BE49-F238E27FC236}">
                <a16:creationId xmlns:a16="http://schemas.microsoft.com/office/drawing/2014/main" id="{4B8439B7-7FD0-6182-D440-089457943D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1E09438-3D3C-E47C-508B-D5DA48F769C4}"/>
              </a:ext>
            </a:extLst>
          </p:cNvPr>
          <p:cNvSpPr txBox="1"/>
          <p:nvPr/>
        </p:nvSpPr>
        <p:spPr>
          <a:xfrm>
            <a:off x="229954" y="242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endPar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55273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69E461F-1979-E43F-5788-0CEEC685E6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A3D439E-9309-4122-39E8-B2817A9ADB52}"/>
              </a:ext>
            </a:extLst>
          </p:cNvPr>
          <p:cNvSpPr txBox="1"/>
          <p:nvPr/>
        </p:nvSpPr>
        <p:spPr>
          <a:xfrm>
            <a:off x="229954" y="242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p>
        </p:txBody>
      </p:sp>
    </p:spTree>
    <p:extLst>
      <p:ext uri="{BB962C8B-B14F-4D97-AF65-F5344CB8AC3E}">
        <p14:creationId xmlns:p14="http://schemas.microsoft.com/office/powerpoint/2010/main" val="1616297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9">
            <a:hlinkClick r:id="" action="ppaction://media"/>
            <a:extLst>
              <a:ext uri="{FF2B5EF4-FFF2-40B4-BE49-F238E27FC236}">
                <a16:creationId xmlns:a16="http://schemas.microsoft.com/office/drawing/2014/main" id="{8EA57276-3F36-0162-52D9-211C84AD82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4FB0CA67-0C91-E933-518C-90A2D125C39C}"/>
              </a:ext>
            </a:extLst>
          </p:cNvPr>
          <p:cNvSpPr txBox="1"/>
          <p:nvPr/>
        </p:nvSpPr>
        <p:spPr>
          <a:xfrm>
            <a:off x="0" y="0"/>
            <a:ext cx="5975131" cy="6858000"/>
          </a:xfrm>
          <a:prstGeom prst="rect">
            <a:avLst/>
          </a:prstGeom>
          <a:noFill/>
        </p:spPr>
        <p:txBody>
          <a:bodyPr wrap="square" rtlCol="0">
            <a:noAutofit/>
          </a:bodyPr>
          <a:lstStyle/>
          <a:p>
            <a:r>
              <a:rPr lang="en-US" sz="5400" b="0" i="0" dirty="0">
                <a:solidFill>
                  <a:srgbClr val="777A7B"/>
                </a:solidFill>
                <a:effectLst/>
                <a:highlight>
                  <a:srgbClr val="FFFFFF"/>
                </a:highlight>
                <a:latin typeface="Inter"/>
              </a:rPr>
              <a:t>3</a:t>
            </a:r>
            <a:r>
              <a:rPr lang="en-US" sz="5400" b="0" i="0" dirty="0">
                <a:solidFill>
                  <a:srgbClr val="121212"/>
                </a:solidFill>
                <a:effectLst/>
                <a:highlight>
                  <a:srgbClr val="FFFFFF"/>
                </a:highlight>
                <a:latin typeface="Inter"/>
              </a:rPr>
              <a:t>And God said, “Let there be light,”  and there was light.</a:t>
            </a:r>
            <a:endParaRPr lang="en-ZA" dirty="0"/>
          </a:p>
        </p:txBody>
      </p:sp>
      <p:sp>
        <p:nvSpPr>
          <p:cNvPr id="5" name="TextBox 4">
            <a:extLst>
              <a:ext uri="{FF2B5EF4-FFF2-40B4-BE49-F238E27FC236}">
                <a16:creationId xmlns:a16="http://schemas.microsoft.com/office/drawing/2014/main" id="{D7836C79-A3A6-8579-4024-367AE44F1548}"/>
              </a:ext>
            </a:extLst>
          </p:cNvPr>
          <p:cNvSpPr txBox="1"/>
          <p:nvPr/>
        </p:nvSpPr>
        <p:spPr>
          <a:xfrm>
            <a:off x="6216870" y="0"/>
            <a:ext cx="5975129" cy="6858000"/>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3</a:t>
            </a:r>
            <a:r>
              <a:rPr lang="bo-CN" sz="6600" b="0" i="0" dirty="0">
                <a:solidFill>
                  <a:srgbClr val="121212"/>
                </a:solidFill>
                <a:effectLst/>
                <a:highlight>
                  <a:srgbClr val="FFFFFF"/>
                </a:highlight>
                <a:latin typeface="Inter"/>
              </a:rPr>
              <a:t>དེ་ནས་དཀོན་མཆོག་གིས་འདི་སྐད༌དུ། འོད་ཡོད་པར་གྱུར་ཅིག་ཅེས་གསུངས་པ་དང་འོད་བྱུང༌ངོ༌།། </a:t>
            </a:r>
            <a:endParaRPr lang="en-ZA" sz="6600" dirty="0"/>
          </a:p>
        </p:txBody>
      </p:sp>
    </p:spTree>
    <p:extLst>
      <p:ext uri="{BB962C8B-B14F-4D97-AF65-F5344CB8AC3E}">
        <p14:creationId xmlns:p14="http://schemas.microsoft.com/office/powerpoint/2010/main" val="327843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759</TotalTime>
  <Words>2650</Words>
  <Application>Microsoft Office PowerPoint</Application>
  <PresentationFormat>Widescreen</PresentationFormat>
  <Paragraphs>126</Paragraphs>
  <Slides>72</Slides>
  <Notes>1</Notes>
  <HiddenSlides>0</HiddenSlides>
  <MMClips>36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72</vt:i4>
      </vt:variant>
    </vt:vector>
  </HeadingPairs>
  <TitlesOfParts>
    <vt:vector size="82" baseType="lpstr">
      <vt:lpstr>Aptos</vt:lpstr>
      <vt:lpstr>Arial</vt:lpstr>
      <vt:lpstr>Calibri</vt:lpstr>
      <vt:lpstr>Calibri Light</vt:lpstr>
      <vt:lpstr>Inter</vt:lpstr>
      <vt:lpstr>Microsoft Himalaya</vt:lpstr>
      <vt:lpstr>PT Serif</vt:lpstr>
      <vt:lpstr>system-ui</vt:lpstr>
      <vt:lpstr>Times New Roman</vt:lpstr>
      <vt:lpstr>Office Theme</vt:lpstr>
      <vt:lpstr>01-1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2024-08-14T06:52:13Z</dcterms:modified>
</cp:coreProperties>
</file>