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83" r:id="rId3"/>
    <p:sldId id="470" r:id="rId4"/>
    <p:sldId id="484" r:id="rId5"/>
    <p:sldId id="482" r:id="rId6"/>
    <p:sldId id="485" r:id="rId7"/>
    <p:sldId id="471" r:id="rId8"/>
    <p:sldId id="259" r:id="rId9"/>
    <p:sldId id="473" r:id="rId10"/>
    <p:sldId id="260" r:id="rId11"/>
    <p:sldId id="474" r:id="rId12"/>
    <p:sldId id="269" r:id="rId13"/>
    <p:sldId id="475" r:id="rId14"/>
    <p:sldId id="265" r:id="rId15"/>
    <p:sldId id="476" r:id="rId16"/>
    <p:sldId id="261" r:id="rId17"/>
    <p:sldId id="477" r:id="rId18"/>
    <p:sldId id="263" r:id="rId19"/>
    <p:sldId id="478" r:id="rId20"/>
    <p:sldId id="266" r:id="rId21"/>
    <p:sldId id="479" r:id="rId22"/>
    <p:sldId id="271" r:id="rId23"/>
    <p:sldId id="480" r:id="rId24"/>
    <p:sldId id="26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8436" autoAdjust="0"/>
  </p:normalViewPr>
  <p:slideViewPr>
    <p:cSldViewPr snapToGrid="0">
      <p:cViewPr varScale="1">
        <p:scale>
          <a:sx n="95" d="100"/>
          <a:sy n="95" d="100"/>
        </p:scale>
        <p:origin x="900" y="30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0518CD11-1007-42C9-8811-69284CC024D4}"/>
    <pc:docChg chg="modSld">
      <pc:chgData name="Alfred Smith" userId="3c60a3631c0db8ad" providerId="LiveId" clId="{0518CD11-1007-42C9-8811-69284CC024D4}" dt="2025-05-09T09:20:08.772" v="2"/>
      <pc:docMkLst>
        <pc:docMk/>
      </pc:docMkLst>
      <pc:sldChg chg="modSp mod">
        <pc:chgData name="Alfred Smith" userId="3c60a3631c0db8ad" providerId="LiveId" clId="{0518CD11-1007-42C9-8811-69284CC024D4}" dt="2025-05-09T09:19:59.932" v="1" actId="20577"/>
        <pc:sldMkLst>
          <pc:docMk/>
          <pc:sldMk cId="3130557392" sldId="483"/>
        </pc:sldMkLst>
        <pc:spChg chg="mod">
          <ac:chgData name="Alfred Smith" userId="3c60a3631c0db8ad" providerId="LiveId" clId="{0518CD11-1007-42C9-8811-69284CC024D4}" dt="2025-05-09T09:19:59.932" v="1" actId="20577"/>
          <ac:spMkLst>
            <pc:docMk/>
            <pc:sldMk cId="3130557392" sldId="483"/>
            <ac:spMk id="2" creationId="{FA1EF866-BA18-B247-FEA8-A1C6162CCAF7}"/>
          </ac:spMkLst>
        </pc:spChg>
      </pc:sldChg>
      <pc:sldChg chg="modSp mod">
        <pc:chgData name="Alfred Smith" userId="3c60a3631c0db8ad" providerId="LiveId" clId="{0518CD11-1007-42C9-8811-69284CC024D4}" dt="2025-05-09T09:20:08.772" v="2"/>
        <pc:sldMkLst>
          <pc:docMk/>
          <pc:sldMk cId="1141157631" sldId="484"/>
        </pc:sldMkLst>
        <pc:spChg chg="mod">
          <ac:chgData name="Alfred Smith" userId="3c60a3631c0db8ad" providerId="LiveId" clId="{0518CD11-1007-42C9-8811-69284CC024D4}" dt="2025-05-09T09:20:08.772" v="2"/>
          <ac:spMkLst>
            <pc:docMk/>
            <pc:sldMk cId="1141157631" sldId="484"/>
            <ac:spMk id="4" creationId="{802433D3-A87E-3B22-369D-B1D707CE5805}"/>
          </ac:spMkLst>
        </pc:spChg>
      </pc:sldChg>
    </pc:docChg>
  </pc:docChgLst>
  <pc:docChgLst>
    <pc:chgData name="Leonie Smith" userId="fed1330f33f5650e" providerId="LiveId" clId="{73B40A2A-8CE4-4FE1-BD50-8C3118E2BBB6}"/>
    <pc:docChg chg="custSel modSld">
      <pc:chgData name="Leonie Smith" userId="fed1330f33f5650e" providerId="LiveId" clId="{73B40A2A-8CE4-4FE1-BD50-8C3118E2BBB6}" dt="2023-09-05T05:38:53.642" v="30" actId="403"/>
      <pc:docMkLst>
        <pc:docMk/>
      </pc:docMkLst>
      <pc:sldChg chg="addSp modSp">
        <pc:chgData name="Leonie Smith" userId="fed1330f33f5650e" providerId="LiveId" clId="{73B40A2A-8CE4-4FE1-BD50-8C3118E2BBB6}" dt="2023-09-05T03:49:54.604" v="11"/>
        <pc:sldMkLst>
          <pc:docMk/>
          <pc:sldMk cId="3596600315" sldId="468"/>
        </pc:sldMkLst>
      </pc:sldChg>
      <pc:sldChg chg="addSp delSp modSp mod modTransition modAnim">
        <pc:chgData name="Leonie Smith" userId="fed1330f33f5650e" providerId="LiveId" clId="{73B40A2A-8CE4-4FE1-BD50-8C3118E2BBB6}" dt="2023-09-05T04:28:43.298" v="24"/>
        <pc:sldMkLst>
          <pc:docMk/>
          <pc:sldMk cId="2823609039" sldId="470"/>
        </pc:sldMkLst>
      </pc:sldChg>
      <pc:sldChg chg="addSp modSp modAnim">
        <pc:chgData name="Leonie Smith" userId="fed1330f33f5650e" providerId="LiveId" clId="{73B40A2A-8CE4-4FE1-BD50-8C3118E2BBB6}" dt="2023-09-05T03:37:15.296" v="2"/>
        <pc:sldMkLst>
          <pc:docMk/>
          <pc:sldMk cId="2729134681" sldId="471"/>
        </pc:sldMkLst>
      </pc:sldChg>
      <pc:sldChg chg="addSp modSp modAnim">
        <pc:chgData name="Leonie Smith" userId="fed1330f33f5650e" providerId="LiveId" clId="{73B40A2A-8CE4-4FE1-BD50-8C3118E2BBB6}" dt="2023-09-05T03:37:31.337" v="3"/>
        <pc:sldMkLst>
          <pc:docMk/>
          <pc:sldMk cId="3218840597" sldId="473"/>
        </pc:sldMkLst>
      </pc:sldChg>
      <pc:sldChg chg="addSp modSp modAnim">
        <pc:chgData name="Leonie Smith" userId="fed1330f33f5650e" providerId="LiveId" clId="{73B40A2A-8CE4-4FE1-BD50-8C3118E2BBB6}" dt="2023-09-05T03:37:51.879" v="4"/>
        <pc:sldMkLst>
          <pc:docMk/>
          <pc:sldMk cId="1777246683" sldId="474"/>
        </pc:sldMkLst>
      </pc:sldChg>
      <pc:sldChg chg="addSp modSp modAnim">
        <pc:chgData name="Leonie Smith" userId="fed1330f33f5650e" providerId="LiveId" clId="{73B40A2A-8CE4-4FE1-BD50-8C3118E2BBB6}" dt="2023-09-05T03:38:16.964" v="5"/>
        <pc:sldMkLst>
          <pc:docMk/>
          <pc:sldMk cId="349945771" sldId="475"/>
        </pc:sldMkLst>
      </pc:sldChg>
      <pc:sldChg chg="addSp modSp modAnim">
        <pc:chgData name="Leonie Smith" userId="fed1330f33f5650e" providerId="LiveId" clId="{73B40A2A-8CE4-4FE1-BD50-8C3118E2BBB6}" dt="2023-09-05T03:38:30.952" v="6"/>
        <pc:sldMkLst>
          <pc:docMk/>
          <pc:sldMk cId="3948558611" sldId="476"/>
        </pc:sldMkLst>
      </pc:sldChg>
      <pc:sldChg chg="addSp modSp modAnim">
        <pc:chgData name="Leonie Smith" userId="fed1330f33f5650e" providerId="LiveId" clId="{73B40A2A-8CE4-4FE1-BD50-8C3118E2BBB6}" dt="2023-09-05T03:38:55.984" v="7"/>
        <pc:sldMkLst>
          <pc:docMk/>
          <pc:sldMk cId="4141894588" sldId="477"/>
        </pc:sldMkLst>
      </pc:sldChg>
      <pc:sldChg chg="addSp modSp modAnim">
        <pc:chgData name="Leonie Smith" userId="fed1330f33f5650e" providerId="LiveId" clId="{73B40A2A-8CE4-4FE1-BD50-8C3118E2BBB6}" dt="2023-09-05T03:39:11.010" v="8"/>
        <pc:sldMkLst>
          <pc:docMk/>
          <pc:sldMk cId="1509644224" sldId="478"/>
        </pc:sldMkLst>
      </pc:sldChg>
      <pc:sldChg chg="addSp modSp modAnim">
        <pc:chgData name="Leonie Smith" userId="fed1330f33f5650e" providerId="LiveId" clId="{73B40A2A-8CE4-4FE1-BD50-8C3118E2BBB6}" dt="2023-09-05T03:39:48.039" v="9"/>
        <pc:sldMkLst>
          <pc:docMk/>
          <pc:sldMk cId="4245149066" sldId="479"/>
        </pc:sldMkLst>
      </pc:sldChg>
      <pc:sldChg chg="addSp modSp modAnim">
        <pc:chgData name="Leonie Smith" userId="fed1330f33f5650e" providerId="LiveId" clId="{73B40A2A-8CE4-4FE1-BD50-8C3118E2BBB6}" dt="2023-09-05T03:40:22.887" v="10"/>
        <pc:sldMkLst>
          <pc:docMk/>
          <pc:sldMk cId="2091704499" sldId="480"/>
        </pc:sldMkLst>
      </pc:sldChg>
      <pc:sldChg chg="addSp modSp modAnim">
        <pc:chgData name="Leonie Smith" userId="fed1330f33f5650e" providerId="LiveId" clId="{73B40A2A-8CE4-4FE1-BD50-8C3118E2BBB6}" dt="2023-09-05T03:36:21.274" v="1"/>
        <pc:sldMkLst>
          <pc:docMk/>
          <pc:sldMk cId="1656913" sldId="482"/>
        </pc:sldMkLst>
      </pc:sldChg>
      <pc:sldChg chg="addSp delSp modSp mod">
        <pc:chgData name="Leonie Smith" userId="fed1330f33f5650e" providerId="LiveId" clId="{73B40A2A-8CE4-4FE1-BD50-8C3118E2BBB6}" dt="2023-09-05T05:38:53.642" v="30" actId="403"/>
        <pc:sldMkLst>
          <pc:docMk/>
          <pc:sldMk cId="3130557392" sldId="483"/>
        </pc:sldMkLst>
      </pc:sldChg>
      <pc:sldChg chg="addSp delSp modSp mod">
        <pc:chgData name="Leonie Smith" userId="fed1330f33f5650e" providerId="LiveId" clId="{73B40A2A-8CE4-4FE1-BD50-8C3118E2BBB6}" dt="2023-09-05T05:38:38.007" v="29" actId="403"/>
        <pc:sldMkLst>
          <pc:docMk/>
          <pc:sldMk cId="1141157631" sldId="484"/>
        </pc:sldMkLst>
      </pc:sldChg>
    </pc:docChg>
  </pc:docChgLst>
  <pc:docChgLst>
    <pc:chgData name="Alfred Smith" userId="3c60a3631c0db8ad" providerId="LiveId" clId="{7EAB34CF-38CD-43BB-9D1E-3838E9E0C903}"/>
    <pc:docChg chg="custSel modSld">
      <pc:chgData name="Alfred Smith" userId="3c60a3631c0db8ad" providerId="LiveId" clId="{7EAB34CF-38CD-43BB-9D1E-3838E9E0C903}" dt="2024-08-14T06:53:11.620" v="7" actId="1076"/>
      <pc:docMkLst>
        <pc:docMk/>
      </pc:docMkLst>
      <pc:sldChg chg="addSp delSp modSp mod">
        <pc:chgData name="Alfred Smith" userId="3c60a3631c0db8ad" providerId="LiveId" clId="{7EAB34CF-38CD-43BB-9D1E-3838E9E0C903}" dt="2024-08-12T03:49:36.016" v="4"/>
        <pc:sldMkLst>
          <pc:docMk/>
          <pc:sldMk cId="3596600315" sldId="468"/>
        </pc:sldMkLst>
      </pc:sldChg>
      <pc:sldChg chg="addSp modSp mod">
        <pc:chgData name="Alfred Smith" userId="3c60a3631c0db8ad" providerId="LiveId" clId="{7EAB34CF-38CD-43BB-9D1E-3838E9E0C903}" dt="2024-08-14T06:53:11.620" v="7" actId="1076"/>
        <pc:sldMkLst>
          <pc:docMk/>
          <pc:sldMk cId="1141157631" sldId="48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2025/05/09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dirty="0">
                <a:solidFill>
                  <a:srgbClr val="000000"/>
                </a:solidFill>
                <a:effectLst/>
                <a:latin typeface="Segoe UI" panose="020B0502040204020203" pitchFamily="34" charset="0"/>
              </a:rPr>
              <a:t>Still today Lucifer is here. We call him Satan, the snake or the devil. It is he who leads the whole world on the wrong path. He brings evil to this world.</a:t>
            </a:r>
            <a:endParaRPr lang="en-ZA" dirty="0"/>
          </a:p>
        </p:txBody>
      </p:sp>
      <p:sp>
        <p:nvSpPr>
          <p:cNvPr id="4" name="Slide Number Placeholder 3"/>
          <p:cNvSpPr>
            <a:spLocks noGrp="1"/>
          </p:cNvSpPr>
          <p:nvPr>
            <p:ph type="sldNum" sz="quarter" idx="5"/>
          </p:nvPr>
        </p:nvSpPr>
        <p:spPr/>
        <p:txBody>
          <a:bodyPr/>
          <a:lstStyle/>
          <a:p>
            <a:fld id="{3D7834DA-CCE1-4870-9A1A-7AA6FD9761E9}" type="slidenum">
              <a:rPr lang="en-ZA" smtClean="0"/>
              <a:t>24</a:t>
            </a:fld>
            <a:endParaRPr lang="en-ZA"/>
          </a:p>
        </p:txBody>
      </p:sp>
    </p:spTree>
    <p:extLst>
      <p:ext uri="{BB962C8B-B14F-4D97-AF65-F5344CB8AC3E}">
        <p14:creationId xmlns:p14="http://schemas.microsoft.com/office/powerpoint/2010/main" val="790160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At the time of Creation there were heavenly beings called angels who lived with God in his Heavenly kingdom. This is the story of one of these angels. We will call him, Lucifer, or the snake. </a:t>
            </a:r>
          </a:p>
        </p:txBody>
      </p:sp>
      <p:sp>
        <p:nvSpPr>
          <p:cNvPr id="4" name="Slide Number Placeholder 3"/>
          <p:cNvSpPr>
            <a:spLocks noGrp="1"/>
          </p:cNvSpPr>
          <p:nvPr>
            <p:ph type="sldNum" sz="quarter" idx="5"/>
          </p:nvPr>
        </p:nvSpPr>
        <p:spPr/>
        <p:txBody>
          <a:bodyPr/>
          <a:lstStyle/>
          <a:p>
            <a:fld id="{3D7834DA-CCE1-4870-9A1A-7AA6FD9761E9}" type="slidenum">
              <a:rPr lang="en-ZA" smtClean="0"/>
              <a:t>8</a:t>
            </a:fld>
            <a:endParaRPr lang="en-ZA"/>
          </a:p>
        </p:txBody>
      </p:sp>
    </p:spTree>
    <p:extLst>
      <p:ext uri="{BB962C8B-B14F-4D97-AF65-F5344CB8AC3E}">
        <p14:creationId xmlns:p14="http://schemas.microsoft.com/office/powerpoint/2010/main" val="73800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15000"/>
              </a:lnSpc>
            </a:pPr>
            <a: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There was one angel who was more beautiful and wise than the others. God appointed him as a guardian angel above the others.</a:t>
            </a:r>
            <a:b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endParaRPr lang="en-ZA" sz="1800" b="1" baseline="30000" dirty="0">
              <a:solidFill>
                <a:srgbClr val="000000"/>
              </a:solidFill>
              <a:effectLst/>
              <a:latin typeface="Segoe UI" panose="020B0502040204020203"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3D7834DA-CCE1-4870-9A1A-7AA6FD9761E9}" type="slidenum">
              <a:rPr lang="en-ZA" smtClean="0"/>
              <a:t>10</a:t>
            </a:fld>
            <a:endParaRPr lang="en-ZA"/>
          </a:p>
        </p:txBody>
      </p:sp>
    </p:spTree>
    <p:extLst>
      <p:ext uri="{BB962C8B-B14F-4D97-AF65-F5344CB8AC3E}">
        <p14:creationId xmlns:p14="http://schemas.microsoft.com/office/powerpoint/2010/main" val="3730644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From when he was created, this angel, Lucifer, did no wrong, but then he began to sin.</a:t>
            </a:r>
          </a:p>
          <a:p>
            <a:endParaRPr lang="en-ZA" dirty="0"/>
          </a:p>
        </p:txBody>
      </p:sp>
      <p:sp>
        <p:nvSpPr>
          <p:cNvPr id="4" name="Slide Number Placeholder 3"/>
          <p:cNvSpPr>
            <a:spLocks noGrp="1"/>
          </p:cNvSpPr>
          <p:nvPr>
            <p:ph type="sldNum" sz="quarter" idx="5"/>
          </p:nvPr>
        </p:nvSpPr>
        <p:spPr/>
        <p:txBody>
          <a:bodyPr/>
          <a:lstStyle/>
          <a:p>
            <a:fld id="{3D7834DA-CCE1-4870-9A1A-7AA6FD9761E9}" type="slidenum">
              <a:rPr lang="en-ZA" smtClean="0"/>
              <a:t>12</a:t>
            </a:fld>
            <a:endParaRPr lang="en-ZA"/>
          </a:p>
        </p:txBody>
      </p:sp>
    </p:spTree>
    <p:extLst>
      <p:ext uri="{BB962C8B-B14F-4D97-AF65-F5344CB8AC3E}">
        <p14:creationId xmlns:p14="http://schemas.microsoft.com/office/powerpoint/2010/main" val="2676722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dirty="0">
                <a:solidFill>
                  <a:srgbClr val="000000"/>
                </a:solidFill>
                <a:effectLst/>
                <a:latin typeface="Segoe UI" panose="020B0502040204020203" pitchFamily="34" charset="0"/>
                <a:ea typeface="Calibri" panose="020F0502020204030204" pitchFamily="34" charset="0"/>
              </a:rPr>
              <a:t>He said in his heart,</a:t>
            </a:r>
            <a:br>
              <a:rPr lang="en-ZA" sz="1800" dirty="0">
                <a:solidFill>
                  <a:srgbClr val="000000"/>
                </a:solidFill>
                <a:effectLst/>
                <a:latin typeface="Segoe UI" panose="020B0502040204020203" pitchFamily="34" charset="0"/>
                <a:ea typeface="Calibri" panose="020F0502020204030204" pitchFamily="34" charset="0"/>
              </a:rPr>
            </a:br>
            <a:r>
              <a:rPr lang="en-ZA" sz="1800" dirty="0">
                <a:solidFill>
                  <a:srgbClr val="000000"/>
                </a:solidFill>
                <a:effectLst/>
                <a:latin typeface="Courier New" panose="02070309020205020404" pitchFamily="49" charset="0"/>
                <a:ea typeface="Calibri" panose="020F0502020204030204" pitchFamily="34" charset="0"/>
              </a:rPr>
              <a:t>    </a:t>
            </a:r>
            <a:r>
              <a:rPr lang="en-ZA" sz="1800" dirty="0">
                <a:solidFill>
                  <a:srgbClr val="000000"/>
                </a:solidFill>
                <a:effectLst/>
                <a:latin typeface="Segoe UI" panose="020B0502040204020203" pitchFamily="34" charset="0"/>
                <a:ea typeface="Calibri" panose="020F0502020204030204" pitchFamily="34" charset="0"/>
              </a:rPr>
              <a:t>‘I will go up to the heavens.</a:t>
            </a:r>
            <a:br>
              <a:rPr lang="en-ZA" sz="1800" dirty="0">
                <a:solidFill>
                  <a:srgbClr val="000000"/>
                </a:solidFill>
                <a:effectLst/>
                <a:latin typeface="Segoe UI" panose="020B0502040204020203" pitchFamily="34" charset="0"/>
                <a:ea typeface="Calibri" panose="020F0502020204030204" pitchFamily="34" charset="0"/>
              </a:rPr>
            </a:br>
            <a:r>
              <a:rPr lang="en-ZA" sz="1800" dirty="0">
                <a:solidFill>
                  <a:srgbClr val="000000"/>
                </a:solidFill>
                <a:effectLst/>
                <a:latin typeface="Segoe UI" panose="020B0502040204020203" pitchFamily="34" charset="0"/>
                <a:ea typeface="Calibri" panose="020F0502020204030204" pitchFamily="34" charset="0"/>
              </a:rPr>
              <a:t>I’ll raise my throne</a:t>
            </a:r>
            <a:br>
              <a:rPr lang="en-ZA" sz="1800" dirty="0">
                <a:solidFill>
                  <a:srgbClr val="000000"/>
                </a:solidFill>
                <a:effectLst/>
                <a:latin typeface="Segoe UI" panose="020B0502040204020203" pitchFamily="34" charset="0"/>
                <a:ea typeface="Calibri" panose="020F0502020204030204" pitchFamily="34" charset="0"/>
              </a:rPr>
            </a:br>
            <a:r>
              <a:rPr lang="en-ZA" sz="1800" dirty="0">
                <a:solidFill>
                  <a:srgbClr val="000000"/>
                </a:solidFill>
                <a:effectLst/>
                <a:latin typeface="Courier New" panose="02070309020205020404" pitchFamily="49" charset="0"/>
                <a:ea typeface="Calibri" panose="020F0502020204030204" pitchFamily="34" charset="0"/>
              </a:rPr>
              <a:t>    </a:t>
            </a:r>
            <a:r>
              <a:rPr lang="en-ZA" sz="1800" dirty="0">
                <a:solidFill>
                  <a:srgbClr val="000000"/>
                </a:solidFill>
                <a:effectLst/>
                <a:latin typeface="Segoe UI" panose="020B0502040204020203" pitchFamily="34" charset="0"/>
                <a:ea typeface="Calibri" panose="020F0502020204030204" pitchFamily="34" charset="0"/>
              </a:rPr>
              <a:t>above the stars of God.</a:t>
            </a:r>
            <a:br>
              <a:rPr lang="en-ZA" sz="1800" dirty="0">
                <a:solidFill>
                  <a:srgbClr val="000000"/>
                </a:solidFill>
                <a:effectLst/>
                <a:latin typeface="Segoe UI" panose="020B0502040204020203" pitchFamily="34" charset="0"/>
                <a:ea typeface="Calibri" panose="020F0502020204030204" pitchFamily="34" charset="0"/>
              </a:rPr>
            </a:br>
            <a:r>
              <a:rPr lang="en-ZA" sz="1800" dirty="0">
                <a:solidFill>
                  <a:srgbClr val="000000"/>
                </a:solidFill>
                <a:effectLst/>
                <a:latin typeface="Courier New" panose="02070309020205020404" pitchFamily="49" charset="0"/>
                <a:ea typeface="Calibri" panose="020F0502020204030204" pitchFamily="34" charset="0"/>
              </a:rPr>
              <a:t>    </a:t>
            </a:r>
            <a:r>
              <a:rPr lang="en-ZA" sz="1800" dirty="0">
                <a:solidFill>
                  <a:srgbClr val="000000"/>
                </a:solidFill>
                <a:effectLst/>
                <a:latin typeface="Segoe UI" panose="020B0502040204020203" pitchFamily="34" charset="0"/>
                <a:ea typeface="Calibri" panose="020F0502020204030204" pitchFamily="34" charset="0"/>
              </a:rPr>
              <a:t>I’ll make myself like the Most High God.’</a:t>
            </a:r>
            <a:endParaRPr lang="en-ZA" dirty="0"/>
          </a:p>
        </p:txBody>
      </p:sp>
      <p:sp>
        <p:nvSpPr>
          <p:cNvPr id="4" name="Slide Number Placeholder 3"/>
          <p:cNvSpPr>
            <a:spLocks noGrp="1"/>
          </p:cNvSpPr>
          <p:nvPr>
            <p:ph type="sldNum" sz="quarter" idx="5"/>
          </p:nvPr>
        </p:nvSpPr>
        <p:spPr/>
        <p:txBody>
          <a:bodyPr/>
          <a:lstStyle/>
          <a:p>
            <a:fld id="{3D7834DA-CCE1-4870-9A1A-7AA6FD9761E9}" type="slidenum">
              <a:rPr lang="en-ZA" smtClean="0"/>
              <a:t>14</a:t>
            </a:fld>
            <a:endParaRPr lang="en-ZA"/>
          </a:p>
        </p:txBody>
      </p:sp>
    </p:spTree>
    <p:extLst>
      <p:ext uri="{BB962C8B-B14F-4D97-AF65-F5344CB8AC3E}">
        <p14:creationId xmlns:p14="http://schemas.microsoft.com/office/powerpoint/2010/main" val="3879555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dirty="0">
                <a:solidFill>
                  <a:srgbClr val="000000"/>
                </a:solidFill>
                <a:effectLst/>
                <a:latin typeface="Segoe UI" panose="020B0502040204020203" pitchFamily="34" charset="0"/>
              </a:rPr>
              <a:t>Then a war began in heaven. A third of the angels joined with Lucifer and rebelled against God. God’s angels fought against Lucifer and his angels</a:t>
            </a:r>
            <a:endParaRPr lang="en-ZA" dirty="0"/>
          </a:p>
        </p:txBody>
      </p:sp>
      <p:sp>
        <p:nvSpPr>
          <p:cNvPr id="4" name="Slide Number Placeholder 3"/>
          <p:cNvSpPr>
            <a:spLocks noGrp="1"/>
          </p:cNvSpPr>
          <p:nvPr>
            <p:ph type="sldNum" sz="quarter" idx="5"/>
          </p:nvPr>
        </p:nvSpPr>
        <p:spPr/>
        <p:txBody>
          <a:bodyPr/>
          <a:lstStyle/>
          <a:p>
            <a:fld id="{3D7834DA-CCE1-4870-9A1A-7AA6FD9761E9}" type="slidenum">
              <a:rPr lang="en-ZA" smtClean="0"/>
              <a:t>16</a:t>
            </a:fld>
            <a:endParaRPr lang="en-ZA"/>
          </a:p>
        </p:txBody>
      </p:sp>
    </p:spTree>
    <p:extLst>
      <p:ext uri="{BB962C8B-B14F-4D97-AF65-F5344CB8AC3E}">
        <p14:creationId xmlns:p14="http://schemas.microsoft.com/office/powerpoint/2010/main" val="2913232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dirty="0">
                <a:solidFill>
                  <a:srgbClr val="000000"/>
                </a:solidFill>
                <a:effectLst/>
                <a:latin typeface="Segoe UI" panose="020B0502040204020203" pitchFamily="34" charset="0"/>
                <a:ea typeface="Calibri" panose="020F0502020204030204" pitchFamily="34" charset="0"/>
              </a:rPr>
              <a:t>Lucifer was thrown down to the earth, and his angels with him. </a:t>
            </a:r>
            <a:endParaRPr lang="en-ZA" dirty="0"/>
          </a:p>
        </p:txBody>
      </p:sp>
      <p:sp>
        <p:nvSpPr>
          <p:cNvPr id="4" name="Slide Number Placeholder 3"/>
          <p:cNvSpPr>
            <a:spLocks noGrp="1"/>
          </p:cNvSpPr>
          <p:nvPr>
            <p:ph type="sldNum" sz="quarter" idx="5"/>
          </p:nvPr>
        </p:nvSpPr>
        <p:spPr/>
        <p:txBody>
          <a:bodyPr/>
          <a:lstStyle/>
          <a:p>
            <a:fld id="{3D7834DA-CCE1-4870-9A1A-7AA6FD9761E9}" type="slidenum">
              <a:rPr lang="en-ZA" smtClean="0"/>
              <a:t>18</a:t>
            </a:fld>
            <a:endParaRPr lang="en-ZA"/>
          </a:p>
        </p:txBody>
      </p:sp>
    </p:spTree>
    <p:extLst>
      <p:ext uri="{BB962C8B-B14F-4D97-AF65-F5344CB8AC3E}">
        <p14:creationId xmlns:p14="http://schemas.microsoft.com/office/powerpoint/2010/main" val="2242808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15000"/>
              </a:lnSpc>
              <a:spcAft>
                <a:spcPts val="1000"/>
              </a:spcAft>
            </a:pPr>
            <a: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God said to Lucifer: I sent you away from my mountain in shame.</a:t>
            </a:r>
            <a:b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1800" dirty="0">
                <a:solidFill>
                  <a:srgbClr val="000000"/>
                </a:solidFill>
                <a:effectLst/>
                <a:latin typeface="Courier New" panose="02070309020205020404" pitchFamily="49" charset="0"/>
                <a:ea typeface="Calibri" panose="020F0502020204030204" pitchFamily="34" charset="0"/>
                <a:cs typeface="Microsoft Himalaya" panose="01010100010101010101" pitchFamily="2" charset="0"/>
              </a:rPr>
              <a:t>    </a:t>
            </a:r>
            <a: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I drove you away</a:t>
            </a:r>
            <a:b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1800" dirty="0">
                <a:solidFill>
                  <a:srgbClr val="000000"/>
                </a:solidFill>
                <a:effectLst/>
                <a:latin typeface="Courier New" panose="02070309020205020404" pitchFamily="49" charset="0"/>
                <a:ea typeface="Calibri" panose="020F0502020204030204" pitchFamily="34" charset="0"/>
                <a:cs typeface="Microsoft Himalaya" panose="01010100010101010101" pitchFamily="2" charset="0"/>
              </a:rPr>
              <a:t>    </a:t>
            </a:r>
            <a: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from my presence</a:t>
            </a:r>
            <a:b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endParaRPr lang="en-ZA" dirty="0"/>
          </a:p>
        </p:txBody>
      </p:sp>
      <p:sp>
        <p:nvSpPr>
          <p:cNvPr id="4" name="Slide Number Placeholder 3"/>
          <p:cNvSpPr>
            <a:spLocks noGrp="1"/>
          </p:cNvSpPr>
          <p:nvPr>
            <p:ph type="sldNum" sz="quarter" idx="5"/>
          </p:nvPr>
        </p:nvSpPr>
        <p:spPr/>
        <p:txBody>
          <a:bodyPr/>
          <a:lstStyle/>
          <a:p>
            <a:fld id="{3D7834DA-CCE1-4870-9A1A-7AA6FD9761E9}" type="slidenum">
              <a:rPr lang="en-ZA" smtClean="0"/>
              <a:t>20</a:t>
            </a:fld>
            <a:endParaRPr lang="en-ZA"/>
          </a:p>
        </p:txBody>
      </p:sp>
    </p:spTree>
    <p:extLst>
      <p:ext uri="{BB962C8B-B14F-4D97-AF65-F5344CB8AC3E}">
        <p14:creationId xmlns:p14="http://schemas.microsoft.com/office/powerpoint/2010/main" val="35934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15000"/>
              </a:lnSpc>
              <a:spcAft>
                <a:spcPts val="1000"/>
              </a:spcAft>
            </a:pPr>
            <a:b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18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17 You thought you were so handsome</a:t>
            </a:r>
            <a:br>
              <a:rPr lang="en-ZA" sz="18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1800" b="1" baseline="30000" dirty="0">
                <a:solidFill>
                  <a:srgbClr val="000000"/>
                </a:solidFill>
                <a:effectLst/>
                <a:latin typeface="Courier New" panose="02070309020205020404" pitchFamily="49" charset="0"/>
                <a:ea typeface="Calibri" panose="020F0502020204030204" pitchFamily="34" charset="0"/>
                <a:cs typeface="Microsoft Himalaya" panose="01010100010101010101" pitchFamily="2" charset="0"/>
              </a:rPr>
              <a:t>    </a:t>
            </a:r>
            <a:r>
              <a:rPr lang="en-ZA" sz="18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that it made your heart proud.</a:t>
            </a:r>
            <a:br>
              <a:rPr lang="en-ZA" sz="18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18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You thought you were so glorious</a:t>
            </a:r>
            <a:br>
              <a:rPr lang="en-ZA" sz="18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1800" b="1" baseline="30000" dirty="0">
                <a:solidFill>
                  <a:srgbClr val="000000"/>
                </a:solidFill>
                <a:effectLst/>
                <a:latin typeface="Courier New" panose="02070309020205020404" pitchFamily="49" charset="0"/>
                <a:ea typeface="Calibri" panose="020F0502020204030204" pitchFamily="34" charset="0"/>
                <a:cs typeface="Microsoft Himalaya" panose="01010100010101010101" pitchFamily="2" charset="0"/>
              </a:rPr>
              <a:t>    </a:t>
            </a:r>
            <a:r>
              <a:rPr lang="en-ZA" sz="18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that it spoiled your wisdom.</a:t>
            </a:r>
            <a:br>
              <a:rPr lang="en-ZA" sz="18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18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So I threw you down to the earth.  </a:t>
            </a:r>
            <a:endParaRPr lang="en-ZA" sz="1800" b="1" baseline="300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4" name="Slide Number Placeholder 3"/>
          <p:cNvSpPr>
            <a:spLocks noGrp="1"/>
          </p:cNvSpPr>
          <p:nvPr>
            <p:ph type="sldNum" sz="quarter" idx="5"/>
          </p:nvPr>
        </p:nvSpPr>
        <p:spPr/>
        <p:txBody>
          <a:bodyPr/>
          <a:lstStyle/>
          <a:p>
            <a:fld id="{3D7834DA-CCE1-4870-9A1A-7AA6FD9761E9}" type="slidenum">
              <a:rPr lang="en-ZA" smtClean="0"/>
              <a:t>22</a:t>
            </a:fld>
            <a:endParaRPr lang="en-ZA"/>
          </a:p>
        </p:txBody>
      </p:sp>
    </p:spTree>
    <p:extLst>
      <p:ext uri="{BB962C8B-B14F-4D97-AF65-F5344CB8AC3E}">
        <p14:creationId xmlns:p14="http://schemas.microsoft.com/office/powerpoint/2010/main" val="1719974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02-1</a:t>
            </a:r>
          </a:p>
        </p:txBody>
      </p:sp>
      <p:pic>
        <p:nvPicPr>
          <p:cNvPr id="7" name="Audio 6">
            <a:hlinkClick r:id="" action="ppaction://media"/>
            <a:extLst>
              <a:ext uri="{FF2B5EF4-FFF2-40B4-BE49-F238E27FC236}">
                <a16:creationId xmlns:a16="http://schemas.microsoft.com/office/drawing/2014/main" id="{F676CD7E-E21A-2554-3A75-34A9263A34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8" name="Content Placeholder 2">
            <a:extLst>
              <a:ext uri="{FF2B5EF4-FFF2-40B4-BE49-F238E27FC236}">
                <a16:creationId xmlns:a16="http://schemas.microsoft.com/office/drawing/2014/main" id="{BD9AD165-9622-A0CF-D435-977226AB1A4A}"/>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6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6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2851"/>
    </mc:Choice>
    <mc:Fallback xmlns="">
      <p:transition spd="slow" advTm="2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7089A7-5645-469C-A501-A0999ABE07C9}"/>
              </a:ext>
            </a:extLst>
          </p:cNvPr>
          <p:cNvPicPr>
            <a:picLocks noChangeAspect="1"/>
          </p:cNvPicPr>
          <p:nvPr/>
        </p:nvPicPr>
        <p:blipFill>
          <a:blip r:embed="rId3"/>
          <a:stretch>
            <a:fillRect/>
          </a:stretch>
        </p:blipFill>
        <p:spPr>
          <a:xfrm>
            <a:off x="0" y="0"/>
            <a:ext cx="12192000" cy="7186108"/>
          </a:xfrm>
          <a:prstGeom prst="rect">
            <a:avLst/>
          </a:prstGeom>
        </p:spPr>
      </p:pic>
    </p:spTree>
    <p:extLst>
      <p:ext uri="{BB962C8B-B14F-4D97-AF65-F5344CB8AC3E}">
        <p14:creationId xmlns:p14="http://schemas.microsoft.com/office/powerpoint/2010/main" val="3114739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6000" dirty="0"/>
              <a:t>From when he was created, this angel, Lucifer, did no wrong, but then he began to sin.</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2" name="Audio 2">
            <a:hlinkClick r:id="" action="ppaction://media"/>
            <a:extLst>
              <a:ext uri="{FF2B5EF4-FFF2-40B4-BE49-F238E27FC236}">
                <a16:creationId xmlns:a16="http://schemas.microsoft.com/office/drawing/2014/main" id="{F3F64F83-B06E-8C2B-66FC-A510E4AD3B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7724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CFA93-20F5-42D8-B92A-0A10DBE5C003}"/>
              </a:ext>
            </a:extLst>
          </p:cNvPr>
          <p:cNvPicPr>
            <a:picLocks noChangeAspect="1"/>
          </p:cNvPicPr>
          <p:nvPr/>
        </p:nvPicPr>
        <p:blipFill>
          <a:blip r:embed="rId3"/>
          <a:stretch>
            <a:fillRect/>
          </a:stretch>
        </p:blipFill>
        <p:spPr>
          <a:xfrm>
            <a:off x="-11473131" y="-313796"/>
            <a:ext cx="24335435" cy="14343592"/>
          </a:xfrm>
          <a:prstGeom prst="rect">
            <a:avLst/>
          </a:prstGeom>
        </p:spPr>
      </p:pic>
    </p:spTree>
    <p:extLst>
      <p:ext uri="{BB962C8B-B14F-4D97-AF65-F5344CB8AC3E}">
        <p14:creationId xmlns:p14="http://schemas.microsoft.com/office/powerpoint/2010/main" val="2500228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400" dirty="0">
                <a:solidFill>
                  <a:srgbClr val="000000"/>
                </a:solidFill>
                <a:effectLst/>
                <a:latin typeface="Segoe UI" panose="020B0502040204020203" pitchFamily="34" charset="0"/>
                <a:ea typeface="Calibri" panose="020F0502020204030204" pitchFamily="34" charset="0"/>
              </a:rPr>
              <a:t>He said in his heart,</a:t>
            </a:r>
            <a:br>
              <a:rPr lang="en-ZA" sz="4400" dirty="0">
                <a:solidFill>
                  <a:srgbClr val="000000"/>
                </a:solidFill>
                <a:effectLst/>
                <a:latin typeface="Segoe UI" panose="020B0502040204020203" pitchFamily="34" charset="0"/>
                <a:ea typeface="Calibri" panose="020F0502020204030204" pitchFamily="34" charset="0"/>
              </a:rPr>
            </a:br>
            <a:r>
              <a:rPr lang="en-ZA" sz="4400" dirty="0">
                <a:solidFill>
                  <a:srgbClr val="000000"/>
                </a:solidFill>
                <a:effectLst/>
                <a:latin typeface="Courier New" panose="02070309020205020404" pitchFamily="49" charset="0"/>
                <a:ea typeface="Calibri" panose="020F0502020204030204" pitchFamily="34" charset="0"/>
              </a:rPr>
              <a:t>    </a:t>
            </a:r>
            <a:r>
              <a:rPr lang="en-ZA" sz="4400" dirty="0">
                <a:solidFill>
                  <a:srgbClr val="000000"/>
                </a:solidFill>
                <a:effectLst/>
                <a:latin typeface="Segoe UI" panose="020B0502040204020203" pitchFamily="34" charset="0"/>
                <a:ea typeface="Calibri" panose="020F0502020204030204" pitchFamily="34" charset="0"/>
              </a:rPr>
              <a:t>‘I will go up to the heavens.</a:t>
            </a:r>
            <a:br>
              <a:rPr lang="en-ZA" sz="4400" dirty="0">
                <a:solidFill>
                  <a:srgbClr val="000000"/>
                </a:solidFill>
                <a:effectLst/>
                <a:latin typeface="Segoe UI" panose="020B0502040204020203" pitchFamily="34" charset="0"/>
                <a:ea typeface="Calibri" panose="020F0502020204030204" pitchFamily="34" charset="0"/>
              </a:rPr>
            </a:br>
            <a:r>
              <a:rPr lang="en-ZA" sz="4400" dirty="0">
                <a:solidFill>
                  <a:srgbClr val="000000"/>
                </a:solidFill>
                <a:effectLst/>
                <a:latin typeface="Segoe UI" panose="020B0502040204020203" pitchFamily="34" charset="0"/>
                <a:ea typeface="Calibri" panose="020F0502020204030204" pitchFamily="34" charset="0"/>
              </a:rPr>
              <a:t>I’ll raise my throne</a:t>
            </a:r>
            <a:br>
              <a:rPr lang="en-ZA" sz="4400" dirty="0">
                <a:solidFill>
                  <a:srgbClr val="000000"/>
                </a:solidFill>
                <a:effectLst/>
                <a:latin typeface="Segoe UI" panose="020B0502040204020203" pitchFamily="34" charset="0"/>
                <a:ea typeface="Calibri" panose="020F0502020204030204" pitchFamily="34" charset="0"/>
              </a:rPr>
            </a:br>
            <a:r>
              <a:rPr lang="en-ZA" sz="4400" dirty="0">
                <a:solidFill>
                  <a:srgbClr val="000000"/>
                </a:solidFill>
                <a:effectLst/>
                <a:latin typeface="Courier New" panose="02070309020205020404" pitchFamily="49" charset="0"/>
                <a:ea typeface="Calibri" panose="020F0502020204030204" pitchFamily="34" charset="0"/>
              </a:rPr>
              <a:t>    </a:t>
            </a:r>
            <a:r>
              <a:rPr lang="en-ZA" sz="4400" dirty="0">
                <a:solidFill>
                  <a:srgbClr val="000000"/>
                </a:solidFill>
                <a:effectLst/>
                <a:latin typeface="Segoe UI" panose="020B0502040204020203" pitchFamily="34" charset="0"/>
                <a:ea typeface="Calibri" panose="020F0502020204030204" pitchFamily="34" charset="0"/>
              </a:rPr>
              <a:t>above the stars of God.</a:t>
            </a:r>
            <a:br>
              <a:rPr lang="en-ZA" sz="4400" dirty="0">
                <a:solidFill>
                  <a:srgbClr val="000000"/>
                </a:solidFill>
                <a:effectLst/>
                <a:latin typeface="Segoe UI" panose="020B0502040204020203" pitchFamily="34" charset="0"/>
                <a:ea typeface="Calibri" panose="020F0502020204030204" pitchFamily="34" charset="0"/>
              </a:rPr>
            </a:br>
            <a:r>
              <a:rPr lang="en-ZA" sz="4400" dirty="0">
                <a:solidFill>
                  <a:srgbClr val="000000"/>
                </a:solidFill>
                <a:effectLst/>
                <a:latin typeface="Courier New" panose="02070309020205020404" pitchFamily="49" charset="0"/>
                <a:ea typeface="Calibri" panose="020F0502020204030204" pitchFamily="34" charset="0"/>
              </a:rPr>
              <a:t>    </a:t>
            </a:r>
            <a:r>
              <a:rPr lang="en-ZA" sz="4400" dirty="0">
                <a:solidFill>
                  <a:srgbClr val="000000"/>
                </a:solidFill>
                <a:effectLst/>
                <a:latin typeface="Segoe UI" panose="020B0502040204020203" pitchFamily="34" charset="0"/>
                <a:ea typeface="Calibri" panose="020F0502020204030204" pitchFamily="34" charset="0"/>
              </a:rPr>
              <a:t>I’ll make myself like the Most High God.’</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2" name="Audio 10">
            <a:hlinkClick r:id="" action="ppaction://media"/>
            <a:extLst>
              <a:ext uri="{FF2B5EF4-FFF2-40B4-BE49-F238E27FC236}">
                <a16:creationId xmlns:a16="http://schemas.microsoft.com/office/drawing/2014/main" id="{EFAEFF7D-C57A-44A9-754B-158FBE7901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994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04454F-3D0D-4EA0-85E6-8CF4DBBCDE9A}"/>
              </a:ext>
            </a:extLst>
          </p:cNvPr>
          <p:cNvPicPr>
            <a:picLocks noChangeAspect="1"/>
          </p:cNvPicPr>
          <p:nvPr/>
        </p:nvPicPr>
        <p:blipFill>
          <a:blip r:embed="rId3"/>
          <a:stretch>
            <a:fillRect/>
          </a:stretch>
        </p:blipFill>
        <p:spPr>
          <a:xfrm>
            <a:off x="0" y="-4011"/>
            <a:ext cx="12192000" cy="6866022"/>
          </a:xfrm>
          <a:prstGeom prst="rect">
            <a:avLst/>
          </a:prstGeom>
        </p:spPr>
      </p:pic>
    </p:spTree>
    <p:extLst>
      <p:ext uri="{BB962C8B-B14F-4D97-AF65-F5344CB8AC3E}">
        <p14:creationId xmlns:p14="http://schemas.microsoft.com/office/powerpoint/2010/main" val="1995372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241739" y="192505"/>
            <a:ext cx="5975131" cy="6858000"/>
          </a:xfrm>
          <a:prstGeom prst="rect">
            <a:avLst/>
          </a:prstGeom>
          <a:noFill/>
        </p:spPr>
        <p:txBody>
          <a:bodyPr wrap="square" rtlCol="0">
            <a:noAutofit/>
          </a:bodyPr>
          <a:lstStyle/>
          <a:p>
            <a:r>
              <a:rPr lang="en-ZA" sz="4800" dirty="0">
                <a:solidFill>
                  <a:srgbClr val="000000"/>
                </a:solidFill>
                <a:effectLst/>
                <a:latin typeface="Segoe UI" panose="020B0502040204020203" pitchFamily="34" charset="0"/>
              </a:rPr>
              <a:t>Then a war began in heaven. A third of the angels joined with Lucifer and rebelled against God. God’s angels fought against Lucifer and his angels</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2" name="Audio 4">
            <a:hlinkClick r:id="" action="ppaction://media"/>
            <a:extLst>
              <a:ext uri="{FF2B5EF4-FFF2-40B4-BE49-F238E27FC236}">
                <a16:creationId xmlns:a16="http://schemas.microsoft.com/office/drawing/2014/main" id="{1371BD37-E4A1-20AD-1F6F-241B140A46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4855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B5AE57-0143-45E1-BE1C-96A81E71E0FE}"/>
              </a:ext>
            </a:extLst>
          </p:cNvPr>
          <p:cNvPicPr>
            <a:picLocks noChangeAspect="1"/>
          </p:cNvPicPr>
          <p:nvPr/>
        </p:nvPicPr>
        <p:blipFill>
          <a:blip r:embed="rId3"/>
          <a:stretch>
            <a:fillRect/>
          </a:stretch>
        </p:blipFill>
        <p:spPr>
          <a:xfrm>
            <a:off x="-604434" y="0"/>
            <a:ext cx="12945560" cy="6858000"/>
          </a:xfrm>
          <a:prstGeom prst="rect">
            <a:avLst/>
          </a:prstGeom>
        </p:spPr>
      </p:pic>
    </p:spTree>
    <p:extLst>
      <p:ext uri="{BB962C8B-B14F-4D97-AF65-F5344CB8AC3E}">
        <p14:creationId xmlns:p14="http://schemas.microsoft.com/office/powerpoint/2010/main" val="888310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400" dirty="0">
                <a:solidFill>
                  <a:srgbClr val="000000"/>
                </a:solidFill>
                <a:effectLst/>
                <a:latin typeface="Segoe UI" panose="020B0502040204020203" pitchFamily="34" charset="0"/>
                <a:ea typeface="Calibri" panose="020F0502020204030204" pitchFamily="34" charset="0"/>
              </a:rPr>
              <a:t>Lucifer was thrown down to the earth, and his angels with him. </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2" name="Audio 1">
            <a:hlinkClick r:id="" action="ppaction://media"/>
            <a:extLst>
              <a:ext uri="{FF2B5EF4-FFF2-40B4-BE49-F238E27FC236}">
                <a16:creationId xmlns:a16="http://schemas.microsoft.com/office/drawing/2014/main" id="{050F33F0-5AAC-EFAB-1053-9C01206AC8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4189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40DA0E-6AE5-462E-B755-F44E23F1B3AC}"/>
              </a:ext>
            </a:extLst>
          </p:cNvPr>
          <p:cNvPicPr>
            <a:picLocks noChangeAspect="1"/>
          </p:cNvPicPr>
          <p:nvPr/>
        </p:nvPicPr>
        <p:blipFill>
          <a:blip r:embed="rId3"/>
          <a:stretch>
            <a:fillRect/>
          </a:stretch>
        </p:blipFill>
        <p:spPr>
          <a:xfrm>
            <a:off x="-606789" y="0"/>
            <a:ext cx="12798789" cy="6858000"/>
          </a:xfrm>
          <a:prstGeom prst="rect">
            <a:avLst/>
          </a:prstGeom>
        </p:spPr>
      </p:pic>
    </p:spTree>
    <p:extLst>
      <p:ext uri="{BB962C8B-B14F-4D97-AF65-F5344CB8AC3E}">
        <p14:creationId xmlns:p14="http://schemas.microsoft.com/office/powerpoint/2010/main" val="1325178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4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God said to Lucifer: I sent you away from my mountain in shame.</a:t>
            </a:r>
            <a:br>
              <a:rPr lang="en-ZA" sz="44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4400" dirty="0">
                <a:solidFill>
                  <a:srgbClr val="000000"/>
                </a:solidFill>
                <a:effectLst/>
                <a:latin typeface="Courier New" panose="02070309020205020404" pitchFamily="49" charset="0"/>
                <a:ea typeface="Calibri" panose="020F0502020204030204" pitchFamily="34" charset="0"/>
                <a:cs typeface="Microsoft Himalaya" panose="01010100010101010101" pitchFamily="2" charset="0"/>
              </a:rPr>
              <a:t>    </a:t>
            </a:r>
            <a:r>
              <a:rPr lang="en-ZA" sz="44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I drove you away</a:t>
            </a:r>
            <a:br>
              <a:rPr lang="en-ZA" sz="44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4400" dirty="0">
                <a:solidFill>
                  <a:srgbClr val="000000"/>
                </a:solidFill>
                <a:effectLst/>
                <a:latin typeface="Courier New" panose="02070309020205020404" pitchFamily="49" charset="0"/>
                <a:ea typeface="Calibri" panose="020F0502020204030204" pitchFamily="34" charset="0"/>
                <a:cs typeface="Microsoft Himalaya" panose="01010100010101010101" pitchFamily="2" charset="0"/>
              </a:rPr>
              <a:t>    </a:t>
            </a:r>
            <a:r>
              <a:rPr lang="en-ZA" sz="44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from my presence</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2" name="Audio 5">
            <a:hlinkClick r:id="" action="ppaction://media"/>
            <a:extLst>
              <a:ext uri="{FF2B5EF4-FFF2-40B4-BE49-F238E27FC236}">
                <a16:creationId xmlns:a16="http://schemas.microsoft.com/office/drawing/2014/main" id="{C8A3910F-31DE-54E4-EC0C-2BECA99543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0964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8670E7-8B0A-E5E9-ABD9-1196429E1E1F}"/>
              </a:ext>
            </a:extLst>
          </p:cNvPr>
          <p:cNvPicPr>
            <a:picLocks noChangeAspect="1"/>
          </p:cNvPicPr>
          <p:nvPr/>
        </p:nvPicPr>
        <p:blipFill>
          <a:blip r:embed="rId2"/>
          <a:stretch>
            <a:fillRect/>
          </a:stretch>
        </p:blipFill>
        <p:spPr>
          <a:xfrm>
            <a:off x="-1" y="0"/>
            <a:ext cx="12864329" cy="6858000"/>
          </a:xfrm>
          <a:prstGeom prst="rect">
            <a:avLst/>
          </a:prstGeom>
        </p:spPr>
      </p:pic>
      <p:sp>
        <p:nvSpPr>
          <p:cNvPr id="2" name="TextBox 1">
            <a:extLst>
              <a:ext uri="{FF2B5EF4-FFF2-40B4-BE49-F238E27FC236}">
                <a16:creationId xmlns:a16="http://schemas.microsoft.com/office/drawing/2014/main" id="{FA1EF866-BA18-B247-FEA8-A1C6162CCAF7}"/>
              </a:ext>
            </a:extLst>
          </p:cNvPr>
          <p:cNvSpPr txBox="1"/>
          <p:nvPr/>
        </p:nvSpPr>
        <p:spPr>
          <a:xfrm>
            <a:off x="1513491" y="4721991"/>
            <a:ext cx="7110248" cy="2136009"/>
          </a:xfrm>
          <a:prstGeom prst="rect">
            <a:avLst/>
          </a:prstGeom>
          <a:noFill/>
        </p:spPr>
        <p:txBody>
          <a:bodyPr wrap="square" rtlCol="0">
            <a:noAutofit/>
          </a:bodyPr>
          <a:lstStyle/>
          <a:p>
            <a:r>
              <a:rPr lang="bo-CN" sz="66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ཡེ་ཤ་ཡཱ </a:t>
            </a:r>
            <a:r>
              <a:rPr lang="en-ZA" sz="48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14:12-15</a:t>
            </a:r>
            <a:r>
              <a:rPr lang="en-ZA"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bo-CN" sz="66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ཨེ་ཟེ་ཀི་ཨེལ</a:t>
            </a:r>
            <a:r>
              <a:rPr lang="en-IN" sz="66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ZA" sz="48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28:11-19</a:t>
            </a:r>
            <a:endParaRPr lang="bo-CN" sz="15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66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བདུད་ས་ཏན་གྱིས་སྡིག་པ། </a:t>
            </a:r>
            <a:endParaRPr lang="en-ZA" sz="66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30557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3DF89A-B9D2-45E7-A2BE-86AAF304817E}"/>
              </a:ext>
            </a:extLst>
          </p:cNvPr>
          <p:cNvPicPr>
            <a:picLocks noChangeAspect="1"/>
          </p:cNvPicPr>
          <p:nvPr/>
        </p:nvPicPr>
        <p:blipFill>
          <a:blip r:embed="rId3"/>
          <a:stretch>
            <a:fillRect/>
          </a:stretch>
        </p:blipFill>
        <p:spPr>
          <a:xfrm>
            <a:off x="-11320231" y="-4813538"/>
            <a:ext cx="24668171" cy="13217994"/>
          </a:xfrm>
          <a:prstGeom prst="rect">
            <a:avLst/>
          </a:prstGeom>
        </p:spPr>
      </p:pic>
    </p:spTree>
    <p:extLst>
      <p:ext uri="{BB962C8B-B14F-4D97-AF65-F5344CB8AC3E}">
        <p14:creationId xmlns:p14="http://schemas.microsoft.com/office/powerpoint/2010/main" val="612208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sz="5400" baseline="30000" dirty="0">
              <a:solidFill>
                <a:srgbClr val="000000"/>
              </a:solidFill>
              <a:latin typeface="Segoe UI" panose="020B0502040204020203" pitchFamily="34" charset="0"/>
              <a:ea typeface="Calibri" panose="020F0502020204030204" pitchFamily="34" charset="0"/>
              <a:cs typeface="Microsoft Himalaya" panose="01010100010101010101" pitchFamily="2" charset="0"/>
            </a:endParaRPr>
          </a:p>
          <a:p>
            <a:r>
              <a:rPr lang="en-ZA" sz="54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You thought you were so handsome</a:t>
            </a:r>
            <a:br>
              <a:rPr lang="en-ZA" sz="54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5400" baseline="30000" dirty="0">
                <a:solidFill>
                  <a:srgbClr val="000000"/>
                </a:solidFill>
                <a:effectLst/>
                <a:latin typeface="Courier New" panose="02070309020205020404" pitchFamily="49" charset="0"/>
                <a:ea typeface="Calibri" panose="020F0502020204030204" pitchFamily="34" charset="0"/>
                <a:cs typeface="Microsoft Himalaya" panose="01010100010101010101" pitchFamily="2" charset="0"/>
              </a:rPr>
              <a:t>    </a:t>
            </a:r>
            <a:r>
              <a:rPr lang="en-ZA" sz="54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that it made your heart proud.</a:t>
            </a:r>
            <a:br>
              <a:rPr lang="en-ZA" sz="54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54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You thought you were so glorious</a:t>
            </a:r>
            <a:br>
              <a:rPr lang="en-ZA" sz="54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5400" baseline="30000" dirty="0">
                <a:solidFill>
                  <a:srgbClr val="000000"/>
                </a:solidFill>
                <a:effectLst/>
                <a:latin typeface="Courier New" panose="02070309020205020404" pitchFamily="49" charset="0"/>
                <a:ea typeface="Calibri" panose="020F0502020204030204" pitchFamily="34" charset="0"/>
                <a:cs typeface="Microsoft Himalaya" panose="01010100010101010101" pitchFamily="2" charset="0"/>
              </a:rPr>
              <a:t>    </a:t>
            </a:r>
            <a:r>
              <a:rPr lang="en-ZA" sz="54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that it spoiled your wisdom.</a:t>
            </a:r>
            <a:br>
              <a:rPr lang="en-ZA" sz="54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54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So I threw you down to the earth.  </a:t>
            </a:r>
            <a:endParaRPr lang="en-ZA" sz="5400" baseline="300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2" name="Audio 6">
            <a:hlinkClick r:id="" action="ppaction://media"/>
            <a:extLst>
              <a:ext uri="{FF2B5EF4-FFF2-40B4-BE49-F238E27FC236}">
                <a16:creationId xmlns:a16="http://schemas.microsoft.com/office/drawing/2014/main" id="{EF5AD922-0240-7542-504D-B8A48A2356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4514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3DF89A-B9D2-45E7-A2BE-86AAF304817E}"/>
              </a:ext>
            </a:extLst>
          </p:cNvPr>
          <p:cNvPicPr>
            <a:picLocks noChangeAspect="1"/>
          </p:cNvPicPr>
          <p:nvPr/>
        </p:nvPicPr>
        <p:blipFill>
          <a:blip r:embed="rId3"/>
          <a:stretch>
            <a:fillRect/>
          </a:stretch>
        </p:blipFill>
        <p:spPr>
          <a:xfrm>
            <a:off x="-357986" y="-6159259"/>
            <a:ext cx="24668171" cy="13217994"/>
          </a:xfrm>
          <a:prstGeom prst="rect">
            <a:avLst/>
          </a:prstGeom>
        </p:spPr>
      </p:pic>
    </p:spTree>
    <p:extLst>
      <p:ext uri="{BB962C8B-B14F-4D97-AF65-F5344CB8AC3E}">
        <p14:creationId xmlns:p14="http://schemas.microsoft.com/office/powerpoint/2010/main" val="2345146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800" dirty="0">
                <a:solidFill>
                  <a:srgbClr val="000000"/>
                </a:solidFill>
                <a:effectLst/>
                <a:latin typeface="Segoe UI" panose="020B0502040204020203" pitchFamily="34" charset="0"/>
              </a:rPr>
              <a:t>Still today Lucifer is here. We call him Satan, the snake or the devil. It is he who leads the whole world on the wrong path. He brings evil to this world.</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2" name="Audio 3">
            <a:hlinkClick r:id="" action="ppaction://media"/>
            <a:extLst>
              <a:ext uri="{FF2B5EF4-FFF2-40B4-BE49-F238E27FC236}">
                <a16:creationId xmlns:a16="http://schemas.microsoft.com/office/drawing/2014/main" id="{04B32C75-4987-D7C8-2999-B29620A138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9170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B111EA-6204-4954-B6AD-A629DA6E008A}"/>
              </a:ext>
            </a:extLst>
          </p:cNvPr>
          <p:cNvPicPr>
            <a:picLocks noChangeAspect="1"/>
          </p:cNvPicPr>
          <p:nvPr/>
        </p:nvPicPr>
        <p:blipFill>
          <a:blip r:embed="rId3"/>
          <a:stretch>
            <a:fillRect/>
          </a:stretch>
        </p:blipFill>
        <p:spPr>
          <a:xfrm>
            <a:off x="-786063" y="0"/>
            <a:ext cx="14897420" cy="6858000"/>
          </a:xfrm>
          <a:prstGeom prst="rect">
            <a:avLst/>
          </a:prstGeom>
        </p:spPr>
      </p:pic>
    </p:spTree>
    <p:extLst>
      <p:ext uri="{BB962C8B-B14F-4D97-AF65-F5344CB8AC3E}">
        <p14:creationId xmlns:p14="http://schemas.microsoft.com/office/powerpoint/2010/main" val="1549973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6000" dirty="0">
                <a:latin typeface="Times New Roman" panose="02020603050405020304" pitchFamily="18" charset="0"/>
                <a:cs typeface="Times New Roman" panose="02020603050405020304" pitchFamily="18" charset="0"/>
              </a:rPr>
              <a:t>The fall of Satan</a:t>
            </a:r>
          </a:p>
          <a:p>
            <a:r>
              <a:rPr lang="en-ZA" sz="6000" dirty="0">
                <a:effectLst/>
                <a:latin typeface="Times New Roman" panose="02020603050405020304" pitchFamily="18" charset="0"/>
                <a:ea typeface="Calibri" panose="020F0502020204030204" pitchFamily="34" charset="0"/>
                <a:cs typeface="Times New Roman" panose="02020603050405020304" pitchFamily="18" charset="0"/>
              </a:rPr>
              <a:t>- Ezekiel 28:11-19; Isaiah 14:12-15</a:t>
            </a:r>
            <a:endParaRPr lang="en-ZA" sz="66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i="0" cap="all" dirty="0">
                <a:effectLst/>
                <a:latin typeface="ArialMT"/>
              </a:rPr>
              <a:t>ཡེ་ཤ་ཡཱ </a:t>
            </a:r>
            <a:r>
              <a:rPr lang="en-ZA" sz="3600" i="0" cap="all" dirty="0">
                <a:effectLst/>
                <a:latin typeface="ArialMT"/>
              </a:rPr>
              <a:t>14:12-15</a:t>
            </a:r>
          </a:p>
          <a:p>
            <a:r>
              <a:rPr lang="bo-CN" sz="8000" i="0" cap="all" dirty="0">
                <a:effectLst/>
                <a:latin typeface="ArialMT"/>
              </a:rPr>
              <a:t>ཨི་ཛི་ཀི་ཨེལ </a:t>
            </a:r>
            <a:r>
              <a:rPr lang="en-ZA" sz="3600" i="0" cap="all" dirty="0">
                <a:effectLst/>
                <a:latin typeface="ArialMT"/>
              </a:rPr>
              <a:t>28:11-19</a:t>
            </a:r>
            <a:endParaRPr lang="bo-CN" sz="8000" i="0" cap="all" dirty="0">
              <a:effectLst/>
              <a:latin typeface="ArialMT"/>
            </a:endParaRPr>
          </a:p>
          <a:p>
            <a:r>
              <a:rPr lang="bo-CN" sz="8000" b="0" i="0" dirty="0">
                <a:solidFill>
                  <a:srgbClr val="121212"/>
                </a:solidFill>
                <a:effectLst/>
                <a:latin typeface="Arial" panose="020B0604020202020204" pitchFamily="34" charset="0"/>
              </a:rPr>
              <a:t>བདུད་ས་ཏན་གྱིས་སྡིག་པ། </a:t>
            </a:r>
            <a:endParaRPr lang="en-ZA" sz="8000" dirty="0"/>
          </a:p>
        </p:txBody>
      </p:sp>
      <p:pic>
        <p:nvPicPr>
          <p:cNvPr id="13" name="Audio 12">
            <a:hlinkClick r:id="" action="ppaction://media"/>
            <a:extLst>
              <a:ext uri="{FF2B5EF4-FFF2-40B4-BE49-F238E27FC236}">
                <a16:creationId xmlns:a16="http://schemas.microsoft.com/office/drawing/2014/main" id="{70929B40-1D69-EBAA-A389-12BB19B41D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23609039"/>
      </p:ext>
    </p:extLst>
  </p:cSld>
  <p:clrMapOvr>
    <a:masterClrMapping/>
  </p:clrMapOvr>
  <mc:AlternateContent xmlns:mc="http://schemas.openxmlformats.org/markup-compatibility/2006" xmlns:p14="http://schemas.microsoft.com/office/powerpoint/2010/main">
    <mc:Choice Requires="p14">
      <p:transition spd="slow" p14:dur="2000" advTm="5028"/>
    </mc:Choice>
    <mc:Fallback xmlns="">
      <p:transition spd="slow" advTm="5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8670E7-8B0A-E5E9-ABD9-1196429E1E1F}"/>
              </a:ext>
            </a:extLst>
          </p:cNvPr>
          <p:cNvPicPr>
            <a:picLocks noChangeAspect="1"/>
          </p:cNvPicPr>
          <p:nvPr/>
        </p:nvPicPr>
        <p:blipFill>
          <a:blip r:embed="rId2"/>
          <a:stretch>
            <a:fillRect/>
          </a:stretch>
        </p:blipFill>
        <p:spPr>
          <a:xfrm>
            <a:off x="-1" y="0"/>
            <a:ext cx="12864329" cy="6858000"/>
          </a:xfrm>
          <a:prstGeom prst="rect">
            <a:avLst/>
          </a:prstGeom>
        </p:spPr>
      </p:pic>
      <p:sp>
        <p:nvSpPr>
          <p:cNvPr id="4" name="TextBox 3">
            <a:extLst>
              <a:ext uri="{FF2B5EF4-FFF2-40B4-BE49-F238E27FC236}">
                <a16:creationId xmlns:a16="http://schemas.microsoft.com/office/drawing/2014/main" id="{802433D3-A87E-3B22-369D-B1D707CE5805}"/>
              </a:ext>
            </a:extLst>
          </p:cNvPr>
          <p:cNvSpPr txBox="1"/>
          <p:nvPr/>
        </p:nvSpPr>
        <p:spPr>
          <a:xfrm>
            <a:off x="1513491" y="3844914"/>
            <a:ext cx="7110248" cy="2136009"/>
          </a:xfrm>
          <a:prstGeom prst="rect">
            <a:avLst/>
          </a:prstGeom>
          <a:noFill/>
        </p:spPr>
        <p:txBody>
          <a:bodyPr wrap="square" rtlCol="0">
            <a:noAutofit/>
          </a:bodyPr>
          <a:lstStyle/>
          <a:p>
            <a:r>
              <a:rPr lang="bo-CN" sz="66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ཡེ་ཤ་ཡཱ </a:t>
            </a:r>
            <a:r>
              <a:rPr lang="en-ZA" sz="48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14:12-15</a:t>
            </a:r>
            <a:r>
              <a:rPr lang="en-ZA" sz="3200" b="1" i="0" cap="all">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bo-CN" sz="6600" b="1" i="0" cap="all">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ཨེ་ཟེ་ཀི་ཨེལ </a:t>
            </a:r>
            <a:r>
              <a:rPr lang="en-ZA" sz="48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28:11-19</a:t>
            </a:r>
            <a:endParaRPr lang="bo-CN" sz="15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66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བདུད་ས་ཏན་གྱིས་སྡིག་པ། </a:t>
            </a:r>
            <a:endParaRPr lang="en-ZA" sz="66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2" name="TextBox 2">
            <a:extLst>
              <a:ext uri="{FF2B5EF4-FFF2-40B4-BE49-F238E27FC236}">
                <a16:creationId xmlns:a16="http://schemas.microsoft.com/office/drawing/2014/main" id="{407F020A-E80F-F4EE-F9A7-BFE7DE93B17A}"/>
              </a:ext>
            </a:extLst>
          </p:cNvPr>
          <p:cNvSpPr txBox="1"/>
          <p:nvPr/>
        </p:nvSpPr>
        <p:spPr>
          <a:xfrm>
            <a:off x="486023" y="6141468"/>
            <a:ext cx="5946140" cy="360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41157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4000" dirty="0"/>
              <a:t>When God created the heavens and the earth it was beautiful and perfect. Then evil entered the earth, and man chose to disobey God. Because of this, the whole earth was no longer perfect, and there came much suffering to man and all of creation.</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2" name="Audio 12">
            <a:hlinkClick r:id="" action="ppaction://media"/>
            <a:extLst>
              <a:ext uri="{FF2B5EF4-FFF2-40B4-BE49-F238E27FC236}">
                <a16:creationId xmlns:a16="http://schemas.microsoft.com/office/drawing/2014/main" id="{9D6E0667-43A5-9013-327F-353056F3BA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5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96C856-1D72-B89D-4B9D-2495CEC8783A}"/>
              </a:ext>
            </a:extLst>
          </p:cNvPr>
          <p:cNvPicPr>
            <a:picLocks noChangeAspect="1"/>
          </p:cNvPicPr>
          <p:nvPr/>
        </p:nvPicPr>
        <p:blipFill>
          <a:blip r:embed="rId2"/>
          <a:stretch>
            <a:fillRect/>
          </a:stretch>
        </p:blipFill>
        <p:spPr>
          <a:xfrm>
            <a:off x="-797034" y="1"/>
            <a:ext cx="12989034" cy="6858000"/>
          </a:xfrm>
          <a:prstGeom prst="rect">
            <a:avLst/>
          </a:prstGeom>
        </p:spPr>
      </p:pic>
    </p:spTree>
    <p:extLst>
      <p:ext uri="{BB962C8B-B14F-4D97-AF65-F5344CB8AC3E}">
        <p14:creationId xmlns:p14="http://schemas.microsoft.com/office/powerpoint/2010/main" val="1652854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400" dirty="0">
                <a:latin typeface="Calibri" panose="020F0502020204030204" pitchFamily="34" charset="0"/>
                <a:ea typeface="Calibri" panose="020F0502020204030204" pitchFamily="34" charset="0"/>
                <a:cs typeface="Microsoft Himalaya" panose="01010100010101010101" pitchFamily="2" charset="0"/>
              </a:rPr>
              <a:t>there were heavenly beings called angels who lived with God in his Heavenly kingdom. This is the story of one of these angels. We will call him Satan, or Lucifer.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2" name="Audio 18">
            <a:hlinkClick r:id="" action="ppaction://media"/>
            <a:extLst>
              <a:ext uri="{FF2B5EF4-FFF2-40B4-BE49-F238E27FC236}">
                <a16:creationId xmlns:a16="http://schemas.microsoft.com/office/drawing/2014/main" id="{7ADB8317-F487-E588-62DA-CD5D3EB796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2913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652C17-44EB-477E-9C00-8EE90CCB6471}"/>
              </a:ext>
            </a:extLst>
          </p:cNvPr>
          <p:cNvPicPr>
            <a:picLocks noChangeAspect="1"/>
          </p:cNvPicPr>
          <p:nvPr/>
        </p:nvPicPr>
        <p:blipFill>
          <a:blip r:embed="rId3"/>
          <a:stretch>
            <a:fillRect/>
          </a:stretch>
        </p:blipFill>
        <p:spPr>
          <a:xfrm>
            <a:off x="-1" y="0"/>
            <a:ext cx="15206869" cy="6858000"/>
          </a:xfrm>
          <a:prstGeom prst="rect">
            <a:avLst/>
          </a:prstGeom>
        </p:spPr>
      </p:pic>
    </p:spTree>
    <p:extLst>
      <p:ext uri="{BB962C8B-B14F-4D97-AF65-F5344CB8AC3E}">
        <p14:creationId xmlns:p14="http://schemas.microsoft.com/office/powerpoint/2010/main" val="2808268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457200">
              <a:lnSpc>
                <a:spcPct val="115000"/>
              </a:lnSpc>
            </a:pPr>
            <a:r>
              <a:rPr lang="en-ZA" sz="44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There was one angel who was more beautiful and wise than the others. God appointed him as a guardian angel above the others.</a:t>
            </a:r>
            <a:b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endParaRPr lang="en-ZA" sz="1800" b="1" baseline="30000" dirty="0">
              <a:solidFill>
                <a:srgbClr val="000000"/>
              </a:solidFill>
              <a:effectLst/>
              <a:latin typeface="Segoe UI" panose="020B0502040204020203" pitchFamily="34" charset="0"/>
              <a:ea typeface="Calibri" panose="020F0502020204030204" pitchFamily="34"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2" name="Audio 1">
            <a:hlinkClick r:id="" action="ppaction://media"/>
            <a:extLst>
              <a:ext uri="{FF2B5EF4-FFF2-40B4-BE49-F238E27FC236}">
                <a16:creationId xmlns:a16="http://schemas.microsoft.com/office/drawing/2014/main" id="{737AA2AF-9E6A-2F17-5D01-DBF852FC51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1884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544</TotalTime>
  <Words>845</Words>
  <Application>Microsoft Office PowerPoint</Application>
  <PresentationFormat>Widescreen</PresentationFormat>
  <Paragraphs>50</Paragraphs>
  <Slides>24</Slides>
  <Notes>10</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ArialMT</vt:lpstr>
      <vt:lpstr>Calibri</vt:lpstr>
      <vt:lpstr>Calibri Light</vt:lpstr>
      <vt:lpstr>Courier New</vt:lpstr>
      <vt:lpstr>Microsoft Himalaya</vt:lpstr>
      <vt:lpstr>PT Serif</vt:lpstr>
      <vt:lpstr>Segoe UI</vt:lpstr>
      <vt:lpstr>Symbol</vt:lpstr>
      <vt:lpstr>Times New Roman</vt:lpstr>
      <vt:lpstr>Office Theme</vt:lpstr>
      <vt:lpstr>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13</cp:revision>
  <dcterms:created xsi:type="dcterms:W3CDTF">2021-07-20T09:23:46Z</dcterms:created>
  <dcterms:modified xsi:type="dcterms:W3CDTF">2025-05-09T09:20:09Z</dcterms:modified>
</cp:coreProperties>
</file>