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68" r:id="rId2"/>
    <p:sldId id="469" r:id="rId3"/>
    <p:sldId id="438" r:id="rId4"/>
    <p:sldId id="256" r:id="rId5"/>
    <p:sldId id="268" r:id="rId6"/>
    <p:sldId id="470" r:id="rId7"/>
    <p:sldId id="257" r:id="rId8"/>
    <p:sldId id="471" r:id="rId9"/>
    <p:sldId id="258" r:id="rId10"/>
    <p:sldId id="472" r:id="rId11"/>
    <p:sldId id="259" r:id="rId12"/>
    <p:sldId id="473" r:id="rId13"/>
    <p:sldId id="260" r:id="rId14"/>
    <p:sldId id="474" r:id="rId15"/>
    <p:sldId id="261" r:id="rId16"/>
    <p:sldId id="475" r:id="rId17"/>
    <p:sldId id="262" r:id="rId18"/>
    <p:sldId id="476" r:id="rId19"/>
    <p:sldId id="263" r:id="rId20"/>
    <p:sldId id="477" r:id="rId21"/>
    <p:sldId id="264" r:id="rId22"/>
    <p:sldId id="478" r:id="rId23"/>
    <p:sldId id="267" r:id="rId24"/>
    <p:sldId id="479" r:id="rId25"/>
    <p:sldId id="265" r:id="rId26"/>
    <p:sldId id="4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330315-2496-4FFB-9816-616961D8EE5C}" v="41" dt="2024-08-14T06:53:32.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4583" autoAdjust="0"/>
  </p:normalViewPr>
  <p:slideViewPr>
    <p:cSldViewPr snapToGrid="0">
      <p:cViewPr varScale="1">
        <p:scale>
          <a:sx n="87" d="100"/>
          <a:sy n="87" d="100"/>
        </p:scale>
        <p:origin x="1512" y="60"/>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1330315-2496-4FFB-9816-616961D8EE5C}"/>
    <pc:docChg chg="undo custSel addSld delSld modSld">
      <pc:chgData name="Alfred Smith" userId="3c60a3631c0db8ad" providerId="LiveId" clId="{81330315-2496-4FFB-9816-616961D8EE5C}" dt="2024-08-14T06:53:32.471" v="91"/>
      <pc:docMkLst>
        <pc:docMk/>
      </pc:docMkLst>
      <pc:sldChg chg="addSp modSp">
        <pc:chgData name="Alfred Smith" userId="3c60a3631c0db8ad" providerId="LiveId" clId="{81330315-2496-4FFB-9816-616961D8EE5C}" dt="2024-08-14T06:53:32.471" v="91"/>
        <pc:sldMkLst>
          <pc:docMk/>
          <pc:sldMk cId="3973900516" sldId="256"/>
        </pc:sldMkLst>
        <pc:spChg chg="add mod">
          <ac:chgData name="Alfred Smith" userId="3c60a3631c0db8ad" providerId="LiveId" clId="{81330315-2496-4FFB-9816-616961D8EE5C}" dt="2024-08-14T06:53:32.471" v="91"/>
          <ac:spMkLst>
            <pc:docMk/>
            <pc:sldMk cId="3973900516" sldId="256"/>
            <ac:spMk id="2" creationId="{A6F738E6-685C-0A8F-8971-544D529AD678}"/>
          </ac:spMkLst>
        </pc:spChg>
      </pc:sldChg>
      <pc:sldChg chg="addSp delSp modSp mod modNotesTx">
        <pc:chgData name="Alfred Smith" userId="3c60a3631c0db8ad" providerId="LiveId" clId="{81330315-2496-4FFB-9816-616961D8EE5C}" dt="2024-08-12T03:58:55.986" v="73" actId="20577"/>
        <pc:sldMkLst>
          <pc:docMk/>
          <pc:sldMk cId="785836932" sldId="257"/>
        </pc:sldMkLst>
        <pc:spChg chg="add del mod">
          <ac:chgData name="Alfred Smith" userId="3c60a3631c0db8ad" providerId="LiveId" clId="{81330315-2496-4FFB-9816-616961D8EE5C}" dt="2024-08-12T03:55:25.460" v="49" actId="21"/>
          <ac:spMkLst>
            <pc:docMk/>
            <pc:sldMk cId="785836932" sldId="257"/>
            <ac:spMk id="2" creationId="{4660A171-1DF3-25CC-F895-4C61D91CFA7D}"/>
          </ac:spMkLst>
        </pc:spChg>
        <pc:spChg chg="add del mod">
          <ac:chgData name="Alfred Smith" userId="3c60a3631c0db8ad" providerId="LiveId" clId="{81330315-2496-4FFB-9816-616961D8EE5C}" dt="2024-08-12T03:58:47.165" v="71" actId="478"/>
          <ac:spMkLst>
            <pc:docMk/>
            <pc:sldMk cId="785836932" sldId="257"/>
            <ac:spMk id="4" creationId="{9A13E2D8-2F59-44C1-B1D2-79C300C26DD4}"/>
          </ac:spMkLst>
        </pc:spChg>
        <pc:spChg chg="add del mod">
          <ac:chgData name="Alfred Smith" userId="3c60a3631c0db8ad" providerId="LiveId" clId="{81330315-2496-4FFB-9816-616961D8EE5C}" dt="2024-08-12T03:58:47.165" v="71" actId="478"/>
          <ac:spMkLst>
            <pc:docMk/>
            <pc:sldMk cId="785836932" sldId="257"/>
            <ac:spMk id="5" creationId="{416C064E-628E-47C0-A712-DB178FE9901E}"/>
          </ac:spMkLst>
        </pc:spChg>
        <pc:spChg chg="add mod">
          <ac:chgData name="Alfred Smith" userId="3c60a3631c0db8ad" providerId="LiveId" clId="{81330315-2496-4FFB-9816-616961D8EE5C}" dt="2024-08-12T03:58:47.761" v="72"/>
          <ac:spMkLst>
            <pc:docMk/>
            <pc:sldMk cId="785836932" sldId="257"/>
            <ac:spMk id="7" creationId="{D8C52B45-6A9E-618A-8081-48004FF58E2F}"/>
          </ac:spMkLst>
        </pc:spChg>
        <pc:spChg chg="add mod">
          <ac:chgData name="Alfred Smith" userId="3c60a3631c0db8ad" providerId="LiveId" clId="{81330315-2496-4FFB-9816-616961D8EE5C}" dt="2024-08-12T03:58:47.761" v="72"/>
          <ac:spMkLst>
            <pc:docMk/>
            <pc:sldMk cId="785836932" sldId="257"/>
            <ac:spMk id="8" creationId="{ED71F461-99C0-C323-C9AD-D2CC6D846058}"/>
          </ac:spMkLst>
        </pc:spChg>
        <pc:picChg chg="del mod">
          <ac:chgData name="Alfred Smith" userId="3c60a3631c0db8ad" providerId="LiveId" clId="{81330315-2496-4FFB-9816-616961D8EE5C}" dt="2024-08-12T03:55:25.460" v="49" actId="21"/>
          <ac:picMkLst>
            <pc:docMk/>
            <pc:sldMk cId="785836932" sldId="257"/>
            <ac:picMk id="3" creationId="{19CAA6E9-2513-4188-8E0F-458C2F0B61FB}"/>
          </ac:picMkLst>
        </pc:picChg>
      </pc:sldChg>
      <pc:sldChg chg="addSp delSp modSp mod modNotesTx">
        <pc:chgData name="Alfred Smith" userId="3c60a3631c0db8ad" providerId="LiveId" clId="{81330315-2496-4FFB-9816-616961D8EE5C}" dt="2024-08-12T03:59:45.489" v="77"/>
        <pc:sldMkLst>
          <pc:docMk/>
          <pc:sldMk cId="1276665180" sldId="258"/>
        </pc:sldMkLst>
        <pc:spChg chg="del">
          <ac:chgData name="Alfred Smith" userId="3c60a3631c0db8ad" providerId="LiveId" clId="{81330315-2496-4FFB-9816-616961D8EE5C}" dt="2024-08-12T03:55:10.869" v="42" actId="21"/>
          <ac:spMkLst>
            <pc:docMk/>
            <pc:sldMk cId="1276665180" sldId="258"/>
            <ac:spMk id="3" creationId="{C779B2D1-2F05-8F35-3088-820085654B5F}"/>
          </ac:spMkLst>
        </pc:spChg>
        <pc:spChg chg="add del mod">
          <ac:chgData name="Alfred Smith" userId="3c60a3631c0db8ad" providerId="LiveId" clId="{81330315-2496-4FFB-9816-616961D8EE5C}" dt="2024-08-12T03:59:44.834" v="76" actId="478"/>
          <ac:spMkLst>
            <pc:docMk/>
            <pc:sldMk cId="1276665180" sldId="258"/>
            <ac:spMk id="5" creationId="{9A13E2D8-2F59-44C1-B1D2-79C300C26DD4}"/>
          </ac:spMkLst>
        </pc:spChg>
        <pc:spChg chg="add mod">
          <ac:chgData name="Alfred Smith" userId="3c60a3631c0db8ad" providerId="LiveId" clId="{81330315-2496-4FFB-9816-616961D8EE5C}" dt="2024-08-12T03:55:17.927" v="45"/>
          <ac:spMkLst>
            <pc:docMk/>
            <pc:sldMk cId="1276665180" sldId="258"/>
            <ac:spMk id="6" creationId="{416C064E-628E-47C0-A712-DB178FE9901E}"/>
          </ac:spMkLst>
        </pc:spChg>
        <pc:spChg chg="add mod">
          <ac:chgData name="Alfred Smith" userId="3c60a3631c0db8ad" providerId="LiveId" clId="{81330315-2496-4FFB-9816-616961D8EE5C}" dt="2024-08-12T03:59:45.489" v="77"/>
          <ac:spMkLst>
            <pc:docMk/>
            <pc:sldMk cId="1276665180" sldId="258"/>
            <ac:spMk id="7" creationId="{F35CDCD8-E8D7-8159-9E51-2E12782D7912}"/>
          </ac:spMkLst>
        </pc:spChg>
        <pc:picChg chg="del">
          <ac:chgData name="Alfred Smith" userId="3c60a3631c0db8ad" providerId="LiveId" clId="{81330315-2496-4FFB-9816-616961D8EE5C}" dt="2024-08-12T03:55:10.869" v="42" actId="21"/>
          <ac:picMkLst>
            <pc:docMk/>
            <pc:sldMk cId="1276665180" sldId="258"/>
            <ac:picMk id="4" creationId="{794BBE74-36F8-462A-9430-497BA220F310}"/>
          </ac:picMkLst>
        </pc:picChg>
      </pc:sldChg>
      <pc:sldChg chg="addSp delSp modSp mod">
        <pc:chgData name="Alfred Smith" userId="3c60a3631c0db8ad" providerId="LiveId" clId="{81330315-2496-4FFB-9816-616961D8EE5C}" dt="2024-08-12T04:00:13.608" v="79"/>
        <pc:sldMkLst>
          <pc:docMk/>
          <pc:sldMk cId="699281234" sldId="259"/>
        </pc:sldMkLst>
        <pc:spChg chg="del">
          <ac:chgData name="Alfred Smith" userId="3c60a3631c0db8ad" providerId="LiveId" clId="{81330315-2496-4FFB-9816-616961D8EE5C}" dt="2024-08-12T03:54:34.469" v="29" actId="21"/>
          <ac:spMkLst>
            <pc:docMk/>
            <pc:sldMk cId="699281234" sldId="259"/>
            <ac:spMk id="2" creationId="{ED70FE0D-88BB-B398-990A-0F176B449682}"/>
          </ac:spMkLst>
        </pc:spChg>
        <pc:spChg chg="add del mod">
          <ac:chgData name="Alfred Smith" userId="3c60a3631c0db8ad" providerId="LiveId" clId="{81330315-2496-4FFB-9816-616961D8EE5C}" dt="2024-08-12T04:00:12.882" v="78" actId="478"/>
          <ac:spMkLst>
            <pc:docMk/>
            <pc:sldMk cId="699281234" sldId="259"/>
            <ac:spMk id="3" creationId="{9A13E2D8-2F59-44C1-B1D2-79C300C26DD4}"/>
          </ac:spMkLst>
        </pc:spChg>
        <pc:spChg chg="add mod">
          <ac:chgData name="Alfred Smith" userId="3c60a3631c0db8ad" providerId="LiveId" clId="{81330315-2496-4FFB-9816-616961D8EE5C}" dt="2024-08-12T03:55:03.545" v="39"/>
          <ac:spMkLst>
            <pc:docMk/>
            <pc:sldMk cId="699281234" sldId="259"/>
            <ac:spMk id="6" creationId="{416C064E-628E-47C0-A712-DB178FE9901E}"/>
          </ac:spMkLst>
        </pc:spChg>
        <pc:spChg chg="add mod">
          <ac:chgData name="Alfred Smith" userId="3c60a3631c0db8ad" providerId="LiveId" clId="{81330315-2496-4FFB-9816-616961D8EE5C}" dt="2024-08-12T04:00:13.608" v="79"/>
          <ac:spMkLst>
            <pc:docMk/>
            <pc:sldMk cId="699281234" sldId="259"/>
            <ac:spMk id="7" creationId="{7978A5CC-3287-A87A-1026-BA758B552DC2}"/>
          </ac:spMkLst>
        </pc:spChg>
        <pc:picChg chg="del">
          <ac:chgData name="Alfred Smith" userId="3c60a3631c0db8ad" providerId="LiveId" clId="{81330315-2496-4FFB-9816-616961D8EE5C}" dt="2024-08-12T03:54:40.786" v="31" actId="21"/>
          <ac:picMkLst>
            <pc:docMk/>
            <pc:sldMk cId="699281234" sldId="259"/>
            <ac:picMk id="5" creationId="{9D876A81-AF76-497D-BF07-04F99B5489B8}"/>
          </ac:picMkLst>
        </pc:picChg>
      </pc:sldChg>
      <pc:sldChg chg="addSp delSp modSp mod">
        <pc:chgData name="Alfred Smith" userId="3c60a3631c0db8ad" providerId="LiveId" clId="{81330315-2496-4FFB-9816-616961D8EE5C}" dt="2024-08-12T04:00:33.558" v="81"/>
        <pc:sldMkLst>
          <pc:docMk/>
          <pc:sldMk cId="3425837070" sldId="260"/>
        </pc:sldMkLst>
        <pc:spChg chg="add del mod">
          <ac:chgData name="Alfred Smith" userId="3c60a3631c0db8ad" providerId="LiveId" clId="{81330315-2496-4FFB-9816-616961D8EE5C}" dt="2024-08-12T04:00:32.913" v="80" actId="478"/>
          <ac:spMkLst>
            <pc:docMk/>
            <pc:sldMk cId="3425837070" sldId="260"/>
            <ac:spMk id="3" creationId="{9A13E2D8-2F59-44C1-B1D2-79C300C26DD4}"/>
          </ac:spMkLst>
        </pc:spChg>
        <pc:spChg chg="add mod">
          <ac:chgData name="Alfred Smith" userId="3c60a3631c0db8ad" providerId="LiveId" clId="{81330315-2496-4FFB-9816-616961D8EE5C}" dt="2024-08-12T03:54:04.306" v="28"/>
          <ac:spMkLst>
            <pc:docMk/>
            <pc:sldMk cId="3425837070" sldId="260"/>
            <ac:spMk id="6" creationId="{416C064E-628E-47C0-A712-DB178FE9901E}"/>
          </ac:spMkLst>
        </pc:spChg>
        <pc:spChg chg="add mod">
          <ac:chgData name="Alfred Smith" userId="3c60a3631c0db8ad" providerId="LiveId" clId="{81330315-2496-4FFB-9816-616961D8EE5C}" dt="2024-08-12T04:00:33.558" v="81"/>
          <ac:spMkLst>
            <pc:docMk/>
            <pc:sldMk cId="3425837070" sldId="260"/>
            <ac:spMk id="7" creationId="{FB3070D9-8148-7384-8354-2967E114DDDD}"/>
          </ac:spMkLst>
        </pc:spChg>
        <pc:picChg chg="del">
          <ac:chgData name="Alfred Smith" userId="3c60a3631c0db8ad" providerId="LiveId" clId="{81330315-2496-4FFB-9816-616961D8EE5C}" dt="2024-08-12T03:53:55.807" v="25" actId="21"/>
          <ac:picMkLst>
            <pc:docMk/>
            <pc:sldMk cId="3425837070" sldId="260"/>
            <ac:picMk id="5" creationId="{53D22381-D6D8-4E3E-A286-3E836DDD0944}"/>
          </ac:picMkLst>
        </pc:picChg>
      </pc:sldChg>
      <pc:sldChg chg="addSp delSp modSp mod">
        <pc:chgData name="Alfred Smith" userId="3c60a3631c0db8ad" providerId="LiveId" clId="{81330315-2496-4FFB-9816-616961D8EE5C}" dt="2024-08-12T04:00:54.272" v="83"/>
        <pc:sldMkLst>
          <pc:docMk/>
          <pc:sldMk cId="3640369018" sldId="261"/>
        </pc:sldMkLst>
        <pc:spChg chg="add del mod">
          <ac:chgData name="Alfred Smith" userId="3c60a3631c0db8ad" providerId="LiveId" clId="{81330315-2496-4FFB-9816-616961D8EE5C}" dt="2024-08-12T04:00:53.601" v="82" actId="478"/>
          <ac:spMkLst>
            <pc:docMk/>
            <pc:sldMk cId="3640369018" sldId="261"/>
            <ac:spMk id="4" creationId="{9A13E2D8-2F59-44C1-B1D2-79C300C26DD4}"/>
          </ac:spMkLst>
        </pc:spChg>
        <pc:spChg chg="add mod">
          <ac:chgData name="Alfred Smith" userId="3c60a3631c0db8ad" providerId="LiveId" clId="{81330315-2496-4FFB-9816-616961D8EE5C}" dt="2024-08-12T03:53:52.674" v="24"/>
          <ac:spMkLst>
            <pc:docMk/>
            <pc:sldMk cId="3640369018" sldId="261"/>
            <ac:spMk id="5" creationId="{416C064E-628E-47C0-A712-DB178FE9901E}"/>
          </ac:spMkLst>
        </pc:spChg>
        <pc:spChg chg="add mod">
          <ac:chgData name="Alfred Smith" userId="3c60a3631c0db8ad" providerId="LiveId" clId="{81330315-2496-4FFB-9816-616961D8EE5C}" dt="2024-08-12T04:00:54.272" v="83"/>
          <ac:spMkLst>
            <pc:docMk/>
            <pc:sldMk cId="3640369018" sldId="261"/>
            <ac:spMk id="7" creationId="{EC788E84-8AF8-FCB3-E72B-30201904B1F2}"/>
          </ac:spMkLst>
        </pc:spChg>
        <pc:picChg chg="del">
          <ac:chgData name="Alfred Smith" userId="3c60a3631c0db8ad" providerId="LiveId" clId="{81330315-2496-4FFB-9816-616961D8EE5C}" dt="2024-08-12T03:53:42.095" v="21" actId="21"/>
          <ac:picMkLst>
            <pc:docMk/>
            <pc:sldMk cId="3640369018" sldId="261"/>
            <ac:picMk id="3" creationId="{0B77305D-5FD4-4885-8433-0EFBF6A9F4CF}"/>
          </ac:picMkLst>
        </pc:picChg>
      </pc:sldChg>
      <pc:sldChg chg="addSp delSp modSp mod">
        <pc:chgData name="Alfred Smith" userId="3c60a3631c0db8ad" providerId="LiveId" clId="{81330315-2496-4FFB-9816-616961D8EE5C}" dt="2024-08-12T04:01:08.389" v="84"/>
        <pc:sldMkLst>
          <pc:docMk/>
          <pc:sldMk cId="3240839087" sldId="262"/>
        </pc:sldMkLst>
        <pc:spChg chg="add mod">
          <ac:chgData name="Alfred Smith" userId="3c60a3631c0db8ad" providerId="LiveId" clId="{81330315-2496-4FFB-9816-616961D8EE5C}" dt="2024-08-12T04:01:08.389" v="84"/>
          <ac:spMkLst>
            <pc:docMk/>
            <pc:sldMk cId="3240839087" sldId="262"/>
            <ac:spMk id="3" creationId="{9A13E2D8-2F59-44C1-B1D2-79C300C26DD4}"/>
          </ac:spMkLst>
        </pc:spChg>
        <pc:spChg chg="add mod">
          <ac:chgData name="Alfred Smith" userId="3c60a3631c0db8ad" providerId="LiveId" clId="{81330315-2496-4FFB-9816-616961D8EE5C}" dt="2024-08-12T03:53:38.467" v="20"/>
          <ac:spMkLst>
            <pc:docMk/>
            <pc:sldMk cId="3240839087" sldId="262"/>
            <ac:spMk id="5" creationId="{416C064E-628E-47C0-A712-DB178FE9901E}"/>
          </ac:spMkLst>
        </pc:spChg>
        <pc:picChg chg="del">
          <ac:chgData name="Alfred Smith" userId="3c60a3631c0db8ad" providerId="LiveId" clId="{81330315-2496-4FFB-9816-616961D8EE5C}" dt="2024-08-12T03:53:27.843" v="17" actId="21"/>
          <ac:picMkLst>
            <pc:docMk/>
            <pc:sldMk cId="3240839087" sldId="262"/>
            <ac:picMk id="6" creationId="{B1E6C5A3-2827-4F59-9D74-F6E4945938B4}"/>
          </ac:picMkLst>
        </pc:picChg>
      </pc:sldChg>
      <pc:sldChg chg="addSp delSp modSp mod">
        <pc:chgData name="Alfred Smith" userId="3c60a3631c0db8ad" providerId="LiveId" clId="{81330315-2496-4FFB-9816-616961D8EE5C}" dt="2024-08-12T04:01:27.641" v="85"/>
        <pc:sldMkLst>
          <pc:docMk/>
          <pc:sldMk cId="3368423924" sldId="263"/>
        </pc:sldMkLst>
        <pc:spChg chg="add mod">
          <ac:chgData name="Alfred Smith" userId="3c60a3631c0db8ad" providerId="LiveId" clId="{81330315-2496-4FFB-9816-616961D8EE5C}" dt="2024-08-12T03:53:24.682" v="16"/>
          <ac:spMkLst>
            <pc:docMk/>
            <pc:sldMk cId="3368423924" sldId="263"/>
            <ac:spMk id="3" creationId="{416C064E-628E-47C0-A712-DB178FE9901E}"/>
          </ac:spMkLst>
        </pc:spChg>
        <pc:spChg chg="add mod">
          <ac:chgData name="Alfred Smith" userId="3c60a3631c0db8ad" providerId="LiveId" clId="{81330315-2496-4FFB-9816-616961D8EE5C}" dt="2024-08-12T04:01:27.641" v="85"/>
          <ac:spMkLst>
            <pc:docMk/>
            <pc:sldMk cId="3368423924" sldId="263"/>
            <ac:spMk id="4" creationId="{9A13E2D8-2F59-44C1-B1D2-79C300C26DD4}"/>
          </ac:spMkLst>
        </pc:spChg>
        <pc:picChg chg="del">
          <ac:chgData name="Alfred Smith" userId="3c60a3631c0db8ad" providerId="LiveId" clId="{81330315-2496-4FFB-9816-616961D8EE5C}" dt="2024-08-12T03:53:06.465" v="13" actId="21"/>
          <ac:picMkLst>
            <pc:docMk/>
            <pc:sldMk cId="3368423924" sldId="263"/>
            <ac:picMk id="5" creationId="{DA14E678-D92D-4057-87E2-4F3210FF008B}"/>
          </ac:picMkLst>
        </pc:picChg>
      </pc:sldChg>
      <pc:sldChg chg="addSp delSp modSp mod">
        <pc:chgData name="Alfred Smith" userId="3c60a3631c0db8ad" providerId="LiveId" clId="{81330315-2496-4FFB-9816-616961D8EE5C}" dt="2024-08-12T04:01:45.400" v="86"/>
        <pc:sldMkLst>
          <pc:docMk/>
          <pc:sldMk cId="3520022871" sldId="264"/>
        </pc:sldMkLst>
        <pc:spChg chg="add mod">
          <ac:chgData name="Alfred Smith" userId="3c60a3631c0db8ad" providerId="LiveId" clId="{81330315-2496-4FFB-9816-616961D8EE5C}" dt="2024-08-12T04:01:45.400" v="86"/>
          <ac:spMkLst>
            <pc:docMk/>
            <pc:sldMk cId="3520022871" sldId="264"/>
            <ac:spMk id="4" creationId="{9A13E2D8-2F59-44C1-B1D2-79C300C26DD4}"/>
          </ac:spMkLst>
        </pc:spChg>
        <pc:spChg chg="add mod">
          <ac:chgData name="Alfred Smith" userId="3c60a3631c0db8ad" providerId="LiveId" clId="{81330315-2496-4FFB-9816-616961D8EE5C}" dt="2024-08-12T03:53:01.570" v="12"/>
          <ac:spMkLst>
            <pc:docMk/>
            <pc:sldMk cId="3520022871" sldId="264"/>
            <ac:spMk id="6" creationId="{416C064E-628E-47C0-A712-DB178FE9901E}"/>
          </ac:spMkLst>
        </pc:spChg>
        <pc:picChg chg="del">
          <ac:chgData name="Alfred Smith" userId="3c60a3631c0db8ad" providerId="LiveId" clId="{81330315-2496-4FFB-9816-616961D8EE5C}" dt="2024-08-12T03:52:52.656" v="9" actId="21"/>
          <ac:picMkLst>
            <pc:docMk/>
            <pc:sldMk cId="3520022871" sldId="264"/>
            <ac:picMk id="5" creationId="{788EE846-3DA6-42FA-851C-E27124CCA56C}"/>
          </ac:picMkLst>
        </pc:picChg>
      </pc:sldChg>
      <pc:sldChg chg="addSp delSp modSp mod">
        <pc:chgData name="Alfred Smith" userId="3c60a3631c0db8ad" providerId="LiveId" clId="{81330315-2496-4FFB-9816-616961D8EE5C}" dt="2024-08-12T03:51:54.227" v="4"/>
        <pc:sldMkLst>
          <pc:docMk/>
          <pc:sldMk cId="4120687760" sldId="265"/>
        </pc:sldMkLst>
        <pc:spChg chg="add mod">
          <ac:chgData name="Alfred Smith" userId="3c60a3631c0db8ad" providerId="LiveId" clId="{81330315-2496-4FFB-9816-616961D8EE5C}" dt="2024-08-12T03:51:54.227" v="4"/>
          <ac:spMkLst>
            <pc:docMk/>
            <pc:sldMk cId="4120687760" sldId="265"/>
            <ac:spMk id="4" creationId="{9A13E2D8-2F59-44C1-B1D2-79C300C26DD4}"/>
          </ac:spMkLst>
        </pc:spChg>
        <pc:picChg chg="del">
          <ac:chgData name="Alfred Smith" userId="3c60a3631c0db8ad" providerId="LiveId" clId="{81330315-2496-4FFB-9816-616961D8EE5C}" dt="2024-08-12T03:51:30.209" v="1" actId="21"/>
          <ac:picMkLst>
            <pc:docMk/>
            <pc:sldMk cId="4120687760" sldId="265"/>
            <ac:picMk id="5" creationId="{5A4A3772-3030-4458-9422-9709F974D77C}"/>
          </ac:picMkLst>
        </pc:picChg>
      </pc:sldChg>
      <pc:sldChg chg="addSp delSp modSp mod">
        <pc:chgData name="Alfred Smith" userId="3c60a3631c0db8ad" providerId="LiveId" clId="{81330315-2496-4FFB-9816-616961D8EE5C}" dt="2024-08-12T04:02:37.208" v="90" actId="478"/>
        <pc:sldMkLst>
          <pc:docMk/>
          <pc:sldMk cId="669837611" sldId="267"/>
        </pc:sldMkLst>
        <pc:spChg chg="del">
          <ac:chgData name="Alfred Smith" userId="3c60a3631c0db8ad" providerId="LiveId" clId="{81330315-2496-4FFB-9816-616961D8EE5C}" dt="2024-08-12T04:02:32.430" v="89" actId="478"/>
          <ac:spMkLst>
            <pc:docMk/>
            <pc:sldMk cId="669837611" sldId="267"/>
            <ac:spMk id="2" creationId="{9B4202AF-18C0-4318-A9FA-31976ACC1C5D}"/>
          </ac:spMkLst>
        </pc:spChg>
        <pc:spChg chg="del">
          <ac:chgData name="Alfred Smith" userId="3c60a3631c0db8ad" providerId="LiveId" clId="{81330315-2496-4FFB-9816-616961D8EE5C}" dt="2024-08-12T04:02:37.208" v="90" actId="478"/>
          <ac:spMkLst>
            <pc:docMk/>
            <pc:sldMk cId="669837611" sldId="267"/>
            <ac:spMk id="3" creationId="{D1D5FA57-A7F1-442B-B75B-58142F2308E6}"/>
          </ac:spMkLst>
        </pc:spChg>
        <pc:spChg chg="add mod ord">
          <ac:chgData name="Alfred Smith" userId="3c60a3631c0db8ad" providerId="LiveId" clId="{81330315-2496-4FFB-9816-616961D8EE5C}" dt="2024-08-12T04:02:17.254" v="88" actId="167"/>
          <ac:spMkLst>
            <pc:docMk/>
            <pc:sldMk cId="669837611" sldId="267"/>
            <ac:spMk id="6" creationId="{9A13E2D8-2F59-44C1-B1D2-79C300C26DD4}"/>
          </ac:spMkLst>
        </pc:spChg>
        <pc:spChg chg="add mod">
          <ac:chgData name="Alfred Smith" userId="3c60a3631c0db8ad" providerId="LiveId" clId="{81330315-2496-4FFB-9816-616961D8EE5C}" dt="2024-08-12T03:52:34.891" v="8"/>
          <ac:spMkLst>
            <pc:docMk/>
            <pc:sldMk cId="669837611" sldId="267"/>
            <ac:spMk id="7" creationId="{416C064E-628E-47C0-A712-DB178FE9901E}"/>
          </ac:spMkLst>
        </pc:spChg>
        <pc:picChg chg="del">
          <ac:chgData name="Alfred Smith" userId="3c60a3631c0db8ad" providerId="LiveId" clId="{81330315-2496-4FFB-9816-616961D8EE5C}" dt="2024-08-12T03:52:26.169" v="5" actId="21"/>
          <ac:picMkLst>
            <pc:docMk/>
            <pc:sldMk cId="669837611" sldId="267"/>
            <ac:picMk id="4" creationId="{4A228DCB-ED44-4138-8074-7048D021A59F}"/>
          </ac:picMkLst>
        </pc:picChg>
      </pc:sldChg>
      <pc:sldChg chg="addSp delSp modSp mod modNotesTx">
        <pc:chgData name="Alfred Smith" userId="3c60a3631c0db8ad" providerId="LiveId" clId="{81330315-2496-4FFB-9816-616961D8EE5C}" dt="2024-08-12T03:59:03.127" v="74" actId="20577"/>
        <pc:sldMkLst>
          <pc:docMk/>
          <pc:sldMk cId="812103903" sldId="268"/>
        </pc:sldMkLst>
        <pc:spChg chg="del">
          <ac:chgData name="Alfred Smith" userId="3c60a3631c0db8ad" providerId="LiveId" clId="{81330315-2496-4FFB-9816-616961D8EE5C}" dt="2024-08-12T03:55:47.498" v="53" actId="21"/>
          <ac:spMkLst>
            <pc:docMk/>
            <pc:sldMk cId="812103903" sldId="268"/>
            <ac:spMk id="2" creationId="{4A5EF692-B838-AE0B-6195-4C5B4E9DA62D}"/>
          </ac:spMkLst>
        </pc:spChg>
        <pc:spChg chg="add del mod">
          <ac:chgData name="Alfred Smith" userId="3c60a3631c0db8ad" providerId="LiveId" clId="{81330315-2496-4FFB-9816-616961D8EE5C}" dt="2024-08-12T03:58:26.951" v="69" actId="478"/>
          <ac:spMkLst>
            <pc:docMk/>
            <pc:sldMk cId="812103903" sldId="268"/>
            <ac:spMk id="3" creationId="{416C064E-628E-47C0-A712-DB178FE9901E}"/>
          </ac:spMkLst>
        </pc:spChg>
        <pc:spChg chg="add del mod">
          <ac:chgData name="Alfred Smith" userId="3c60a3631c0db8ad" providerId="LiveId" clId="{81330315-2496-4FFB-9816-616961D8EE5C}" dt="2024-08-12T03:58:26.951" v="69" actId="478"/>
          <ac:spMkLst>
            <pc:docMk/>
            <pc:sldMk cId="812103903" sldId="268"/>
            <ac:spMk id="4" creationId="{9A13E2D8-2F59-44C1-B1D2-79C300C26DD4}"/>
          </ac:spMkLst>
        </pc:spChg>
        <pc:spChg chg="add mod">
          <ac:chgData name="Alfred Smith" userId="3c60a3631c0db8ad" providerId="LiveId" clId="{81330315-2496-4FFB-9816-616961D8EE5C}" dt="2024-08-12T03:58:27.824" v="70"/>
          <ac:spMkLst>
            <pc:docMk/>
            <pc:sldMk cId="812103903" sldId="268"/>
            <ac:spMk id="5" creationId="{573884D4-ACFD-98A1-78FC-52778D144E9A}"/>
          </ac:spMkLst>
        </pc:spChg>
        <pc:spChg chg="add mod">
          <ac:chgData name="Alfred Smith" userId="3c60a3631c0db8ad" providerId="LiveId" clId="{81330315-2496-4FFB-9816-616961D8EE5C}" dt="2024-08-12T03:58:27.824" v="70"/>
          <ac:spMkLst>
            <pc:docMk/>
            <pc:sldMk cId="812103903" sldId="268"/>
            <ac:spMk id="7" creationId="{AFB27ACA-0926-8C8F-16DB-509F693BE149}"/>
          </ac:spMkLst>
        </pc:spChg>
        <pc:picChg chg="del">
          <ac:chgData name="Alfred Smith" userId="3c60a3631c0db8ad" providerId="LiveId" clId="{81330315-2496-4FFB-9816-616961D8EE5C}" dt="2024-08-12T03:55:47.498" v="53" actId="21"/>
          <ac:picMkLst>
            <pc:docMk/>
            <pc:sldMk cId="812103903" sldId="268"/>
            <ac:picMk id="9" creationId="{2DB1A701-A255-4328-894D-8FAE3570F5CA}"/>
          </ac:picMkLst>
        </pc:picChg>
      </pc:sldChg>
      <pc:sldChg chg="addSp delSp modSp mod">
        <pc:chgData name="Alfred Smith" userId="3c60a3631c0db8ad" providerId="LiveId" clId="{81330315-2496-4FFB-9816-616961D8EE5C}" dt="2024-08-12T03:58:13.922" v="68"/>
        <pc:sldMkLst>
          <pc:docMk/>
          <pc:sldMk cId="3596600315" sldId="468"/>
        </pc:sldMkLst>
        <pc:spChg chg="del">
          <ac:chgData name="Alfred Smith" userId="3c60a3631c0db8ad" providerId="LiveId" clId="{81330315-2496-4FFB-9816-616961D8EE5C}" dt="2024-08-12T03:58:08.258" v="64" actId="478"/>
          <ac:spMkLst>
            <pc:docMk/>
            <pc:sldMk cId="3596600315" sldId="468"/>
            <ac:spMk id="3" creationId="{0162BEE1-134B-8B70-2BB8-9226F1DF1614}"/>
          </ac:spMkLst>
        </pc:spChg>
        <pc:spChg chg="add del mod">
          <ac:chgData name="Alfred Smith" userId="3c60a3631c0db8ad" providerId="LiveId" clId="{81330315-2496-4FFB-9816-616961D8EE5C}" dt="2024-08-12T03:58:13.332" v="67" actId="478"/>
          <ac:spMkLst>
            <pc:docMk/>
            <pc:sldMk cId="3596600315" sldId="468"/>
            <ac:spMk id="5" creationId="{D9DC1C74-E187-19CC-558F-EC324CB7A32E}"/>
          </ac:spMkLst>
        </pc:spChg>
        <pc:spChg chg="add mod">
          <ac:chgData name="Alfred Smith" userId="3c60a3631c0db8ad" providerId="LiveId" clId="{81330315-2496-4FFB-9816-616961D8EE5C}" dt="2024-08-12T03:58:11.042" v="66"/>
          <ac:spMkLst>
            <pc:docMk/>
            <pc:sldMk cId="3596600315" sldId="468"/>
            <ac:spMk id="6" creationId="{C2473CD6-4550-16F4-3BDE-A1F2FBD08715}"/>
          </ac:spMkLst>
        </pc:spChg>
        <pc:spChg chg="add mod">
          <ac:chgData name="Alfred Smith" userId="3c60a3631c0db8ad" providerId="LiveId" clId="{81330315-2496-4FFB-9816-616961D8EE5C}" dt="2024-08-12T03:58:13.922" v="68"/>
          <ac:spMkLst>
            <pc:docMk/>
            <pc:sldMk cId="3596600315" sldId="468"/>
            <ac:spMk id="7" creationId="{47D4E61E-9C13-773A-9965-F1D8E1ED3D52}"/>
          </ac:spMkLst>
        </pc:spChg>
      </pc:sldChg>
      <pc:sldChg chg="addSp delSp modSp mod">
        <pc:chgData name="Alfred Smith" userId="3c60a3631c0db8ad" providerId="LiveId" clId="{81330315-2496-4FFB-9816-616961D8EE5C}" dt="2024-08-12T03:55:49.468" v="54"/>
        <pc:sldMkLst>
          <pc:docMk/>
          <pc:sldMk cId="231801926" sldId="470"/>
        </pc:sldMkLst>
        <pc:spChg chg="add mod">
          <ac:chgData name="Alfred Smith" userId="3c60a3631c0db8ad" providerId="LiveId" clId="{81330315-2496-4FFB-9816-616961D8EE5C}" dt="2024-08-12T03:55:49.468" v="54"/>
          <ac:spMkLst>
            <pc:docMk/>
            <pc:sldMk cId="231801926" sldId="470"/>
            <ac:spMk id="2" creationId="{4A5EF692-B838-AE0B-6195-4C5B4E9DA62D}"/>
          </ac:spMkLst>
        </pc:spChg>
        <pc:spChg chg="del">
          <ac:chgData name="Alfred Smith" userId="3c60a3631c0db8ad" providerId="LiveId" clId="{81330315-2496-4FFB-9816-616961D8EE5C}" dt="2024-08-12T03:55:32.669" v="51" actId="21"/>
          <ac:spMkLst>
            <pc:docMk/>
            <pc:sldMk cId="231801926" sldId="470"/>
            <ac:spMk id="4" creationId="{9A13E2D8-2F59-44C1-B1D2-79C300C26DD4}"/>
          </ac:spMkLst>
        </pc:spChg>
        <pc:spChg chg="del">
          <ac:chgData name="Alfred Smith" userId="3c60a3631c0db8ad" providerId="LiveId" clId="{81330315-2496-4FFB-9816-616961D8EE5C}" dt="2024-08-12T03:55:32.669" v="51" actId="21"/>
          <ac:spMkLst>
            <pc:docMk/>
            <pc:sldMk cId="231801926" sldId="470"/>
            <ac:spMk id="6" creationId="{416C064E-628E-47C0-A712-DB178FE9901E}"/>
          </ac:spMkLst>
        </pc:spChg>
        <pc:picChg chg="add mod">
          <ac:chgData name="Alfred Smith" userId="3c60a3631c0db8ad" providerId="LiveId" clId="{81330315-2496-4FFB-9816-616961D8EE5C}" dt="2024-08-12T03:55:49.468" v="54"/>
          <ac:picMkLst>
            <pc:docMk/>
            <pc:sldMk cId="231801926" sldId="470"/>
            <ac:picMk id="9" creationId="{2DB1A701-A255-4328-894D-8FAE3570F5CA}"/>
          </ac:picMkLst>
        </pc:picChg>
      </pc:sldChg>
      <pc:sldChg chg="addSp delSp modSp mod">
        <pc:chgData name="Alfred Smith" userId="3c60a3631c0db8ad" providerId="LiveId" clId="{81330315-2496-4FFB-9816-616961D8EE5C}" dt="2024-08-12T03:55:27.212" v="50"/>
        <pc:sldMkLst>
          <pc:docMk/>
          <pc:sldMk cId="2432299458" sldId="471"/>
        </pc:sldMkLst>
        <pc:spChg chg="add mod">
          <ac:chgData name="Alfred Smith" userId="3c60a3631c0db8ad" providerId="LiveId" clId="{81330315-2496-4FFB-9816-616961D8EE5C}" dt="2024-08-12T03:55:27.212" v="50"/>
          <ac:spMkLst>
            <pc:docMk/>
            <pc:sldMk cId="2432299458" sldId="471"/>
            <ac:spMk id="2" creationId="{4660A171-1DF3-25CC-F895-4C61D91CFA7D}"/>
          </ac:spMkLst>
        </pc:spChg>
        <pc:spChg chg="del">
          <ac:chgData name="Alfred Smith" userId="3c60a3631c0db8ad" providerId="LiveId" clId="{81330315-2496-4FFB-9816-616961D8EE5C}" dt="2024-08-12T03:55:16.192" v="44" actId="21"/>
          <ac:spMkLst>
            <pc:docMk/>
            <pc:sldMk cId="2432299458" sldId="471"/>
            <ac:spMk id="4" creationId="{9A13E2D8-2F59-44C1-B1D2-79C300C26DD4}"/>
          </ac:spMkLst>
        </pc:spChg>
        <pc:spChg chg="del">
          <ac:chgData name="Alfred Smith" userId="3c60a3631c0db8ad" providerId="LiveId" clId="{81330315-2496-4FFB-9816-616961D8EE5C}" dt="2024-08-12T03:55:16.192" v="44" actId="21"/>
          <ac:spMkLst>
            <pc:docMk/>
            <pc:sldMk cId="2432299458" sldId="471"/>
            <ac:spMk id="6" creationId="{416C064E-628E-47C0-A712-DB178FE9901E}"/>
          </ac:spMkLst>
        </pc:spChg>
        <pc:picChg chg="add mod">
          <ac:chgData name="Alfred Smith" userId="3c60a3631c0db8ad" providerId="LiveId" clId="{81330315-2496-4FFB-9816-616961D8EE5C}" dt="2024-08-12T03:55:27.212" v="50"/>
          <ac:picMkLst>
            <pc:docMk/>
            <pc:sldMk cId="2432299458" sldId="471"/>
            <ac:picMk id="3" creationId="{19CAA6E9-2513-4188-8E0F-458C2F0B61FB}"/>
          </ac:picMkLst>
        </pc:picChg>
      </pc:sldChg>
      <pc:sldChg chg="addSp delSp modSp add del mod">
        <pc:chgData name="Alfred Smith" userId="3c60a3631c0db8ad" providerId="LiveId" clId="{81330315-2496-4FFB-9816-616961D8EE5C}" dt="2024-08-12T03:55:12.572" v="43"/>
        <pc:sldMkLst>
          <pc:docMk/>
          <pc:sldMk cId="3403024393" sldId="472"/>
        </pc:sldMkLst>
        <pc:spChg chg="add mod">
          <ac:chgData name="Alfred Smith" userId="3c60a3631c0db8ad" providerId="LiveId" clId="{81330315-2496-4FFB-9816-616961D8EE5C}" dt="2024-08-12T03:55:12.572" v="43"/>
          <ac:spMkLst>
            <pc:docMk/>
            <pc:sldMk cId="3403024393" sldId="472"/>
            <ac:spMk id="3" creationId="{C779B2D1-2F05-8F35-3088-820085654B5F}"/>
          </ac:spMkLst>
        </pc:spChg>
        <pc:spChg chg="add del">
          <ac:chgData name="Alfred Smith" userId="3c60a3631c0db8ad" providerId="LiveId" clId="{81330315-2496-4FFB-9816-616961D8EE5C}" dt="2024-08-12T03:55:01.546" v="38" actId="21"/>
          <ac:spMkLst>
            <pc:docMk/>
            <pc:sldMk cId="3403024393" sldId="472"/>
            <ac:spMk id="4" creationId="{9A13E2D8-2F59-44C1-B1D2-79C300C26DD4}"/>
          </ac:spMkLst>
        </pc:spChg>
        <pc:spChg chg="add del">
          <ac:chgData name="Alfred Smith" userId="3c60a3631c0db8ad" providerId="LiveId" clId="{81330315-2496-4FFB-9816-616961D8EE5C}" dt="2024-08-12T03:55:01.546" v="38" actId="21"/>
          <ac:spMkLst>
            <pc:docMk/>
            <pc:sldMk cId="3403024393" sldId="472"/>
            <ac:spMk id="6" creationId="{416C064E-628E-47C0-A712-DB178FE9901E}"/>
          </ac:spMkLst>
        </pc:spChg>
        <pc:picChg chg="add mod">
          <ac:chgData name="Alfred Smith" userId="3c60a3631c0db8ad" providerId="LiveId" clId="{81330315-2496-4FFB-9816-616961D8EE5C}" dt="2024-08-12T03:55:12.572" v="43"/>
          <ac:picMkLst>
            <pc:docMk/>
            <pc:sldMk cId="3403024393" sldId="472"/>
            <ac:picMk id="2" creationId="{794BBE74-36F8-462A-9430-497BA220F310}"/>
          </ac:picMkLst>
        </pc:picChg>
      </pc:sldChg>
      <pc:sldChg chg="addSp delSp modSp mod">
        <pc:chgData name="Alfred Smith" userId="3c60a3631c0db8ad" providerId="LiveId" clId="{81330315-2496-4FFB-9816-616961D8EE5C}" dt="2024-08-12T03:54:45.785" v="33" actId="167"/>
        <pc:sldMkLst>
          <pc:docMk/>
          <pc:sldMk cId="359680838" sldId="473"/>
        </pc:sldMkLst>
        <pc:spChg chg="add mod">
          <ac:chgData name="Alfred Smith" userId="3c60a3631c0db8ad" providerId="LiveId" clId="{81330315-2496-4FFB-9816-616961D8EE5C}" dt="2024-08-12T03:54:37.170" v="30"/>
          <ac:spMkLst>
            <pc:docMk/>
            <pc:sldMk cId="359680838" sldId="473"/>
            <ac:spMk id="2" creationId="{ED70FE0D-88BB-B398-990A-0F176B449682}"/>
          </ac:spMkLst>
        </pc:spChg>
        <pc:spChg chg="del">
          <ac:chgData name="Alfred Smith" userId="3c60a3631c0db8ad" providerId="LiveId" clId="{81330315-2496-4FFB-9816-616961D8EE5C}" dt="2024-08-12T03:54:02.243" v="27" actId="21"/>
          <ac:spMkLst>
            <pc:docMk/>
            <pc:sldMk cId="359680838" sldId="473"/>
            <ac:spMk id="4" creationId="{9A13E2D8-2F59-44C1-B1D2-79C300C26DD4}"/>
          </ac:spMkLst>
        </pc:spChg>
        <pc:spChg chg="del">
          <ac:chgData name="Alfred Smith" userId="3c60a3631c0db8ad" providerId="LiveId" clId="{81330315-2496-4FFB-9816-616961D8EE5C}" dt="2024-08-12T03:54:02.243" v="27" actId="21"/>
          <ac:spMkLst>
            <pc:docMk/>
            <pc:sldMk cId="359680838" sldId="473"/>
            <ac:spMk id="6" creationId="{416C064E-628E-47C0-A712-DB178FE9901E}"/>
          </ac:spMkLst>
        </pc:spChg>
        <pc:picChg chg="add mod ord">
          <ac:chgData name="Alfred Smith" userId="3c60a3631c0db8ad" providerId="LiveId" clId="{81330315-2496-4FFB-9816-616961D8EE5C}" dt="2024-08-12T03:54:45.785" v="33" actId="167"/>
          <ac:picMkLst>
            <pc:docMk/>
            <pc:sldMk cId="359680838" sldId="473"/>
            <ac:picMk id="5" creationId="{9D876A81-AF76-497D-BF07-04F99B5489B8}"/>
          </ac:picMkLst>
        </pc:picChg>
      </pc:sldChg>
      <pc:sldChg chg="addSp delSp modSp mod">
        <pc:chgData name="Alfred Smith" userId="3c60a3631c0db8ad" providerId="LiveId" clId="{81330315-2496-4FFB-9816-616961D8EE5C}" dt="2024-08-12T03:57:36.107" v="63"/>
        <pc:sldMkLst>
          <pc:docMk/>
          <pc:sldMk cId="1428606544" sldId="474"/>
        </pc:sldMkLst>
        <pc:spChg chg="add mod">
          <ac:chgData name="Alfred Smith" userId="3c60a3631c0db8ad" providerId="LiveId" clId="{81330315-2496-4FFB-9816-616961D8EE5C}" dt="2024-08-12T03:57:36.107" v="63"/>
          <ac:spMkLst>
            <pc:docMk/>
            <pc:sldMk cId="1428606544" sldId="474"/>
            <ac:spMk id="2" creationId="{1131626F-C7A9-10EC-751B-31C3F32C110C}"/>
          </ac:spMkLst>
        </pc:spChg>
        <pc:spChg chg="del">
          <ac:chgData name="Alfred Smith" userId="3c60a3631c0db8ad" providerId="LiveId" clId="{81330315-2496-4FFB-9816-616961D8EE5C}" dt="2024-08-12T03:53:50.906" v="23" actId="21"/>
          <ac:spMkLst>
            <pc:docMk/>
            <pc:sldMk cId="1428606544" sldId="474"/>
            <ac:spMk id="4" creationId="{9A13E2D8-2F59-44C1-B1D2-79C300C26DD4}"/>
          </ac:spMkLst>
        </pc:spChg>
        <pc:spChg chg="del">
          <ac:chgData name="Alfred Smith" userId="3c60a3631c0db8ad" providerId="LiveId" clId="{81330315-2496-4FFB-9816-616961D8EE5C}" dt="2024-08-12T03:53:50.906" v="23" actId="21"/>
          <ac:spMkLst>
            <pc:docMk/>
            <pc:sldMk cId="1428606544" sldId="474"/>
            <ac:spMk id="6" creationId="{416C064E-628E-47C0-A712-DB178FE9901E}"/>
          </ac:spMkLst>
        </pc:spChg>
        <pc:picChg chg="add mod">
          <ac:chgData name="Alfred Smith" userId="3c60a3631c0db8ad" providerId="LiveId" clId="{81330315-2496-4FFB-9816-616961D8EE5C}" dt="2024-08-12T03:53:57.575" v="26"/>
          <ac:picMkLst>
            <pc:docMk/>
            <pc:sldMk cId="1428606544" sldId="474"/>
            <ac:picMk id="5" creationId="{53D22381-D6D8-4E3E-A286-3E836DDD0944}"/>
          </ac:picMkLst>
        </pc:picChg>
      </pc:sldChg>
      <pc:sldChg chg="addSp delSp modSp mod">
        <pc:chgData name="Alfred Smith" userId="3c60a3631c0db8ad" providerId="LiveId" clId="{81330315-2496-4FFB-9816-616961D8EE5C}" dt="2024-08-12T03:57:22.918" v="62"/>
        <pc:sldMkLst>
          <pc:docMk/>
          <pc:sldMk cId="3023629805" sldId="475"/>
        </pc:sldMkLst>
        <pc:spChg chg="add mod">
          <ac:chgData name="Alfred Smith" userId="3c60a3631c0db8ad" providerId="LiveId" clId="{81330315-2496-4FFB-9816-616961D8EE5C}" dt="2024-08-12T03:57:22.918" v="62"/>
          <ac:spMkLst>
            <pc:docMk/>
            <pc:sldMk cId="3023629805" sldId="475"/>
            <ac:spMk id="2" creationId="{B4244C1C-B963-C4AB-8DD6-417F6ADC4603}"/>
          </ac:spMkLst>
        </pc:spChg>
        <pc:spChg chg="del">
          <ac:chgData name="Alfred Smith" userId="3c60a3631c0db8ad" providerId="LiveId" clId="{81330315-2496-4FFB-9816-616961D8EE5C}" dt="2024-08-12T03:53:36.224" v="19" actId="21"/>
          <ac:spMkLst>
            <pc:docMk/>
            <pc:sldMk cId="3023629805" sldId="475"/>
            <ac:spMk id="4" creationId="{9A13E2D8-2F59-44C1-B1D2-79C300C26DD4}"/>
          </ac:spMkLst>
        </pc:spChg>
        <pc:spChg chg="del">
          <ac:chgData name="Alfred Smith" userId="3c60a3631c0db8ad" providerId="LiveId" clId="{81330315-2496-4FFB-9816-616961D8EE5C}" dt="2024-08-12T03:53:36.224" v="19" actId="21"/>
          <ac:spMkLst>
            <pc:docMk/>
            <pc:sldMk cId="3023629805" sldId="475"/>
            <ac:spMk id="6" creationId="{416C064E-628E-47C0-A712-DB178FE9901E}"/>
          </ac:spMkLst>
        </pc:spChg>
        <pc:picChg chg="add mod">
          <ac:chgData name="Alfred Smith" userId="3c60a3631c0db8ad" providerId="LiveId" clId="{81330315-2496-4FFB-9816-616961D8EE5C}" dt="2024-08-12T03:53:44.285" v="22"/>
          <ac:picMkLst>
            <pc:docMk/>
            <pc:sldMk cId="3023629805" sldId="475"/>
            <ac:picMk id="3" creationId="{0B77305D-5FD4-4885-8433-0EFBF6A9F4CF}"/>
          </ac:picMkLst>
        </pc:picChg>
      </pc:sldChg>
      <pc:sldChg chg="addSp delSp modSp mod">
        <pc:chgData name="Alfred Smith" userId="3c60a3631c0db8ad" providerId="LiveId" clId="{81330315-2496-4FFB-9816-616961D8EE5C}" dt="2024-08-12T03:57:09.573" v="61"/>
        <pc:sldMkLst>
          <pc:docMk/>
          <pc:sldMk cId="808877079" sldId="476"/>
        </pc:sldMkLst>
        <pc:spChg chg="add mod">
          <ac:chgData name="Alfred Smith" userId="3c60a3631c0db8ad" providerId="LiveId" clId="{81330315-2496-4FFB-9816-616961D8EE5C}" dt="2024-08-12T03:57:09.573" v="61"/>
          <ac:spMkLst>
            <pc:docMk/>
            <pc:sldMk cId="808877079" sldId="476"/>
            <ac:spMk id="3" creationId="{E5E3CEB5-D409-BFBD-5ACD-4EFE3F984EF7}"/>
          </ac:spMkLst>
        </pc:spChg>
        <pc:spChg chg="del">
          <ac:chgData name="Alfred Smith" userId="3c60a3631c0db8ad" providerId="LiveId" clId="{81330315-2496-4FFB-9816-616961D8EE5C}" dt="2024-08-12T03:53:22.501" v="15" actId="21"/>
          <ac:spMkLst>
            <pc:docMk/>
            <pc:sldMk cId="808877079" sldId="476"/>
            <ac:spMk id="4" creationId="{9A13E2D8-2F59-44C1-B1D2-79C300C26DD4}"/>
          </ac:spMkLst>
        </pc:spChg>
        <pc:spChg chg="del">
          <ac:chgData name="Alfred Smith" userId="3c60a3631c0db8ad" providerId="LiveId" clId="{81330315-2496-4FFB-9816-616961D8EE5C}" dt="2024-08-12T03:53:22.501" v="15" actId="21"/>
          <ac:spMkLst>
            <pc:docMk/>
            <pc:sldMk cId="808877079" sldId="476"/>
            <ac:spMk id="6" creationId="{416C064E-628E-47C0-A712-DB178FE9901E}"/>
          </ac:spMkLst>
        </pc:spChg>
        <pc:picChg chg="add mod">
          <ac:chgData name="Alfred Smith" userId="3c60a3631c0db8ad" providerId="LiveId" clId="{81330315-2496-4FFB-9816-616961D8EE5C}" dt="2024-08-12T03:53:29.702" v="18"/>
          <ac:picMkLst>
            <pc:docMk/>
            <pc:sldMk cId="808877079" sldId="476"/>
            <ac:picMk id="2" creationId="{B1E6C5A3-2827-4F59-9D74-F6E4945938B4}"/>
          </ac:picMkLst>
        </pc:picChg>
      </pc:sldChg>
      <pc:sldChg chg="addSp delSp modSp mod">
        <pc:chgData name="Alfred Smith" userId="3c60a3631c0db8ad" providerId="LiveId" clId="{81330315-2496-4FFB-9816-616961D8EE5C}" dt="2024-08-12T03:56:51.183" v="60"/>
        <pc:sldMkLst>
          <pc:docMk/>
          <pc:sldMk cId="3736163442" sldId="477"/>
        </pc:sldMkLst>
        <pc:spChg chg="add mod">
          <ac:chgData name="Alfred Smith" userId="3c60a3631c0db8ad" providerId="LiveId" clId="{81330315-2496-4FFB-9816-616961D8EE5C}" dt="2024-08-12T03:56:51.183" v="60"/>
          <ac:spMkLst>
            <pc:docMk/>
            <pc:sldMk cId="3736163442" sldId="477"/>
            <ac:spMk id="2" creationId="{D36800C5-59E8-6132-9A28-D48C32FF2B0F}"/>
          </ac:spMkLst>
        </pc:spChg>
        <pc:spChg chg="del">
          <ac:chgData name="Alfred Smith" userId="3c60a3631c0db8ad" providerId="LiveId" clId="{81330315-2496-4FFB-9816-616961D8EE5C}" dt="2024-08-12T03:52:59.493" v="11" actId="21"/>
          <ac:spMkLst>
            <pc:docMk/>
            <pc:sldMk cId="3736163442" sldId="477"/>
            <ac:spMk id="4" creationId="{9A13E2D8-2F59-44C1-B1D2-79C300C26DD4}"/>
          </ac:spMkLst>
        </pc:spChg>
        <pc:spChg chg="del">
          <ac:chgData name="Alfred Smith" userId="3c60a3631c0db8ad" providerId="LiveId" clId="{81330315-2496-4FFB-9816-616961D8EE5C}" dt="2024-08-12T03:52:59.493" v="11" actId="21"/>
          <ac:spMkLst>
            <pc:docMk/>
            <pc:sldMk cId="3736163442" sldId="477"/>
            <ac:spMk id="6" creationId="{416C064E-628E-47C0-A712-DB178FE9901E}"/>
          </ac:spMkLst>
        </pc:spChg>
        <pc:picChg chg="add mod">
          <ac:chgData name="Alfred Smith" userId="3c60a3631c0db8ad" providerId="LiveId" clId="{81330315-2496-4FFB-9816-616961D8EE5C}" dt="2024-08-12T03:53:08.921" v="14"/>
          <ac:picMkLst>
            <pc:docMk/>
            <pc:sldMk cId="3736163442" sldId="477"/>
            <ac:picMk id="5" creationId="{DA14E678-D92D-4057-87E2-4F3210FF008B}"/>
          </ac:picMkLst>
        </pc:picChg>
      </pc:sldChg>
      <pc:sldChg chg="addSp delSp modSp mod">
        <pc:chgData name="Alfred Smith" userId="3c60a3631c0db8ad" providerId="LiveId" clId="{81330315-2496-4FFB-9816-616961D8EE5C}" dt="2024-08-12T03:56:37.825" v="59"/>
        <pc:sldMkLst>
          <pc:docMk/>
          <pc:sldMk cId="2523844418" sldId="478"/>
        </pc:sldMkLst>
        <pc:spChg chg="add mod">
          <ac:chgData name="Alfred Smith" userId="3c60a3631c0db8ad" providerId="LiveId" clId="{81330315-2496-4FFB-9816-616961D8EE5C}" dt="2024-08-12T03:56:37.825" v="59"/>
          <ac:spMkLst>
            <pc:docMk/>
            <pc:sldMk cId="2523844418" sldId="478"/>
            <ac:spMk id="2" creationId="{851896EB-7FB3-D1CE-C05A-18F97C9AE11C}"/>
          </ac:spMkLst>
        </pc:spChg>
        <pc:spChg chg="del">
          <ac:chgData name="Alfred Smith" userId="3c60a3631c0db8ad" providerId="LiveId" clId="{81330315-2496-4FFB-9816-616961D8EE5C}" dt="2024-08-12T03:52:32.065" v="7" actId="21"/>
          <ac:spMkLst>
            <pc:docMk/>
            <pc:sldMk cId="2523844418" sldId="478"/>
            <ac:spMk id="4" creationId="{9A13E2D8-2F59-44C1-B1D2-79C300C26DD4}"/>
          </ac:spMkLst>
        </pc:spChg>
        <pc:spChg chg="del">
          <ac:chgData name="Alfred Smith" userId="3c60a3631c0db8ad" providerId="LiveId" clId="{81330315-2496-4FFB-9816-616961D8EE5C}" dt="2024-08-12T03:52:32.065" v="7" actId="21"/>
          <ac:spMkLst>
            <pc:docMk/>
            <pc:sldMk cId="2523844418" sldId="478"/>
            <ac:spMk id="6" creationId="{416C064E-628E-47C0-A712-DB178FE9901E}"/>
          </ac:spMkLst>
        </pc:spChg>
        <pc:picChg chg="add mod">
          <ac:chgData name="Alfred Smith" userId="3c60a3631c0db8ad" providerId="LiveId" clId="{81330315-2496-4FFB-9816-616961D8EE5C}" dt="2024-08-12T03:52:54.271" v="10"/>
          <ac:picMkLst>
            <pc:docMk/>
            <pc:sldMk cId="2523844418" sldId="478"/>
            <ac:picMk id="5" creationId="{788EE846-3DA6-42FA-851C-E27124CCA56C}"/>
          </ac:picMkLst>
        </pc:picChg>
      </pc:sldChg>
      <pc:sldChg chg="addSp delSp modSp mod">
        <pc:chgData name="Alfred Smith" userId="3c60a3631c0db8ad" providerId="LiveId" clId="{81330315-2496-4FFB-9816-616961D8EE5C}" dt="2024-08-12T03:56:27.513" v="58"/>
        <pc:sldMkLst>
          <pc:docMk/>
          <pc:sldMk cId="2031743466" sldId="479"/>
        </pc:sldMkLst>
        <pc:spChg chg="add mod">
          <ac:chgData name="Alfred Smith" userId="3c60a3631c0db8ad" providerId="LiveId" clId="{81330315-2496-4FFB-9816-616961D8EE5C}" dt="2024-08-12T03:56:27.513" v="58"/>
          <ac:spMkLst>
            <pc:docMk/>
            <pc:sldMk cId="2031743466" sldId="479"/>
            <ac:spMk id="3" creationId="{C7405363-C863-2741-A7EA-29DBBC7D805D}"/>
          </ac:spMkLst>
        </pc:spChg>
        <pc:spChg chg="del">
          <ac:chgData name="Alfred Smith" userId="3c60a3631c0db8ad" providerId="LiveId" clId="{81330315-2496-4FFB-9816-616961D8EE5C}" dt="2024-08-12T03:51:44.694" v="3" actId="21"/>
          <ac:spMkLst>
            <pc:docMk/>
            <pc:sldMk cId="2031743466" sldId="479"/>
            <ac:spMk id="4" creationId="{9A13E2D8-2F59-44C1-B1D2-79C300C26DD4}"/>
          </ac:spMkLst>
        </pc:spChg>
        <pc:picChg chg="add mod">
          <ac:chgData name="Alfred Smith" userId="3c60a3631c0db8ad" providerId="LiveId" clId="{81330315-2496-4FFB-9816-616961D8EE5C}" dt="2024-08-12T03:52:27.760" v="6"/>
          <ac:picMkLst>
            <pc:docMk/>
            <pc:sldMk cId="2031743466" sldId="479"/>
            <ac:picMk id="2" creationId="{4A228DCB-ED44-4138-8074-7048D021A59F}"/>
          </ac:picMkLst>
        </pc:picChg>
      </pc:sldChg>
      <pc:sldChg chg="delSp del mod">
        <pc:chgData name="Alfred Smith" userId="3c60a3631c0db8ad" providerId="LiveId" clId="{81330315-2496-4FFB-9816-616961D8EE5C}" dt="2024-08-12T03:56:00.693" v="57" actId="2696"/>
        <pc:sldMkLst>
          <pc:docMk/>
          <pc:sldMk cId="4252763950" sldId="481"/>
        </pc:sldMkLst>
        <pc:spChg chg="del">
          <ac:chgData name="Alfred Smith" userId="3c60a3631c0db8ad" providerId="LiveId" clId="{81330315-2496-4FFB-9816-616961D8EE5C}" dt="2024-08-12T03:55:52.900" v="55" actId="21"/>
          <ac:spMkLst>
            <pc:docMk/>
            <pc:sldMk cId="4252763950" sldId="481"/>
            <ac:spMk id="4" creationId="{9A13E2D8-2F59-44C1-B1D2-79C300C26DD4}"/>
          </ac:spMkLst>
        </pc:spChg>
        <pc:spChg chg="del">
          <ac:chgData name="Alfred Smith" userId="3c60a3631c0db8ad" providerId="LiveId" clId="{81330315-2496-4FFB-9816-616961D8EE5C}" dt="2024-08-12T03:55:52.900" v="55" actId="21"/>
          <ac:spMkLst>
            <pc:docMk/>
            <pc:sldMk cId="4252763950" sldId="481"/>
            <ac:spMk id="6" creationId="{416C064E-628E-47C0-A712-DB178FE9901E}"/>
          </ac:spMkLst>
        </pc:spChg>
      </pc:sldChg>
      <pc:sldChg chg="addSp modSp new">
        <pc:chgData name="Alfred Smith" userId="3c60a3631c0db8ad" providerId="LiveId" clId="{81330315-2496-4FFB-9816-616961D8EE5C}" dt="2024-08-12T03:51:32.407" v="2"/>
        <pc:sldMkLst>
          <pc:docMk/>
          <pc:sldMk cId="3753125669" sldId="482"/>
        </pc:sldMkLst>
        <pc:picChg chg="add mod">
          <ac:chgData name="Alfred Smith" userId="3c60a3631c0db8ad" providerId="LiveId" clId="{81330315-2496-4FFB-9816-616961D8EE5C}" dt="2024-08-12T03:51:32.407" v="2"/>
          <ac:picMkLst>
            <pc:docMk/>
            <pc:sldMk cId="3753125669" sldId="482"/>
            <ac:picMk id="5" creationId="{5A4A3772-3030-4458-9422-9709F974D77C}"/>
          </ac:picMkLst>
        </pc:picChg>
      </pc:sldChg>
      <pc:sldChg chg="add del">
        <pc:chgData name="Alfred Smith" userId="3c60a3631c0db8ad" providerId="LiveId" clId="{81330315-2496-4FFB-9816-616961D8EE5C}" dt="2024-08-12T03:54:58.526" v="36"/>
        <pc:sldMkLst>
          <pc:docMk/>
          <pc:sldMk cId="2878677302" sldId="483"/>
        </pc:sldMkLst>
      </pc:sldChg>
    </pc:docChg>
  </pc:docChgLst>
  <pc:docChgLst>
    <pc:chgData name="Leonie Smith" userId="fed1330f33f5650e" providerId="LiveId" clId="{67A00F35-BDFE-48C1-8C33-D1F8E65EEAFC}"/>
    <pc:docChg chg="undo custSel addSld delSld modSld">
      <pc:chgData name="Leonie Smith" userId="fed1330f33f5650e" providerId="LiveId" clId="{67A00F35-BDFE-48C1-8C33-D1F8E65EEAFC}" dt="2023-09-05T06:55:17.914" v="7"/>
      <pc:docMkLst>
        <pc:docMk/>
      </pc:docMkLst>
      <pc:sldChg chg="addSp delSp modSp">
        <pc:chgData name="Leonie Smith" userId="fed1330f33f5650e" providerId="LiveId" clId="{67A00F35-BDFE-48C1-8C33-D1F8E65EEAFC}" dt="2023-09-05T06:55:17.914" v="7"/>
        <pc:sldMkLst>
          <pc:docMk/>
          <pc:sldMk cId="3596600315" sldId="468"/>
        </pc:sldMkLst>
        <pc:spChg chg="add del mod">
          <ac:chgData name="Leonie Smith" userId="fed1330f33f5650e" providerId="LiveId" clId="{67A00F35-BDFE-48C1-8C33-D1F8E65EEAFC}" dt="2023-09-05T06:55:15.515" v="5"/>
          <ac:spMkLst>
            <pc:docMk/>
            <pc:sldMk cId="3596600315" sldId="468"/>
            <ac:spMk id="5" creationId="{0E9F61FE-E1E6-E59D-DD35-007099C10BAE}"/>
          </ac:spMkLst>
        </pc:spChg>
        <pc:picChg chg="add del mod">
          <ac:chgData name="Leonie Smith" userId="fed1330f33f5650e" providerId="LiveId" clId="{67A00F35-BDFE-48C1-8C33-D1F8E65EEAFC}" dt="2023-09-05T06:55:17.914" v="7"/>
          <ac:picMkLst>
            <pc:docMk/>
            <pc:sldMk cId="3596600315" sldId="468"/>
            <ac:picMk id="4" creationId="{81099430-CE43-5933-58ED-774BDD6A4953}"/>
          </ac:picMkLst>
        </pc:picChg>
      </pc:sldChg>
      <pc:sldChg chg="addSp delSp add del mod">
        <pc:chgData name="Leonie Smith" userId="fed1330f33f5650e" providerId="LiveId" clId="{67A00F35-BDFE-48C1-8C33-D1F8E65EEAFC}" dt="2023-09-05T06:55:16.959" v="6" actId="21"/>
        <pc:sldMkLst>
          <pc:docMk/>
          <pc:sldMk cId="1419540841" sldId="469"/>
        </pc:sldMkLst>
        <pc:spChg chg="add del">
          <ac:chgData name="Leonie Smith" userId="fed1330f33f5650e" providerId="LiveId" clId="{67A00F35-BDFE-48C1-8C33-D1F8E65EEAFC}" dt="2023-09-05T06:55:16.959" v="6" actId="21"/>
          <ac:spMkLst>
            <pc:docMk/>
            <pc:sldMk cId="1419540841" sldId="469"/>
            <ac:spMk id="7" creationId="{6FACFF2C-5251-F296-4460-E92F664DA68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1920E-FCC2-4B33-AA63-F950773258F6}" type="datetimeFigureOut">
              <a:rPr lang="en-ZA" smtClean="0"/>
              <a:t>2024/08/14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C1487-926D-4984-B29F-5FFC8C61C64A}" type="slidenum">
              <a:rPr lang="en-ZA" smtClean="0"/>
              <a:t>‹#›</a:t>
            </a:fld>
            <a:endParaRPr lang="en-ZA"/>
          </a:p>
        </p:txBody>
      </p:sp>
    </p:spTree>
    <p:extLst>
      <p:ext uri="{BB962C8B-B14F-4D97-AF65-F5344CB8AC3E}">
        <p14:creationId xmlns:p14="http://schemas.microsoft.com/office/powerpoint/2010/main" val="221618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So she took some of the fruit and ate it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19</a:t>
            </a:fld>
            <a:endParaRPr lang="en-ZA"/>
          </a:p>
        </p:txBody>
      </p:sp>
    </p:spTree>
    <p:extLst>
      <p:ext uri="{BB962C8B-B14F-4D97-AF65-F5344CB8AC3E}">
        <p14:creationId xmlns:p14="http://schemas.microsoft.com/office/powerpoint/2010/main" val="150944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solidFill>
                  <a:srgbClr val="000000"/>
                </a:solidFill>
                <a:effectLst/>
                <a:latin typeface="Segoe UI" panose="020B0502040204020203" pitchFamily="34" charset="0"/>
                <a:ea typeface="Calibri" panose="020F0502020204030204" pitchFamily="34" charset="0"/>
              </a:rPr>
              <a:t>She also gave some to her husband, who was with her. And he ate it. </a:t>
            </a:r>
            <a:r>
              <a:rPr lang="en-ZA" sz="1200" dirty="0">
                <a:solidFill>
                  <a:srgbClr val="000000"/>
                </a:solidFill>
                <a:effectLst/>
                <a:latin typeface="Segoe UI" panose="020B0502040204020203" pitchFamily="34" charset="0"/>
                <a:ea typeface="Calibri" panose="020F0502020204030204" pitchFamily="34" charset="0"/>
              </a:rPr>
              <a:t> </a:t>
            </a:r>
            <a:r>
              <a:rPr lang="en-ZA" sz="1200" b="1" baseline="30000" dirty="0">
                <a:solidFill>
                  <a:srgbClr val="000000"/>
                </a:solidFill>
                <a:effectLst/>
                <a:latin typeface="Segoe UI" panose="020B0502040204020203" pitchFamily="34" charset="0"/>
                <a:ea typeface="Calibri" panose="020F0502020204030204" pitchFamily="34" charset="0"/>
              </a:rPr>
              <a:t>7 </a:t>
            </a:r>
            <a:r>
              <a:rPr lang="en-ZA" sz="1200" dirty="0">
                <a:solidFill>
                  <a:srgbClr val="000000"/>
                </a:solidFill>
                <a:effectLst/>
                <a:latin typeface="Segoe UI" panose="020B0502040204020203" pitchFamily="34" charset="0"/>
                <a:ea typeface="Calibri" panose="020F0502020204030204" pitchFamily="34" charset="0"/>
              </a:rPr>
              <a:t>Then both of them knew things they had never known before. They realized they were naked.</a:t>
            </a:r>
            <a:endParaRPr lang="en-ZA" dirty="0"/>
          </a:p>
          <a:p>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21</a:t>
            </a:fld>
            <a:endParaRPr lang="en-ZA"/>
          </a:p>
        </p:txBody>
      </p:sp>
    </p:spTree>
    <p:extLst>
      <p:ext uri="{BB962C8B-B14F-4D97-AF65-F5344CB8AC3E}">
        <p14:creationId xmlns:p14="http://schemas.microsoft.com/office/powerpoint/2010/main" val="1443928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FC1487-926D-4984-B29F-5FFC8C61C64A}" type="slidenum">
              <a:rPr lang="en-ZA" smtClean="0"/>
              <a:t>23</a:t>
            </a:fld>
            <a:endParaRPr lang="en-ZA"/>
          </a:p>
        </p:txBody>
      </p:sp>
    </p:spTree>
    <p:extLst>
      <p:ext uri="{BB962C8B-B14F-4D97-AF65-F5344CB8AC3E}">
        <p14:creationId xmlns:p14="http://schemas.microsoft.com/office/powerpoint/2010/main" val="4147509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was the first sin that people committed. God gave a command, and they chose to disobey it.</a:t>
            </a:r>
          </a:p>
        </p:txBody>
      </p:sp>
      <p:sp>
        <p:nvSpPr>
          <p:cNvPr id="4" name="Slide Number Placeholder 3"/>
          <p:cNvSpPr>
            <a:spLocks noGrp="1"/>
          </p:cNvSpPr>
          <p:nvPr>
            <p:ph type="sldNum" sz="quarter" idx="5"/>
          </p:nvPr>
        </p:nvSpPr>
        <p:spPr/>
        <p:txBody>
          <a:bodyPr/>
          <a:lstStyle/>
          <a:p>
            <a:fld id="{40FC1487-926D-4984-B29F-5FFC8C61C64A}" type="slidenum">
              <a:rPr lang="en-ZA" smtClean="0"/>
              <a:t>25</a:t>
            </a:fld>
            <a:endParaRPr lang="en-ZA"/>
          </a:p>
        </p:txBody>
      </p:sp>
    </p:spTree>
    <p:extLst>
      <p:ext uri="{BB962C8B-B14F-4D97-AF65-F5344CB8AC3E}">
        <p14:creationId xmlns:p14="http://schemas.microsoft.com/office/powerpoint/2010/main" val="1055935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effectLst/>
                <a:latin typeface="Calibri" panose="020F0502020204030204" pitchFamily="34" charset="0"/>
                <a:ea typeface="Calibri" panose="020F0502020204030204" pitchFamily="34" charset="0"/>
                <a:cs typeface="Microsoft Himalaya" panose="01010100010101010101" pitchFamily="2" charset="0"/>
              </a:rPr>
              <a:t>Serpent tempts Eve - Gen 3:1-5 </a:t>
            </a:r>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4</a:t>
            </a:fld>
            <a:endParaRPr lang="en-ZA"/>
          </a:p>
        </p:txBody>
      </p:sp>
    </p:spTree>
    <p:extLst>
      <p:ext uri="{BB962C8B-B14F-4D97-AF65-F5344CB8AC3E}">
        <p14:creationId xmlns:p14="http://schemas.microsoft.com/office/powerpoint/2010/main" val="152509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5</a:t>
            </a:fld>
            <a:endParaRPr lang="en-ZA"/>
          </a:p>
        </p:txBody>
      </p:sp>
    </p:spTree>
    <p:extLst>
      <p:ext uri="{BB962C8B-B14F-4D97-AF65-F5344CB8AC3E}">
        <p14:creationId xmlns:p14="http://schemas.microsoft.com/office/powerpoint/2010/main" val="829314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7</a:t>
            </a:fld>
            <a:endParaRPr lang="en-ZA"/>
          </a:p>
        </p:txBody>
      </p:sp>
    </p:spTree>
    <p:extLst>
      <p:ext uri="{BB962C8B-B14F-4D97-AF65-F5344CB8AC3E}">
        <p14:creationId xmlns:p14="http://schemas.microsoft.com/office/powerpoint/2010/main" val="3086671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9</a:t>
            </a:fld>
            <a:endParaRPr lang="en-ZA"/>
          </a:p>
        </p:txBody>
      </p:sp>
    </p:spTree>
    <p:extLst>
      <p:ext uri="{BB962C8B-B14F-4D97-AF65-F5344CB8AC3E}">
        <p14:creationId xmlns:p14="http://schemas.microsoft.com/office/powerpoint/2010/main" val="2462960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000000"/>
                </a:solidFill>
                <a:effectLst/>
                <a:latin typeface="Segoe UI" panose="020B0502040204020203" pitchFamily="34" charset="0"/>
                <a:ea typeface="Times New Roman" panose="02020603050405020304" pitchFamily="18" charset="0"/>
              </a:rPr>
              <a:t>. </a:t>
            </a:r>
            <a:r>
              <a:rPr lang="en-ZA" sz="1800" b="1" baseline="30000" dirty="0">
                <a:solidFill>
                  <a:srgbClr val="000000"/>
                </a:solidFill>
                <a:effectLst/>
                <a:latin typeface="Segoe UI" panose="020B0502040204020203" pitchFamily="34" charset="0"/>
                <a:ea typeface="Times New Roman" panose="02020603050405020304" pitchFamily="18" charset="0"/>
              </a:rPr>
              <a:t>3 </a:t>
            </a:r>
            <a:r>
              <a:rPr lang="en-ZA" sz="1800" dirty="0">
                <a:solidFill>
                  <a:srgbClr val="000000"/>
                </a:solidFill>
                <a:effectLst/>
                <a:latin typeface="Segoe UI" panose="020B0502040204020203" pitchFamily="34" charset="0"/>
                <a:ea typeface="Times New Roman" panose="02020603050405020304" pitchFamily="18" charset="0"/>
              </a:rPr>
              <a:t>But God did say, ‘You must not eat the fruit from the tree in the middle of the garden. Do not even touch it. If you do, you will die.’ ”</a:t>
            </a:r>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11</a:t>
            </a:fld>
            <a:endParaRPr lang="en-ZA"/>
          </a:p>
        </p:txBody>
      </p:sp>
    </p:spTree>
    <p:extLst>
      <p:ext uri="{BB962C8B-B14F-4D97-AF65-F5344CB8AC3E}">
        <p14:creationId xmlns:p14="http://schemas.microsoft.com/office/powerpoint/2010/main" val="2902436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1" baseline="30000" dirty="0">
                <a:solidFill>
                  <a:srgbClr val="000000"/>
                </a:solidFill>
                <a:effectLst/>
                <a:latin typeface="Segoe UI" panose="020B0502040204020203" pitchFamily="34" charset="0"/>
                <a:ea typeface="Times New Roman" panose="02020603050405020304" pitchFamily="18" charset="0"/>
              </a:rPr>
              <a:t>4 </a:t>
            </a:r>
            <a:r>
              <a:rPr lang="en-ZA" sz="1800" dirty="0">
                <a:solidFill>
                  <a:srgbClr val="000000"/>
                </a:solidFill>
                <a:effectLst/>
                <a:latin typeface="Segoe UI" panose="020B0502040204020203" pitchFamily="34" charset="0"/>
                <a:ea typeface="Times New Roman" panose="02020603050405020304" pitchFamily="18" charset="0"/>
              </a:rPr>
              <a:t>“You will certainly not die,” the serpent said to the woman. </a:t>
            </a:r>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13</a:t>
            </a:fld>
            <a:endParaRPr lang="en-ZA"/>
          </a:p>
        </p:txBody>
      </p:sp>
    </p:spTree>
    <p:extLst>
      <p:ext uri="{BB962C8B-B14F-4D97-AF65-F5344CB8AC3E}">
        <p14:creationId xmlns:p14="http://schemas.microsoft.com/office/powerpoint/2010/main" val="3392184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 </a:t>
            </a:r>
            <a:r>
              <a:rPr lang="en-ZA" sz="1800" b="1" baseline="300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5 </a:t>
            </a:r>
            <a:r>
              <a:rPr lang="en-ZA" sz="18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“God knows that when you eat fruit from that tree, you will know things you have never known before. Like God, you will be able to tell the difference between good and evil.”</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15</a:t>
            </a:fld>
            <a:endParaRPr lang="en-ZA"/>
          </a:p>
        </p:txBody>
      </p:sp>
    </p:spTree>
    <p:extLst>
      <p:ext uri="{BB962C8B-B14F-4D97-AF65-F5344CB8AC3E}">
        <p14:creationId xmlns:p14="http://schemas.microsoft.com/office/powerpoint/2010/main" val="3042817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1" baseline="30000" dirty="0">
                <a:solidFill>
                  <a:srgbClr val="000000"/>
                </a:solidFill>
                <a:effectLst/>
                <a:latin typeface="Segoe UI" panose="020B0502040204020203" pitchFamily="34" charset="0"/>
                <a:ea typeface="Calibri" panose="020F0502020204030204" pitchFamily="34" charset="0"/>
              </a:rPr>
              <a:t>6 </a:t>
            </a:r>
            <a:r>
              <a:rPr lang="en-ZA" sz="1800" dirty="0">
                <a:solidFill>
                  <a:srgbClr val="000000"/>
                </a:solidFill>
                <a:effectLst/>
                <a:latin typeface="Segoe UI" panose="020B0502040204020203" pitchFamily="34" charset="0"/>
                <a:ea typeface="Calibri" panose="020F0502020204030204" pitchFamily="34" charset="0"/>
              </a:rPr>
              <a:t>The woman saw that the tree’s fruit was good to eat and pleasing to look at. She also saw that it would make a person wise </a:t>
            </a:r>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17</a:t>
            </a:fld>
            <a:endParaRPr lang="en-ZA"/>
          </a:p>
        </p:txBody>
      </p:sp>
    </p:spTree>
    <p:extLst>
      <p:ext uri="{BB962C8B-B14F-4D97-AF65-F5344CB8AC3E}">
        <p14:creationId xmlns:p14="http://schemas.microsoft.com/office/powerpoint/2010/main" val="4121906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69530-C0FE-426D-95F5-21576D41BF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260A6991-8546-4C38-AAF9-22F6DC94F2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2059731C-CE03-4B21-8041-12DABFBBC7B2}"/>
              </a:ext>
            </a:extLst>
          </p:cNvPr>
          <p:cNvSpPr>
            <a:spLocks noGrp="1"/>
          </p:cNvSpPr>
          <p:nvPr>
            <p:ph type="dt" sz="half" idx="10"/>
          </p:nvPr>
        </p:nvSpPr>
        <p:spPr/>
        <p:txBody>
          <a:bodyPr/>
          <a:lstStyle/>
          <a:p>
            <a:fld id="{BA372D84-593B-42A6-A854-ECAF447CE1C0}" type="datetimeFigureOut">
              <a:rPr lang="en-ZA" smtClean="0"/>
              <a:t>2024/08/14</a:t>
            </a:fld>
            <a:endParaRPr lang="en-ZA"/>
          </a:p>
        </p:txBody>
      </p:sp>
      <p:sp>
        <p:nvSpPr>
          <p:cNvPr id="5" name="Footer Placeholder 4">
            <a:extLst>
              <a:ext uri="{FF2B5EF4-FFF2-40B4-BE49-F238E27FC236}">
                <a16:creationId xmlns:a16="http://schemas.microsoft.com/office/drawing/2014/main" id="{425C54A2-384B-40EF-AFC6-078ED678AF8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EE38A92-E4DB-4A43-BDF8-77F41E9A52CB}"/>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1455244943"/>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AD976-0318-419B-8728-E653FCF9CAF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9136A83-EB93-4766-8F45-6880C4AAE2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3FD5458-7C63-47ED-8064-03F70914FB38}"/>
              </a:ext>
            </a:extLst>
          </p:cNvPr>
          <p:cNvSpPr>
            <a:spLocks noGrp="1"/>
          </p:cNvSpPr>
          <p:nvPr>
            <p:ph type="dt" sz="half" idx="10"/>
          </p:nvPr>
        </p:nvSpPr>
        <p:spPr/>
        <p:txBody>
          <a:bodyPr/>
          <a:lstStyle/>
          <a:p>
            <a:fld id="{BA372D84-593B-42A6-A854-ECAF447CE1C0}" type="datetimeFigureOut">
              <a:rPr lang="en-ZA" smtClean="0"/>
              <a:t>2024/08/14</a:t>
            </a:fld>
            <a:endParaRPr lang="en-ZA"/>
          </a:p>
        </p:txBody>
      </p:sp>
      <p:sp>
        <p:nvSpPr>
          <p:cNvPr id="5" name="Footer Placeholder 4">
            <a:extLst>
              <a:ext uri="{FF2B5EF4-FFF2-40B4-BE49-F238E27FC236}">
                <a16:creationId xmlns:a16="http://schemas.microsoft.com/office/drawing/2014/main" id="{A99CF439-71C2-48CC-8D91-C456BC63FB9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3129E82-644C-459E-93E1-E7CC569DF76F}"/>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1725269856"/>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74A5C8-B5E5-4EDE-8799-5CD9D7DBBB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7F16F137-2BD4-4F98-ABAF-4BFB0FE2FD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76CE5D0-563F-4DE0-9949-5EDFEB3D7472}"/>
              </a:ext>
            </a:extLst>
          </p:cNvPr>
          <p:cNvSpPr>
            <a:spLocks noGrp="1"/>
          </p:cNvSpPr>
          <p:nvPr>
            <p:ph type="dt" sz="half" idx="10"/>
          </p:nvPr>
        </p:nvSpPr>
        <p:spPr/>
        <p:txBody>
          <a:bodyPr/>
          <a:lstStyle/>
          <a:p>
            <a:fld id="{BA372D84-593B-42A6-A854-ECAF447CE1C0}" type="datetimeFigureOut">
              <a:rPr lang="en-ZA" smtClean="0"/>
              <a:t>2024/08/14</a:t>
            </a:fld>
            <a:endParaRPr lang="en-ZA"/>
          </a:p>
        </p:txBody>
      </p:sp>
      <p:sp>
        <p:nvSpPr>
          <p:cNvPr id="5" name="Footer Placeholder 4">
            <a:extLst>
              <a:ext uri="{FF2B5EF4-FFF2-40B4-BE49-F238E27FC236}">
                <a16:creationId xmlns:a16="http://schemas.microsoft.com/office/drawing/2014/main" id="{62E60E0C-3CDC-4D9A-B34E-9FFAE2D268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2C46812-5506-4A95-8079-CAAC63599108}"/>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1026275453"/>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257DB-40D5-4F05-AEE9-A216CA469ED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82D3D6D-2E29-450C-A51F-ED14AC0DE4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FD090DA-738F-4A84-9310-6E50C0417DE3}"/>
              </a:ext>
            </a:extLst>
          </p:cNvPr>
          <p:cNvSpPr>
            <a:spLocks noGrp="1"/>
          </p:cNvSpPr>
          <p:nvPr>
            <p:ph type="dt" sz="half" idx="10"/>
          </p:nvPr>
        </p:nvSpPr>
        <p:spPr/>
        <p:txBody>
          <a:bodyPr/>
          <a:lstStyle/>
          <a:p>
            <a:fld id="{BA372D84-593B-42A6-A854-ECAF447CE1C0}" type="datetimeFigureOut">
              <a:rPr lang="en-ZA" smtClean="0"/>
              <a:t>2024/08/14</a:t>
            </a:fld>
            <a:endParaRPr lang="en-ZA"/>
          </a:p>
        </p:txBody>
      </p:sp>
      <p:sp>
        <p:nvSpPr>
          <p:cNvPr id="5" name="Footer Placeholder 4">
            <a:extLst>
              <a:ext uri="{FF2B5EF4-FFF2-40B4-BE49-F238E27FC236}">
                <a16:creationId xmlns:a16="http://schemas.microsoft.com/office/drawing/2014/main" id="{60A29A00-8A81-475D-96B3-A311F2AB908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FCCFC77-71F4-42AB-8235-5CBD90C4A14B}"/>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3791992894"/>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A79B-814A-4192-B05A-1D9AFE1F4D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0A73679-F7AA-4B6C-ABFC-DC7A4F95EB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E667EC-2BB5-49D4-9706-24C23A9FEA24}"/>
              </a:ext>
            </a:extLst>
          </p:cNvPr>
          <p:cNvSpPr>
            <a:spLocks noGrp="1"/>
          </p:cNvSpPr>
          <p:nvPr>
            <p:ph type="dt" sz="half" idx="10"/>
          </p:nvPr>
        </p:nvSpPr>
        <p:spPr/>
        <p:txBody>
          <a:bodyPr/>
          <a:lstStyle/>
          <a:p>
            <a:fld id="{BA372D84-593B-42A6-A854-ECAF447CE1C0}" type="datetimeFigureOut">
              <a:rPr lang="en-ZA" smtClean="0"/>
              <a:t>2024/08/14</a:t>
            </a:fld>
            <a:endParaRPr lang="en-ZA"/>
          </a:p>
        </p:txBody>
      </p:sp>
      <p:sp>
        <p:nvSpPr>
          <p:cNvPr id="5" name="Footer Placeholder 4">
            <a:extLst>
              <a:ext uri="{FF2B5EF4-FFF2-40B4-BE49-F238E27FC236}">
                <a16:creationId xmlns:a16="http://schemas.microsoft.com/office/drawing/2014/main" id="{D601FFBC-A1A1-4410-959C-87239CEE5E1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2A0053A-F628-4634-B649-37FD928A05D1}"/>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840453343"/>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D6943-D56E-4866-8689-A3C4B57A256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2446A43-2BF5-4B75-93F4-27381CF95E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23269CE9-9E08-4214-8AB4-90C50EC6A2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911357F3-0E13-4C35-890B-235DE5F293B7}"/>
              </a:ext>
            </a:extLst>
          </p:cNvPr>
          <p:cNvSpPr>
            <a:spLocks noGrp="1"/>
          </p:cNvSpPr>
          <p:nvPr>
            <p:ph type="dt" sz="half" idx="10"/>
          </p:nvPr>
        </p:nvSpPr>
        <p:spPr/>
        <p:txBody>
          <a:bodyPr/>
          <a:lstStyle/>
          <a:p>
            <a:fld id="{BA372D84-593B-42A6-A854-ECAF447CE1C0}" type="datetimeFigureOut">
              <a:rPr lang="en-ZA" smtClean="0"/>
              <a:t>2024/08/14</a:t>
            </a:fld>
            <a:endParaRPr lang="en-ZA"/>
          </a:p>
        </p:txBody>
      </p:sp>
      <p:sp>
        <p:nvSpPr>
          <p:cNvPr id="6" name="Footer Placeholder 5">
            <a:extLst>
              <a:ext uri="{FF2B5EF4-FFF2-40B4-BE49-F238E27FC236}">
                <a16:creationId xmlns:a16="http://schemas.microsoft.com/office/drawing/2014/main" id="{F80538CC-33C2-484C-B360-BB50755D5A0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94658CF-E787-4D8B-B677-4DA4B874B93A}"/>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2149447025"/>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C3E0-417D-44B5-B101-6D918716C5C2}"/>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CC71DE8-2F29-4C1A-912C-B7167FEC1C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029555-78EF-4DC7-9B8C-6138623CDD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24271799-7182-4943-A5C5-0C2A3B2BD1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6D2A2C-FD4D-450E-B455-327D2750E3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DE580649-A513-43E4-AFA3-23E07B093936}"/>
              </a:ext>
            </a:extLst>
          </p:cNvPr>
          <p:cNvSpPr>
            <a:spLocks noGrp="1"/>
          </p:cNvSpPr>
          <p:nvPr>
            <p:ph type="dt" sz="half" idx="10"/>
          </p:nvPr>
        </p:nvSpPr>
        <p:spPr/>
        <p:txBody>
          <a:bodyPr/>
          <a:lstStyle/>
          <a:p>
            <a:fld id="{BA372D84-593B-42A6-A854-ECAF447CE1C0}" type="datetimeFigureOut">
              <a:rPr lang="en-ZA" smtClean="0"/>
              <a:t>2024/08/14</a:t>
            </a:fld>
            <a:endParaRPr lang="en-ZA"/>
          </a:p>
        </p:txBody>
      </p:sp>
      <p:sp>
        <p:nvSpPr>
          <p:cNvPr id="8" name="Footer Placeholder 7">
            <a:extLst>
              <a:ext uri="{FF2B5EF4-FFF2-40B4-BE49-F238E27FC236}">
                <a16:creationId xmlns:a16="http://schemas.microsoft.com/office/drawing/2014/main" id="{8F78020B-7250-467C-BE53-BF92EFCB8783}"/>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F97DBF7D-187E-4FEC-810F-79909E6BCB9D}"/>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542997375"/>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EE931-B364-45AB-A19D-FEB095A63893}"/>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A2BCA408-F9CF-4F2C-A157-FBA22A49A367}"/>
              </a:ext>
            </a:extLst>
          </p:cNvPr>
          <p:cNvSpPr>
            <a:spLocks noGrp="1"/>
          </p:cNvSpPr>
          <p:nvPr>
            <p:ph type="dt" sz="half" idx="10"/>
          </p:nvPr>
        </p:nvSpPr>
        <p:spPr/>
        <p:txBody>
          <a:bodyPr/>
          <a:lstStyle/>
          <a:p>
            <a:fld id="{BA372D84-593B-42A6-A854-ECAF447CE1C0}" type="datetimeFigureOut">
              <a:rPr lang="en-ZA" smtClean="0"/>
              <a:t>2024/08/14</a:t>
            </a:fld>
            <a:endParaRPr lang="en-ZA"/>
          </a:p>
        </p:txBody>
      </p:sp>
      <p:sp>
        <p:nvSpPr>
          <p:cNvPr id="4" name="Footer Placeholder 3">
            <a:extLst>
              <a:ext uri="{FF2B5EF4-FFF2-40B4-BE49-F238E27FC236}">
                <a16:creationId xmlns:a16="http://schemas.microsoft.com/office/drawing/2014/main" id="{FD8C549B-6237-45C5-ABCB-A907CF8A65B7}"/>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A5BF3668-5486-4267-B96B-AB8677621499}"/>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3766751871"/>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BE77A2-F357-4EF2-BE07-1D5AD08A4428}"/>
              </a:ext>
            </a:extLst>
          </p:cNvPr>
          <p:cNvSpPr>
            <a:spLocks noGrp="1"/>
          </p:cNvSpPr>
          <p:nvPr>
            <p:ph type="dt" sz="half" idx="10"/>
          </p:nvPr>
        </p:nvSpPr>
        <p:spPr/>
        <p:txBody>
          <a:bodyPr/>
          <a:lstStyle/>
          <a:p>
            <a:fld id="{BA372D84-593B-42A6-A854-ECAF447CE1C0}" type="datetimeFigureOut">
              <a:rPr lang="en-ZA" smtClean="0"/>
              <a:t>2024/08/14</a:t>
            </a:fld>
            <a:endParaRPr lang="en-ZA"/>
          </a:p>
        </p:txBody>
      </p:sp>
      <p:sp>
        <p:nvSpPr>
          <p:cNvPr id="3" name="Footer Placeholder 2">
            <a:extLst>
              <a:ext uri="{FF2B5EF4-FFF2-40B4-BE49-F238E27FC236}">
                <a16:creationId xmlns:a16="http://schemas.microsoft.com/office/drawing/2014/main" id="{9155E015-1921-40DE-8E78-AE33A0378340}"/>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1AF2FD9-B34D-4CA4-B5E2-CE51694F3A26}"/>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2769591399"/>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4930F-283F-4F72-BB90-DC32A977A7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F5613988-00E0-4BEB-8E91-2615D2E8F2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CDDDE5B-B3D5-4F52-8E23-6D2B0EEABE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64E0E9-904C-40B3-8C79-33A97401D303}"/>
              </a:ext>
            </a:extLst>
          </p:cNvPr>
          <p:cNvSpPr>
            <a:spLocks noGrp="1"/>
          </p:cNvSpPr>
          <p:nvPr>
            <p:ph type="dt" sz="half" idx="10"/>
          </p:nvPr>
        </p:nvSpPr>
        <p:spPr/>
        <p:txBody>
          <a:bodyPr/>
          <a:lstStyle/>
          <a:p>
            <a:fld id="{BA372D84-593B-42A6-A854-ECAF447CE1C0}" type="datetimeFigureOut">
              <a:rPr lang="en-ZA" smtClean="0"/>
              <a:t>2024/08/14</a:t>
            </a:fld>
            <a:endParaRPr lang="en-ZA"/>
          </a:p>
        </p:txBody>
      </p:sp>
      <p:sp>
        <p:nvSpPr>
          <p:cNvPr id="6" name="Footer Placeholder 5">
            <a:extLst>
              <a:ext uri="{FF2B5EF4-FFF2-40B4-BE49-F238E27FC236}">
                <a16:creationId xmlns:a16="http://schemas.microsoft.com/office/drawing/2014/main" id="{3D625024-F236-4F1E-A57E-1B8D960D9CD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2182DBB-1975-4BA0-BC89-B5F4DDD63984}"/>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1235379326"/>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96E63-B25D-4DC8-9825-951E62A373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8B140897-791F-4454-9236-F049C02B9E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CF677D68-9042-48B8-B539-FEB720FCC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09C73E-AE33-4200-A569-A1D61B44CB28}"/>
              </a:ext>
            </a:extLst>
          </p:cNvPr>
          <p:cNvSpPr>
            <a:spLocks noGrp="1"/>
          </p:cNvSpPr>
          <p:nvPr>
            <p:ph type="dt" sz="half" idx="10"/>
          </p:nvPr>
        </p:nvSpPr>
        <p:spPr/>
        <p:txBody>
          <a:bodyPr/>
          <a:lstStyle/>
          <a:p>
            <a:fld id="{BA372D84-593B-42A6-A854-ECAF447CE1C0}" type="datetimeFigureOut">
              <a:rPr lang="en-ZA" smtClean="0"/>
              <a:t>2024/08/14</a:t>
            </a:fld>
            <a:endParaRPr lang="en-ZA"/>
          </a:p>
        </p:txBody>
      </p:sp>
      <p:sp>
        <p:nvSpPr>
          <p:cNvPr id="6" name="Footer Placeholder 5">
            <a:extLst>
              <a:ext uri="{FF2B5EF4-FFF2-40B4-BE49-F238E27FC236}">
                <a16:creationId xmlns:a16="http://schemas.microsoft.com/office/drawing/2014/main" id="{2BFC6CA2-420E-4F61-8E90-34F40625FF0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0C36938-473F-4834-A5C2-09702B35AA2F}"/>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243092615"/>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F0C3BC-46C4-4A8E-B5BD-5E26617640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869CDEEE-9E81-47F2-BD5E-73EF2E6F66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510DE8B-E20C-4E81-85D8-D392420AB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72D84-593B-42A6-A854-ECAF447CE1C0}" type="datetimeFigureOut">
              <a:rPr lang="en-ZA" smtClean="0"/>
              <a:t>2024/08/14</a:t>
            </a:fld>
            <a:endParaRPr lang="en-ZA"/>
          </a:p>
        </p:txBody>
      </p:sp>
      <p:sp>
        <p:nvSpPr>
          <p:cNvPr id="5" name="Footer Placeholder 4">
            <a:extLst>
              <a:ext uri="{FF2B5EF4-FFF2-40B4-BE49-F238E27FC236}">
                <a16:creationId xmlns:a16="http://schemas.microsoft.com/office/drawing/2014/main" id="{AB00DBB3-3C5E-49E7-B0D5-BBD49198B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0AAA6502-38F9-4F6F-9B63-B7EF92B6AE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E0FF0-37B6-4850-B317-6C7E57634110}" type="slidenum">
              <a:rPr lang="en-ZA" smtClean="0"/>
              <a:t>‹#›</a:t>
            </a:fld>
            <a:endParaRPr lang="en-ZA"/>
          </a:p>
        </p:txBody>
      </p:sp>
    </p:spTree>
    <p:extLst>
      <p:ext uri="{BB962C8B-B14F-4D97-AF65-F5344CB8AC3E}">
        <p14:creationId xmlns:p14="http://schemas.microsoft.com/office/powerpoint/2010/main" val="322655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Tm="32670"/>
    </mc:Choice>
    <mc:Fallback xmlns="">
      <p:transition advTm="3267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02-2</a:t>
            </a:r>
          </a:p>
        </p:txBody>
      </p:sp>
      <p:pic>
        <p:nvPicPr>
          <p:cNvPr id="8" name="Audio 7">
            <a:hlinkClick r:id="" action="ppaction://media"/>
            <a:extLst>
              <a:ext uri="{FF2B5EF4-FFF2-40B4-BE49-F238E27FC236}">
                <a16:creationId xmlns:a16="http://schemas.microsoft.com/office/drawing/2014/main" id="{E8E6525E-C5A9-A8C3-0C7A-AD6B6418643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47D4E61E-9C13-773A-9965-F1D8E1ED3D52}"/>
              </a:ext>
            </a:extLst>
          </p:cNvPr>
          <p:cNvSpPr>
            <a:spLocks noGrp="1"/>
          </p:cNvSpPr>
          <p:nvPr>
            <p:ph idx="1"/>
          </p:nvPr>
        </p:nvSpPr>
        <p:spPr>
          <a:xfrm>
            <a:off x="838200" y="1825625"/>
            <a:ext cx="10515600" cy="4351338"/>
          </a:xfrm>
        </p:spPr>
        <p:txBody>
          <a:bodyPr>
            <a:normAutofit fontScale="700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Tibetan text is from the </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Holy Bible in Modern Literary Tibetan, New Tibetan Bible translation.</a:t>
            </a: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This translation is made available under the terms of the Creative Commons Attribution-</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NonCommercial</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NoDerivatives</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4.0 International license.</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p14:dur="0" advTm="2851"/>
    </mc:Choice>
    <mc:Fallback xmlns="">
      <p:transition advTm="2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4BBE74-36F8-462A-9430-497BA220F310}"/>
              </a:ext>
            </a:extLst>
          </p:cNvPr>
          <p:cNvPicPr>
            <a:picLocks noChangeAspect="1"/>
          </p:cNvPicPr>
          <p:nvPr/>
        </p:nvPicPr>
        <p:blipFill>
          <a:blip r:embed="rId2"/>
          <a:stretch>
            <a:fillRect/>
          </a:stretch>
        </p:blipFill>
        <p:spPr>
          <a:xfrm>
            <a:off x="0" y="0"/>
            <a:ext cx="12192000" cy="8260702"/>
          </a:xfrm>
          <a:prstGeom prst="rect">
            <a:avLst/>
          </a:prstGeom>
        </p:spPr>
      </p:pic>
      <p:sp>
        <p:nvSpPr>
          <p:cNvPr id="3" name="TextBox 2">
            <a:extLst>
              <a:ext uri="{FF2B5EF4-FFF2-40B4-BE49-F238E27FC236}">
                <a16:creationId xmlns:a16="http://schemas.microsoft.com/office/drawing/2014/main" id="{C779B2D1-2F05-8F35-3088-820085654B5F}"/>
              </a:ext>
            </a:extLst>
          </p:cNvPr>
          <p:cNvSpPr txBox="1"/>
          <p:nvPr/>
        </p:nvSpPr>
        <p:spPr>
          <a:xfrm>
            <a:off x="595864" y="261431"/>
            <a:ext cx="2909336"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3:2</a:t>
            </a:r>
          </a:p>
        </p:txBody>
      </p:sp>
    </p:spTree>
    <p:extLst>
      <p:ext uri="{BB962C8B-B14F-4D97-AF65-F5344CB8AC3E}">
        <p14:creationId xmlns:p14="http://schemas.microsoft.com/office/powerpoint/2010/main" val="3403024393"/>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047EAD61-7152-4A4C-9A8A-C75B772677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ZA" sz="6600" dirty="0">
                <a:solidFill>
                  <a:srgbClr val="777777"/>
                </a:solidFill>
                <a:effectLst/>
                <a:latin typeface="Arial" panose="020B0604020202020204" pitchFamily="34" charset="0"/>
                <a:ea typeface="Calibri" panose="020F0502020204030204" pitchFamily="34" charset="0"/>
              </a:rPr>
              <a:t>3</a:t>
            </a:r>
            <a:r>
              <a:rPr lang="bo-CN" sz="66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འོན་ཀྱང་ལྡུམ་རའི་དཀྱིལ་གྱི་ཤིང་གི་འབྲས་བུ་དེ་ང་ཚོས་ཟ་མི་ཆོག། ལག་པ་ཡང་འཆང་མི་ཆོག། གལ་སྲིད་ང་ཚོས་དེ་ལྟར་བྱས་ན་ང་ཚོ་ཤི་ཡོང་ཞེས་དཀོན་མཆོག་གིས་གསུངས་སོ།</a:t>
            </a:r>
            <a:endParaRPr lang="en-ZA" sz="6600" dirty="0"/>
          </a:p>
        </p:txBody>
      </p:sp>
      <p:sp>
        <p:nvSpPr>
          <p:cNvPr id="7" name="TextBox 6">
            <a:extLst>
              <a:ext uri="{FF2B5EF4-FFF2-40B4-BE49-F238E27FC236}">
                <a16:creationId xmlns:a16="http://schemas.microsoft.com/office/drawing/2014/main" id="{7978A5CC-3287-A87A-1026-BA758B552DC2}"/>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3</a:t>
            </a:r>
            <a:r>
              <a:rPr lang="en-US" sz="4800" b="0" i="0" dirty="0">
                <a:solidFill>
                  <a:srgbClr val="121212"/>
                </a:solidFill>
                <a:effectLst/>
                <a:highlight>
                  <a:srgbClr val="FFFFFF"/>
                </a:highlight>
                <a:latin typeface="Inter"/>
              </a:rPr>
              <a:t>but about the fruit of the tree in the middle of the garden, God has said, ‘You must not eat of it or touch it, or you will die.’”</a:t>
            </a:r>
            <a:endParaRPr lang="en-ZA" sz="4800" dirty="0"/>
          </a:p>
        </p:txBody>
      </p:sp>
    </p:spTree>
    <p:extLst>
      <p:ext uri="{BB962C8B-B14F-4D97-AF65-F5344CB8AC3E}">
        <p14:creationId xmlns:p14="http://schemas.microsoft.com/office/powerpoint/2010/main" val="699281234"/>
      </p:ext>
    </p:extLst>
  </p:cSld>
  <p:clrMapOvr>
    <a:masterClrMapping/>
  </p:clrMapOvr>
  <mc:AlternateContent xmlns:mc="http://schemas.openxmlformats.org/markup-compatibility/2006" xmlns:p14="http://schemas.microsoft.com/office/powerpoint/2010/main">
    <mc:Choice Requires="p14">
      <p:transition p14:dur="0" advTm="10854"/>
    </mc:Choice>
    <mc:Fallback xmlns="">
      <p:transition advTm="10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876A81-AF76-497D-BF07-04F99B5489B8}"/>
              </a:ext>
            </a:extLst>
          </p:cNvPr>
          <p:cNvPicPr>
            <a:picLocks noChangeAspect="1"/>
          </p:cNvPicPr>
          <p:nvPr/>
        </p:nvPicPr>
        <p:blipFill>
          <a:blip r:embed="rId2"/>
          <a:stretch>
            <a:fillRect/>
          </a:stretch>
        </p:blipFill>
        <p:spPr>
          <a:xfrm>
            <a:off x="-123442" y="-1"/>
            <a:ext cx="12315442" cy="7383607"/>
          </a:xfrm>
          <a:prstGeom prst="rect">
            <a:avLst/>
          </a:prstGeom>
        </p:spPr>
      </p:pic>
      <p:sp>
        <p:nvSpPr>
          <p:cNvPr id="2" name="TextBox 1">
            <a:extLst>
              <a:ext uri="{FF2B5EF4-FFF2-40B4-BE49-F238E27FC236}">
                <a16:creationId xmlns:a16="http://schemas.microsoft.com/office/drawing/2014/main" id="{ED70FE0D-88BB-B398-990A-0F176B449682}"/>
              </a:ext>
            </a:extLst>
          </p:cNvPr>
          <p:cNvSpPr txBox="1"/>
          <p:nvPr/>
        </p:nvSpPr>
        <p:spPr>
          <a:xfrm>
            <a:off x="595864" y="261431"/>
            <a:ext cx="2909336"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3:3</a:t>
            </a:r>
          </a:p>
        </p:txBody>
      </p:sp>
    </p:spTree>
    <p:extLst>
      <p:ext uri="{BB962C8B-B14F-4D97-AF65-F5344CB8AC3E}">
        <p14:creationId xmlns:p14="http://schemas.microsoft.com/office/powerpoint/2010/main" val="359680838"/>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70DC777B-66ED-4350-A0E1-834F684C7B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9E925F7-EADF-ED2C-DBC1-49020A885B64}"/>
              </a:ext>
            </a:extLst>
          </p:cNvPr>
          <p:cNvSpPr txBox="1"/>
          <p:nvPr/>
        </p:nvSpPr>
        <p:spPr>
          <a:xfrm>
            <a:off x="595864" y="261431"/>
            <a:ext cx="2909336"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3:4</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ZA" sz="8800" dirty="0">
                <a:solidFill>
                  <a:srgbClr val="777777"/>
                </a:solidFill>
                <a:latin typeface="Arial" panose="020B0604020202020204" pitchFamily="34" charset="0"/>
                <a:ea typeface="Calibri" panose="020F0502020204030204" pitchFamily="34" charset="0"/>
              </a:rPr>
              <a:t>4</a:t>
            </a:r>
            <a:r>
              <a:rPr lang="bo-CN" sz="8800" dirty="0">
                <a:solidFill>
                  <a:srgbClr val="444444"/>
                </a:solidFill>
                <a:latin typeface="Arial" panose="020B0604020202020204" pitchFamily="34" charset="0"/>
                <a:ea typeface="Calibri" panose="020F0502020204030204" pitchFamily="34" charset="0"/>
              </a:rPr>
              <a:t>ལན་དུ་སྦྲུལ་གྱིས། དེ་ནི་བདེན་པ་མིན། ཁྱོད་ཚོ་ཤི་མི་ཡོང་།</a:t>
            </a:r>
            <a:endParaRPr lang="en-ZA" dirty="0"/>
          </a:p>
        </p:txBody>
      </p:sp>
      <p:sp>
        <p:nvSpPr>
          <p:cNvPr id="7" name="TextBox 6">
            <a:extLst>
              <a:ext uri="{FF2B5EF4-FFF2-40B4-BE49-F238E27FC236}">
                <a16:creationId xmlns:a16="http://schemas.microsoft.com/office/drawing/2014/main" id="{FB3070D9-8148-7384-8354-2967E114DDDD}"/>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4</a:t>
            </a:r>
            <a:r>
              <a:rPr lang="en-US" sz="4400" b="0" i="0" dirty="0">
                <a:solidFill>
                  <a:srgbClr val="121212"/>
                </a:solidFill>
                <a:effectLst/>
                <a:highlight>
                  <a:srgbClr val="FFFFFF"/>
                </a:highlight>
                <a:latin typeface="Inter"/>
              </a:rPr>
              <a:t>“You will not surely die,” the serpent told her.</a:t>
            </a:r>
            <a:endParaRPr lang="en-ZA" sz="4400" dirty="0"/>
          </a:p>
        </p:txBody>
      </p:sp>
    </p:spTree>
    <p:extLst>
      <p:ext uri="{BB962C8B-B14F-4D97-AF65-F5344CB8AC3E}">
        <p14:creationId xmlns:p14="http://schemas.microsoft.com/office/powerpoint/2010/main" val="3425837070"/>
      </p:ext>
    </p:extLst>
  </p:cSld>
  <p:clrMapOvr>
    <a:masterClrMapping/>
  </p:clrMapOvr>
  <mc:AlternateContent xmlns:mc="http://schemas.openxmlformats.org/markup-compatibility/2006" xmlns:p14="http://schemas.microsoft.com/office/powerpoint/2010/main">
    <mc:Choice Requires="p14">
      <p:transition p14:dur="0" advTm="7425"/>
    </mc:Choice>
    <mc:Fallback xmlns="">
      <p:transition advTm="7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D22381-D6D8-4E3E-A286-3E836DDD0944}"/>
              </a:ext>
            </a:extLst>
          </p:cNvPr>
          <p:cNvPicPr>
            <a:picLocks noChangeAspect="1"/>
          </p:cNvPicPr>
          <p:nvPr/>
        </p:nvPicPr>
        <p:blipFill>
          <a:blip r:embed="rId2"/>
          <a:stretch>
            <a:fillRect/>
          </a:stretch>
        </p:blipFill>
        <p:spPr>
          <a:xfrm>
            <a:off x="0" y="0"/>
            <a:ext cx="12192000" cy="6983392"/>
          </a:xfrm>
          <a:prstGeom prst="rect">
            <a:avLst/>
          </a:prstGeom>
        </p:spPr>
      </p:pic>
      <p:sp>
        <p:nvSpPr>
          <p:cNvPr id="2" name="TextBox 1">
            <a:extLst>
              <a:ext uri="{FF2B5EF4-FFF2-40B4-BE49-F238E27FC236}">
                <a16:creationId xmlns:a16="http://schemas.microsoft.com/office/drawing/2014/main" id="{1131626F-C7A9-10EC-751B-31C3F32C110C}"/>
              </a:ext>
            </a:extLst>
          </p:cNvPr>
          <p:cNvSpPr txBox="1"/>
          <p:nvPr/>
        </p:nvSpPr>
        <p:spPr>
          <a:xfrm>
            <a:off x="595864" y="261431"/>
            <a:ext cx="2909336"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3:4</a:t>
            </a:r>
          </a:p>
        </p:txBody>
      </p:sp>
    </p:spTree>
    <p:extLst>
      <p:ext uri="{BB962C8B-B14F-4D97-AF65-F5344CB8AC3E}">
        <p14:creationId xmlns:p14="http://schemas.microsoft.com/office/powerpoint/2010/main" val="1428606544"/>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0F0CA5D2-CA9B-41D1-84E4-48D6C20684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34CA825-3F94-BEFF-6817-D6D6FBD34825}"/>
              </a:ext>
            </a:extLst>
          </p:cNvPr>
          <p:cNvSpPr txBox="1"/>
          <p:nvPr/>
        </p:nvSpPr>
        <p:spPr>
          <a:xfrm>
            <a:off x="595864" y="261431"/>
            <a:ext cx="2909336"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3:5</a:t>
            </a:r>
          </a:p>
        </p:txBody>
      </p:sp>
      <p:sp>
        <p:nvSpPr>
          <p:cNvPr id="5" name="TextBox 4">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ZA" sz="6000" dirty="0">
                <a:solidFill>
                  <a:srgbClr val="777777"/>
                </a:solidFill>
                <a:latin typeface="Arial" panose="020B0604020202020204" pitchFamily="34" charset="0"/>
                <a:ea typeface="Calibri" panose="020F0502020204030204" pitchFamily="34" charset="0"/>
              </a:rPr>
              <a:t>5</a:t>
            </a:r>
            <a:r>
              <a:rPr lang="bo-CN" sz="6000" dirty="0">
                <a:solidFill>
                  <a:srgbClr val="444444"/>
                </a:solidFill>
                <a:latin typeface="Arial" panose="020B0604020202020204" pitchFamily="34" charset="0"/>
                <a:ea typeface="Calibri" panose="020F0502020204030204" pitchFamily="34" charset="0"/>
              </a:rPr>
              <a:t>དཀོན་མཆོག་གིས་དེ་ལྟར་གསུངས་དགོས་པའི་རྐྱེན་ནི། ཁྱོད་ཚོས་ཤིང་འབྲས་དེ་ལས་ཟས་ན། མིག་ཕྱེ་ནས་དཀོན་མཆོག་དང་འདྲ་བར་བྱུང་ནས། བཟང་ངན་ཤེས་པར་འགྱུར་རོ་ཞེས་ཁོང་གིས་མཁྱེན་ནོ།</a:t>
            </a:r>
            <a:endParaRPr lang="en-ZA" dirty="0"/>
          </a:p>
        </p:txBody>
      </p:sp>
      <p:sp>
        <p:nvSpPr>
          <p:cNvPr id="7" name="TextBox 6">
            <a:extLst>
              <a:ext uri="{FF2B5EF4-FFF2-40B4-BE49-F238E27FC236}">
                <a16:creationId xmlns:a16="http://schemas.microsoft.com/office/drawing/2014/main" id="{EC788E84-8AF8-FCB3-E72B-30201904B1F2}"/>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a:rPr>
              <a:t>5</a:t>
            </a:r>
            <a:r>
              <a:rPr lang="en-US" sz="4400" b="0" i="0" dirty="0">
                <a:solidFill>
                  <a:srgbClr val="121212"/>
                </a:solidFill>
                <a:effectLst/>
                <a:highlight>
                  <a:srgbClr val="FFFFFF"/>
                </a:highlight>
                <a:latin typeface="Inter"/>
              </a:rPr>
              <a:t>“For God knows that in the day you eat of it, your eyes will be opened and you will be like God, knowing good and evil.”</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640369018"/>
      </p:ext>
    </p:extLst>
  </p:cSld>
  <p:clrMapOvr>
    <a:masterClrMapping/>
  </p:clrMapOvr>
  <mc:AlternateContent xmlns:mc="http://schemas.openxmlformats.org/markup-compatibility/2006" xmlns:p14="http://schemas.microsoft.com/office/powerpoint/2010/main">
    <mc:Choice Requires="p14">
      <p:transition p14:dur="0" advTm="15637"/>
    </mc:Choice>
    <mc:Fallback xmlns="">
      <p:transition advTm="15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7305D-5FD4-4885-8433-0EFBF6A9F4CF}"/>
              </a:ext>
            </a:extLst>
          </p:cNvPr>
          <p:cNvPicPr>
            <a:picLocks noChangeAspect="1"/>
          </p:cNvPicPr>
          <p:nvPr/>
        </p:nvPicPr>
        <p:blipFill>
          <a:blip r:embed="rId2"/>
          <a:stretch>
            <a:fillRect/>
          </a:stretch>
        </p:blipFill>
        <p:spPr>
          <a:xfrm>
            <a:off x="0" y="-460237"/>
            <a:ext cx="12192000" cy="7318237"/>
          </a:xfrm>
          <a:prstGeom prst="rect">
            <a:avLst/>
          </a:prstGeom>
        </p:spPr>
      </p:pic>
      <p:sp>
        <p:nvSpPr>
          <p:cNvPr id="2" name="TextBox 1">
            <a:extLst>
              <a:ext uri="{FF2B5EF4-FFF2-40B4-BE49-F238E27FC236}">
                <a16:creationId xmlns:a16="http://schemas.microsoft.com/office/drawing/2014/main" id="{B4244C1C-B963-C4AB-8DD6-417F6ADC4603}"/>
              </a:ext>
            </a:extLst>
          </p:cNvPr>
          <p:cNvSpPr txBox="1"/>
          <p:nvPr/>
        </p:nvSpPr>
        <p:spPr>
          <a:xfrm>
            <a:off x="9761295" y="125700"/>
            <a:ext cx="2909336"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3:5</a:t>
            </a:r>
          </a:p>
        </p:txBody>
      </p:sp>
    </p:spTree>
    <p:extLst>
      <p:ext uri="{BB962C8B-B14F-4D97-AF65-F5344CB8AC3E}">
        <p14:creationId xmlns:p14="http://schemas.microsoft.com/office/powerpoint/2010/main" val="3023629805"/>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519A94BA-BFDB-43B5-B500-AB300DAD7D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4D295B8-5DE2-F606-E343-584B38008476}"/>
              </a:ext>
            </a:extLst>
          </p:cNvPr>
          <p:cNvSpPr txBox="1"/>
          <p:nvPr/>
        </p:nvSpPr>
        <p:spPr>
          <a:xfrm>
            <a:off x="595864" y="261431"/>
            <a:ext cx="2909336"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3:6</a:t>
            </a:r>
          </a:p>
        </p:txBody>
      </p:sp>
      <p:sp>
        <p:nvSpPr>
          <p:cNvPr id="3" name="TextBox 2">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6</a:t>
            </a:r>
            <a:r>
              <a:rPr lang="en-US" sz="5400" b="0" i="0" dirty="0">
                <a:solidFill>
                  <a:srgbClr val="121212"/>
                </a:solidFill>
                <a:effectLst/>
                <a:highlight>
                  <a:srgbClr val="FFFFFF"/>
                </a:highlight>
                <a:latin typeface="Inter"/>
              </a:rPr>
              <a:t>When the woman saw that the tree was good for food and pleasing to the eyes, and that it was desirable for obtaining wisdom,</a:t>
            </a:r>
            <a:endParaRPr lang="en-ZA" sz="5400" dirty="0"/>
          </a:p>
        </p:txBody>
      </p:sp>
      <p:sp>
        <p:nvSpPr>
          <p:cNvPr id="5" name="TextBox 4">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ZA" sz="5400" dirty="0">
                <a:solidFill>
                  <a:srgbClr val="777777"/>
                </a:solidFill>
                <a:latin typeface="Arial" panose="020B0604020202020204" pitchFamily="34" charset="0"/>
                <a:ea typeface="Calibri" panose="020F0502020204030204" pitchFamily="34" charset="0"/>
                <a:cs typeface="Microsoft Himalaya" panose="01010100010101010101" pitchFamily="2" charset="0"/>
              </a:rPr>
              <a:t>6</a:t>
            </a:r>
            <a:r>
              <a:rPr lang="bo-CN" sz="5400" dirty="0">
                <a:solidFill>
                  <a:srgbClr val="444444"/>
                </a:solidFill>
                <a:latin typeface="Arial" panose="020B0604020202020204" pitchFamily="34" charset="0"/>
                <a:ea typeface="Calibri" panose="020F0502020204030204" pitchFamily="34" charset="0"/>
              </a:rPr>
              <a:t>དེར་བུད་མེད་ཀྱིས་ཤིང་འབྲས་དེ་ལ་བལྟས་ཏེ། དེ་མཛེས་པོ་མཐོང་བ་དང་། ཟས་ན་ཞིམ་པོ་དང་། མཁས་པ་བྱུང་བའི་ཕྱིར་ཡིད་དུ་འོང་བ་མཐོང་བ་དང་།</a:t>
            </a:r>
            <a:endParaRPr lang="en-IN" sz="54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Tree>
    <p:extLst>
      <p:ext uri="{BB962C8B-B14F-4D97-AF65-F5344CB8AC3E}">
        <p14:creationId xmlns:p14="http://schemas.microsoft.com/office/powerpoint/2010/main" val="3240839087"/>
      </p:ext>
    </p:extLst>
  </p:cSld>
  <p:clrMapOvr>
    <a:masterClrMapping/>
  </p:clrMapOvr>
  <mc:AlternateContent xmlns:mc="http://schemas.openxmlformats.org/markup-compatibility/2006" xmlns:p14="http://schemas.microsoft.com/office/powerpoint/2010/main">
    <mc:Choice Requires="p14">
      <p:transition p14:dur="0" advTm="10876"/>
    </mc:Choice>
    <mc:Fallback xmlns="">
      <p:transition advTm="10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E6C5A3-2827-4F59-9D74-F6E4945938B4}"/>
              </a:ext>
            </a:extLst>
          </p:cNvPr>
          <p:cNvPicPr>
            <a:picLocks noChangeAspect="1"/>
          </p:cNvPicPr>
          <p:nvPr/>
        </p:nvPicPr>
        <p:blipFill>
          <a:blip r:embed="rId2"/>
          <a:stretch>
            <a:fillRect/>
          </a:stretch>
        </p:blipFill>
        <p:spPr>
          <a:xfrm>
            <a:off x="0" y="-1"/>
            <a:ext cx="15554032" cy="8695765"/>
          </a:xfrm>
          <a:prstGeom prst="rect">
            <a:avLst/>
          </a:prstGeom>
        </p:spPr>
      </p:pic>
      <p:sp>
        <p:nvSpPr>
          <p:cNvPr id="3" name="TextBox 2">
            <a:extLst>
              <a:ext uri="{FF2B5EF4-FFF2-40B4-BE49-F238E27FC236}">
                <a16:creationId xmlns:a16="http://schemas.microsoft.com/office/drawing/2014/main" id="{E5E3CEB5-D409-BFBD-5ACD-4EFE3F984EF7}"/>
              </a:ext>
            </a:extLst>
          </p:cNvPr>
          <p:cNvSpPr txBox="1"/>
          <p:nvPr/>
        </p:nvSpPr>
        <p:spPr>
          <a:xfrm>
            <a:off x="617295" y="254287"/>
            <a:ext cx="2909336"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3:6</a:t>
            </a:r>
          </a:p>
        </p:txBody>
      </p:sp>
    </p:spTree>
    <p:extLst>
      <p:ext uri="{BB962C8B-B14F-4D97-AF65-F5344CB8AC3E}">
        <p14:creationId xmlns:p14="http://schemas.microsoft.com/office/powerpoint/2010/main" val="808877079"/>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F0C31FA-32B2-4828-B15A-011CA33A2E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9B20854-22CF-61D2-7BA0-167195BDBC30}"/>
              </a:ext>
            </a:extLst>
          </p:cNvPr>
          <p:cNvSpPr txBox="1"/>
          <p:nvPr/>
        </p:nvSpPr>
        <p:spPr>
          <a:xfrm>
            <a:off x="595864" y="261431"/>
            <a:ext cx="2909336"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3:6</a:t>
            </a:r>
          </a:p>
        </p:txBody>
      </p:sp>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121212"/>
                </a:solidFill>
                <a:effectLst/>
                <a:latin typeface="Arial" panose="020B0604020202020204" pitchFamily="34" charset="0"/>
              </a:rPr>
              <a:t>6….</a:t>
            </a:r>
            <a:r>
              <a:rPr lang="en-US" sz="4400" b="0" i="0" dirty="0">
                <a:solidFill>
                  <a:srgbClr val="121212"/>
                </a:solidFill>
                <a:effectLst/>
                <a:highlight>
                  <a:srgbClr val="FFFFFF"/>
                </a:highlight>
                <a:latin typeface="Inter"/>
              </a:rPr>
              <a:t> she took the fruit and ate it.</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444444"/>
                </a:solidFill>
                <a:latin typeface="Arial" panose="020B0604020202020204" pitchFamily="34" charset="0"/>
                <a:ea typeface="Calibri" panose="020F0502020204030204" pitchFamily="34" charset="0"/>
              </a:rPr>
              <a:t>དེར་བརྟེན་དེའི་འབྲས་བུ་ཁ་ཤས་བླངས་ནས་ཟས་པས།</a:t>
            </a:r>
            <a:endParaRPr lang="en-ZA" sz="6000" dirty="0"/>
          </a:p>
        </p:txBody>
      </p:sp>
    </p:spTree>
    <p:extLst>
      <p:ext uri="{BB962C8B-B14F-4D97-AF65-F5344CB8AC3E}">
        <p14:creationId xmlns:p14="http://schemas.microsoft.com/office/powerpoint/2010/main" val="3368423924"/>
      </p:ext>
    </p:extLst>
  </p:cSld>
  <p:clrMapOvr>
    <a:masterClrMapping/>
  </p:clrMapOvr>
  <mc:AlternateContent xmlns:mc="http://schemas.openxmlformats.org/markup-compatibility/2006" xmlns:p14="http://schemas.microsoft.com/office/powerpoint/2010/main">
    <mc:Choice Requires="p14">
      <p:transition p14:dur="0" advTm="4026"/>
    </mc:Choice>
    <mc:Fallback xmlns="">
      <p:transition advTm="4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23C9162-A3F4-CD45-10AB-A044CF914AC6}"/>
              </a:ext>
            </a:extLst>
          </p:cNvPr>
          <p:cNvPicPr>
            <a:picLocks noChangeAspect="1"/>
          </p:cNvPicPr>
          <p:nvPr/>
        </p:nvPicPr>
        <p:blipFill>
          <a:blip r:embed="rId2"/>
          <a:stretch>
            <a:fillRect/>
          </a:stretch>
        </p:blipFill>
        <p:spPr>
          <a:xfrm>
            <a:off x="-994243" y="-240647"/>
            <a:ext cx="13186242" cy="7098647"/>
          </a:xfrm>
          <a:prstGeom prst="rect">
            <a:avLst/>
          </a:prstGeom>
        </p:spPr>
      </p:pic>
      <p:sp>
        <p:nvSpPr>
          <p:cNvPr id="7" name="TextBox 6">
            <a:extLst>
              <a:ext uri="{FF2B5EF4-FFF2-40B4-BE49-F238E27FC236}">
                <a16:creationId xmlns:a16="http://schemas.microsoft.com/office/drawing/2014/main" id="{6FACFF2C-5251-F296-4460-E92F664DA687}"/>
              </a:ext>
            </a:extLst>
          </p:cNvPr>
          <p:cNvSpPr txBox="1"/>
          <p:nvPr/>
        </p:nvSpPr>
        <p:spPr>
          <a:xfrm>
            <a:off x="304800" y="0"/>
            <a:ext cx="5619750" cy="2554545"/>
          </a:xfrm>
          <a:prstGeom prst="rect">
            <a:avLst/>
          </a:prstGeom>
          <a:noFill/>
        </p:spPr>
        <p:txBody>
          <a:bodyPr wrap="square" rtlCol="0">
            <a:spAutoFit/>
          </a:bodyPr>
          <a:lstStyle/>
          <a:p>
            <a:r>
              <a:rPr lang="bo-CN" sz="8000" b="1" i="0" dirty="0">
                <a:solidFill>
                  <a:schemeClr val="bg1"/>
                </a:solidFill>
                <a:effectLst/>
                <a:latin typeface="Arial" panose="020B0604020202020204" pitchFamily="34" charset="0"/>
              </a:rPr>
              <a:t>མིས་བཀའ་ལ་མ་ཉན་པ།</a:t>
            </a:r>
            <a:endParaRPr lang="en-ZA" sz="8000" b="1" i="0" cap="all" dirty="0">
              <a:solidFill>
                <a:schemeClr val="bg1"/>
              </a:solidFill>
              <a:effectLst/>
              <a:latin typeface="Microsoft Himalaya "/>
              <a:cs typeface="+mj-cs"/>
            </a:endParaRPr>
          </a:p>
          <a:p>
            <a:r>
              <a:rPr lang="bo-CN" sz="8000" b="1" i="0" cap="all" dirty="0">
                <a:solidFill>
                  <a:schemeClr val="bg1"/>
                </a:solidFill>
                <a:effectLst/>
                <a:latin typeface="Microsoft Himalaya "/>
                <a:cs typeface="+mj-cs"/>
              </a:rPr>
              <a:t>བཀོད་པ</a:t>
            </a:r>
            <a:r>
              <a:rPr lang="en-ZA" sz="8000" b="1" i="0" cap="all" dirty="0">
                <a:solidFill>
                  <a:schemeClr val="bg1"/>
                </a:solidFill>
                <a:effectLst/>
                <a:latin typeface="Microsoft Himalaya "/>
                <a:cs typeface="+mj-cs"/>
              </a:rPr>
              <a:t> 3:1-6</a:t>
            </a:r>
            <a:endParaRPr lang="en-ZA" sz="8000" b="1" dirty="0">
              <a:solidFill>
                <a:schemeClr val="bg1"/>
              </a:solidFill>
              <a:latin typeface="Microsoft Himalaya "/>
              <a:cs typeface="+mj-cs"/>
            </a:endParaRPr>
          </a:p>
        </p:txBody>
      </p:sp>
    </p:spTree>
    <p:extLst>
      <p:ext uri="{BB962C8B-B14F-4D97-AF65-F5344CB8AC3E}">
        <p14:creationId xmlns:p14="http://schemas.microsoft.com/office/powerpoint/2010/main" val="1419540841"/>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14E678-D92D-4057-87E2-4F3210FF008B}"/>
              </a:ext>
            </a:extLst>
          </p:cNvPr>
          <p:cNvPicPr>
            <a:picLocks noChangeAspect="1"/>
          </p:cNvPicPr>
          <p:nvPr/>
        </p:nvPicPr>
        <p:blipFill>
          <a:blip r:embed="rId2"/>
          <a:stretch>
            <a:fillRect/>
          </a:stretch>
        </p:blipFill>
        <p:spPr>
          <a:xfrm>
            <a:off x="0" y="0"/>
            <a:ext cx="12192000" cy="6885796"/>
          </a:xfrm>
          <a:prstGeom prst="rect">
            <a:avLst/>
          </a:prstGeom>
        </p:spPr>
      </p:pic>
      <p:sp>
        <p:nvSpPr>
          <p:cNvPr id="2" name="TextBox 1">
            <a:extLst>
              <a:ext uri="{FF2B5EF4-FFF2-40B4-BE49-F238E27FC236}">
                <a16:creationId xmlns:a16="http://schemas.microsoft.com/office/drawing/2014/main" id="{D36800C5-59E8-6132-9A28-D48C32FF2B0F}"/>
              </a:ext>
            </a:extLst>
          </p:cNvPr>
          <p:cNvSpPr txBox="1"/>
          <p:nvPr/>
        </p:nvSpPr>
        <p:spPr>
          <a:xfrm>
            <a:off x="595864" y="261431"/>
            <a:ext cx="2909336"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3:6</a:t>
            </a:r>
          </a:p>
        </p:txBody>
      </p:sp>
    </p:spTree>
    <p:extLst>
      <p:ext uri="{BB962C8B-B14F-4D97-AF65-F5344CB8AC3E}">
        <p14:creationId xmlns:p14="http://schemas.microsoft.com/office/powerpoint/2010/main" val="3736163442"/>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917CE33-84C5-4565-8FB5-8C36458EFA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2820E39C-46B0-9489-E0A5-BBFCEFC2CF2E}"/>
              </a:ext>
            </a:extLst>
          </p:cNvPr>
          <p:cNvSpPr txBox="1"/>
          <p:nvPr/>
        </p:nvSpPr>
        <p:spPr>
          <a:xfrm>
            <a:off x="595864" y="261431"/>
            <a:ext cx="2909336"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3:6</a:t>
            </a:r>
          </a:p>
        </p:txBody>
      </p:sp>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121212"/>
                </a:solidFill>
                <a:effectLst/>
                <a:latin typeface="Arial" panose="020B0604020202020204" pitchFamily="34" charset="0"/>
              </a:rPr>
              <a:t>6…</a:t>
            </a:r>
            <a:r>
              <a:rPr lang="en-US" sz="4400" b="0" i="0" dirty="0">
                <a:solidFill>
                  <a:srgbClr val="121212"/>
                </a:solidFill>
                <a:effectLst/>
                <a:highlight>
                  <a:srgbClr val="FFFFFF"/>
                </a:highlight>
                <a:latin typeface="Inter"/>
              </a:rPr>
              <a:t>She also gave some to her husband who was with her, and he ate it.</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444444"/>
                </a:solidFill>
                <a:latin typeface="Arial" panose="020B0604020202020204" pitchFamily="34" charset="0"/>
                <a:ea typeface="Calibri" panose="020F0502020204030204" pitchFamily="34" charset="0"/>
              </a:rPr>
              <a:t>རང་གི་ཁྱོ་ལའང་སྟེར་ནས་ཁོས་ཡང་ཟས་སོ།</a:t>
            </a:r>
            <a:r>
              <a:rPr lang="en-ZA" sz="8000" dirty="0">
                <a:solidFill>
                  <a:srgbClr val="444444"/>
                </a:solidFill>
                <a:latin typeface="Arial" panose="020B0604020202020204" pitchFamily="34" charset="0"/>
                <a:ea typeface="Calibri" panose="020F0502020204030204" pitchFamily="34" charset="0"/>
                <a:cs typeface="Microsoft Himalaya" panose="01010100010101010101" pitchFamily="2" charset="0"/>
              </a:rPr>
              <a:t> </a:t>
            </a:r>
            <a:endParaRPr lang="en-ZA" sz="8000" dirty="0"/>
          </a:p>
        </p:txBody>
      </p:sp>
    </p:spTree>
    <p:extLst>
      <p:ext uri="{BB962C8B-B14F-4D97-AF65-F5344CB8AC3E}">
        <p14:creationId xmlns:p14="http://schemas.microsoft.com/office/powerpoint/2010/main" val="3520022871"/>
      </p:ext>
    </p:extLst>
  </p:cSld>
  <p:clrMapOvr>
    <a:masterClrMapping/>
  </p:clrMapOvr>
  <mc:AlternateContent xmlns:mc="http://schemas.openxmlformats.org/markup-compatibility/2006" xmlns:p14="http://schemas.microsoft.com/office/powerpoint/2010/main">
    <mc:Choice Requires="p14">
      <p:transition p14:dur="0" advTm="5126"/>
    </mc:Choice>
    <mc:Fallback xmlns="">
      <p:transition advTm="5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8EE846-3DA6-42FA-851C-E27124CCA56C}"/>
              </a:ext>
            </a:extLst>
          </p:cNvPr>
          <p:cNvPicPr>
            <a:picLocks noChangeAspect="1"/>
          </p:cNvPicPr>
          <p:nvPr/>
        </p:nvPicPr>
        <p:blipFill>
          <a:blip r:embed="rId2"/>
          <a:stretch>
            <a:fillRect/>
          </a:stretch>
        </p:blipFill>
        <p:spPr>
          <a:xfrm>
            <a:off x="0" y="0"/>
            <a:ext cx="12192000" cy="6912990"/>
          </a:xfrm>
          <a:prstGeom prst="rect">
            <a:avLst/>
          </a:prstGeom>
        </p:spPr>
      </p:pic>
      <p:sp>
        <p:nvSpPr>
          <p:cNvPr id="2" name="TextBox 1">
            <a:extLst>
              <a:ext uri="{FF2B5EF4-FFF2-40B4-BE49-F238E27FC236}">
                <a16:creationId xmlns:a16="http://schemas.microsoft.com/office/drawing/2014/main" id="{851896EB-7FB3-D1CE-C05A-18F97C9AE11C}"/>
              </a:ext>
            </a:extLst>
          </p:cNvPr>
          <p:cNvSpPr txBox="1"/>
          <p:nvPr/>
        </p:nvSpPr>
        <p:spPr>
          <a:xfrm>
            <a:off x="595864" y="261431"/>
            <a:ext cx="2909336"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3:6</a:t>
            </a:r>
          </a:p>
        </p:txBody>
      </p:sp>
    </p:spTree>
    <p:extLst>
      <p:ext uri="{BB962C8B-B14F-4D97-AF65-F5344CB8AC3E}">
        <p14:creationId xmlns:p14="http://schemas.microsoft.com/office/powerpoint/2010/main" val="2523844418"/>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7</a:t>
            </a:r>
            <a:r>
              <a:rPr lang="en-US" sz="4400" b="0" i="0" dirty="0">
                <a:solidFill>
                  <a:srgbClr val="121212"/>
                </a:solidFill>
                <a:effectLst/>
                <a:highlight>
                  <a:srgbClr val="FFFFFF"/>
                </a:highlight>
                <a:latin typeface="Inter"/>
              </a:rPr>
              <a:t>And the eyes of both of them were opened, and they knew that they were naked; so they sewed together fig leaves and made coverings for themselves.</a:t>
            </a:r>
            <a:endParaRPr lang="en-ZA" sz="4400" dirty="0"/>
          </a:p>
        </p:txBody>
      </p:sp>
      <p:pic>
        <p:nvPicPr>
          <p:cNvPr id="8" name="Audio 7">
            <a:hlinkClick r:id="" action="ppaction://media"/>
            <a:extLst>
              <a:ext uri="{FF2B5EF4-FFF2-40B4-BE49-F238E27FC236}">
                <a16:creationId xmlns:a16="http://schemas.microsoft.com/office/drawing/2014/main" id="{3C39D2CE-9AD5-4B81-BBBC-A1E48F8F1A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4DE93C9C-80F9-F6DD-FC8E-0BA1C8D9CDB0}"/>
              </a:ext>
            </a:extLst>
          </p:cNvPr>
          <p:cNvSpPr txBox="1"/>
          <p:nvPr/>
        </p:nvSpPr>
        <p:spPr>
          <a:xfrm>
            <a:off x="595864" y="261431"/>
            <a:ext cx="2909336"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3:7</a:t>
            </a:r>
          </a:p>
        </p:txBody>
      </p:sp>
      <p:sp>
        <p:nvSpPr>
          <p:cNvPr id="7" name="TextBox 6">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ZA" sz="6600" dirty="0">
                <a:solidFill>
                  <a:srgbClr val="444444"/>
                </a:solidFill>
                <a:latin typeface="Arial" panose="020B0604020202020204" pitchFamily="34" charset="0"/>
                <a:ea typeface="Calibri" panose="020F0502020204030204" pitchFamily="34" charset="0"/>
              </a:rPr>
              <a:t> </a:t>
            </a:r>
            <a:r>
              <a:rPr lang="en-ZA" sz="6600" dirty="0">
                <a:solidFill>
                  <a:srgbClr val="777777"/>
                </a:solidFill>
                <a:latin typeface="Arial" panose="020B0604020202020204" pitchFamily="34" charset="0"/>
                <a:ea typeface="Calibri" panose="020F0502020204030204" pitchFamily="34" charset="0"/>
              </a:rPr>
              <a:t>7</a:t>
            </a:r>
            <a:r>
              <a:rPr lang="bo-CN" sz="6600" dirty="0">
                <a:solidFill>
                  <a:srgbClr val="444444"/>
                </a:solidFill>
                <a:latin typeface="Arial" panose="020B0604020202020204" pitchFamily="34" charset="0"/>
                <a:ea typeface="Calibri" panose="020F0502020204030204" pitchFamily="34" charset="0"/>
              </a:rPr>
              <a:t>ཁོ་གཉིས་ཀྱི་དེ་ཟས་མ་ཐག་ཏུ་ཁོ་ཚོས་གོ་དོན་རྟོགས་ཐུབ་པའི་ནུས་པ་རྙེད་ནས་རང་ཉིད་གཅེར་བུ་ཡོད་པ་ཧ་གོ་བ་རེད། དེར་བརྟེན་སེ་ཡབ་ཤིང་གི་ལོ་མ་སྦྲེལ་ཏེ་སྡོམ་རས་བྱས་སོ།</a:t>
            </a:r>
            <a:endParaRPr lang="en-ZA" dirty="0"/>
          </a:p>
        </p:txBody>
      </p:sp>
    </p:spTree>
    <p:extLst>
      <p:ext uri="{BB962C8B-B14F-4D97-AF65-F5344CB8AC3E}">
        <p14:creationId xmlns:p14="http://schemas.microsoft.com/office/powerpoint/2010/main" val="669837611"/>
      </p:ext>
    </p:extLst>
  </p:cSld>
  <p:clrMapOvr>
    <a:masterClrMapping/>
  </p:clrMapOvr>
  <mc:AlternateContent xmlns:mc="http://schemas.openxmlformats.org/markup-compatibility/2006" xmlns:p14="http://schemas.microsoft.com/office/powerpoint/2010/main">
    <mc:Choice Requires="p14">
      <p:transition p14:dur="0" advTm="13468"/>
    </mc:Choice>
    <mc:Fallback xmlns="">
      <p:transition advTm="13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4A228DCB-ED44-4138-8074-7048D021A59F}"/>
              </a:ext>
            </a:extLst>
          </p:cNvPr>
          <p:cNvPicPr>
            <a:picLocks noChangeAspect="1"/>
          </p:cNvPicPr>
          <p:nvPr/>
        </p:nvPicPr>
        <p:blipFill>
          <a:blip r:embed="rId2"/>
          <a:stretch>
            <a:fillRect/>
          </a:stretch>
        </p:blipFill>
        <p:spPr>
          <a:xfrm>
            <a:off x="0" y="0"/>
            <a:ext cx="12192000" cy="6912990"/>
          </a:xfrm>
          <a:prstGeom prst="rect">
            <a:avLst/>
          </a:prstGeom>
        </p:spPr>
      </p:pic>
      <p:sp>
        <p:nvSpPr>
          <p:cNvPr id="3" name="TextBox 2">
            <a:extLst>
              <a:ext uri="{FF2B5EF4-FFF2-40B4-BE49-F238E27FC236}">
                <a16:creationId xmlns:a16="http://schemas.microsoft.com/office/drawing/2014/main" id="{C7405363-C863-2741-A7EA-29DBBC7D805D}"/>
              </a:ext>
            </a:extLst>
          </p:cNvPr>
          <p:cNvSpPr txBox="1"/>
          <p:nvPr/>
        </p:nvSpPr>
        <p:spPr>
          <a:xfrm>
            <a:off x="9282664" y="470762"/>
            <a:ext cx="2909336"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3:7</a:t>
            </a:r>
          </a:p>
        </p:txBody>
      </p:sp>
    </p:spTree>
    <p:extLst>
      <p:ext uri="{BB962C8B-B14F-4D97-AF65-F5344CB8AC3E}">
        <p14:creationId xmlns:p14="http://schemas.microsoft.com/office/powerpoint/2010/main" val="2031743466"/>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C524016-FFB9-4125-8AA5-6A334D80B3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t>This was the first sin that people committed. God gave a command, and they chose to disobey it.</a:t>
            </a:r>
          </a:p>
        </p:txBody>
      </p:sp>
    </p:spTree>
    <p:extLst>
      <p:ext uri="{BB962C8B-B14F-4D97-AF65-F5344CB8AC3E}">
        <p14:creationId xmlns:p14="http://schemas.microsoft.com/office/powerpoint/2010/main" val="4120687760"/>
      </p:ext>
    </p:extLst>
  </p:cSld>
  <p:clrMapOvr>
    <a:masterClrMapping/>
  </p:clrMapOvr>
  <mc:AlternateContent xmlns:mc="http://schemas.openxmlformats.org/markup-compatibility/2006" xmlns:p14="http://schemas.microsoft.com/office/powerpoint/2010/main">
    <mc:Choice Requires="p14">
      <p:transition p14:dur="0" advTm="43766"/>
    </mc:Choice>
    <mc:Fallback xmlns="">
      <p:transition advTm="43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E6E66-663B-10EB-671A-2939953474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01DFCF-AFD3-1017-CC42-DB6F340B2E1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A4A3772-3030-4458-9422-9709F974D77C}"/>
              </a:ext>
            </a:extLst>
          </p:cNvPr>
          <p:cNvPicPr>
            <a:picLocks noChangeAspect="1"/>
          </p:cNvPicPr>
          <p:nvPr/>
        </p:nvPicPr>
        <p:blipFill>
          <a:blip r:embed="rId2"/>
          <a:stretch>
            <a:fillRect/>
          </a:stretch>
        </p:blipFill>
        <p:spPr>
          <a:xfrm>
            <a:off x="-448952" y="-125506"/>
            <a:ext cx="12640952" cy="7977768"/>
          </a:xfrm>
          <a:prstGeom prst="rect">
            <a:avLst/>
          </a:prstGeom>
        </p:spPr>
      </p:pic>
    </p:spTree>
    <p:extLst>
      <p:ext uri="{BB962C8B-B14F-4D97-AF65-F5344CB8AC3E}">
        <p14:creationId xmlns:p14="http://schemas.microsoft.com/office/powerpoint/2010/main" val="3753125669"/>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ZA" sz="5400" dirty="0">
                <a:effectLst/>
                <a:latin typeface="Calibri" panose="020F0502020204030204" pitchFamily="34" charset="0"/>
                <a:ea typeface="Calibri" panose="020F0502020204030204" pitchFamily="34" charset="0"/>
                <a:cs typeface="Microsoft Himalaya" panose="01010100010101010101" pitchFamily="2" charset="0"/>
              </a:rPr>
              <a:t>Satan tempts Eve - Genesis 3:1-6</a:t>
            </a:r>
            <a:endParaRPr lang="en-IN" sz="5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dirty="0">
                <a:effectLst/>
                <a:latin typeface="Arial" panose="020B0604020202020204" pitchFamily="34" charset="0"/>
              </a:rPr>
              <a:t>མིས་བཀའ་ལ་མ་ཉན་པ།</a:t>
            </a:r>
            <a:endParaRPr lang="en-ZA" sz="8000" b="1" i="0" cap="all" dirty="0">
              <a:effectLst/>
              <a:latin typeface="Microsoft Himalaya "/>
              <a:cs typeface="+mj-cs"/>
            </a:endParaRPr>
          </a:p>
          <a:p>
            <a:r>
              <a:rPr lang="bo-CN" sz="8000" b="1" i="0" cap="all" dirty="0">
                <a:effectLst/>
                <a:latin typeface="Microsoft Himalaya "/>
                <a:cs typeface="+mj-cs"/>
              </a:rPr>
              <a:t>བཀོད་པ</a:t>
            </a:r>
            <a:r>
              <a:rPr lang="en-ZA" sz="8000" b="1" i="0" cap="all" dirty="0">
                <a:effectLst/>
                <a:latin typeface="Microsoft Himalaya "/>
                <a:cs typeface="+mj-cs"/>
              </a:rPr>
              <a:t> 3:1-6</a:t>
            </a:r>
            <a:endParaRPr lang="en-ZA" sz="8000" b="1" dirty="0">
              <a:latin typeface="Microsoft Himalaya "/>
              <a:cs typeface="+mj-cs"/>
            </a:endParaRPr>
          </a:p>
        </p:txBody>
      </p:sp>
      <p:pic>
        <p:nvPicPr>
          <p:cNvPr id="8" name="Audio 7">
            <a:hlinkClick r:id="" action="ppaction://media"/>
            <a:extLst>
              <a:ext uri="{FF2B5EF4-FFF2-40B4-BE49-F238E27FC236}">
                <a16:creationId xmlns:a16="http://schemas.microsoft.com/office/drawing/2014/main" id="{988E4304-63B9-5327-C85A-B33BAC1982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p14:dur="0" advTm="6155"/>
    </mc:Choice>
    <mc:Fallback xmlns="">
      <p:transition advTm="6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68E6B-34C9-443A-85C9-B9B1EDE43FA1}"/>
              </a:ext>
            </a:extLst>
          </p:cNvPr>
          <p:cNvPicPr>
            <a:picLocks noChangeAspect="1"/>
          </p:cNvPicPr>
          <p:nvPr/>
        </p:nvPicPr>
        <p:blipFill>
          <a:blip r:embed="rId3"/>
          <a:stretch>
            <a:fillRect/>
          </a:stretch>
        </p:blipFill>
        <p:spPr>
          <a:xfrm>
            <a:off x="-994242" y="-240647"/>
            <a:ext cx="13186242" cy="7098647"/>
          </a:xfrm>
          <a:prstGeom prst="rect">
            <a:avLst/>
          </a:prstGeom>
        </p:spPr>
      </p:pic>
      <p:sp>
        <p:nvSpPr>
          <p:cNvPr id="5" name="TextBox 4">
            <a:extLst>
              <a:ext uri="{FF2B5EF4-FFF2-40B4-BE49-F238E27FC236}">
                <a16:creationId xmlns:a16="http://schemas.microsoft.com/office/drawing/2014/main" id="{F9311B81-390A-43C5-8075-F4ECA4002E44}"/>
              </a:ext>
            </a:extLst>
          </p:cNvPr>
          <p:cNvSpPr txBox="1"/>
          <p:nvPr/>
        </p:nvSpPr>
        <p:spPr>
          <a:xfrm>
            <a:off x="304800" y="0"/>
            <a:ext cx="5619750" cy="2554545"/>
          </a:xfrm>
          <a:prstGeom prst="rect">
            <a:avLst/>
          </a:prstGeom>
          <a:noFill/>
        </p:spPr>
        <p:txBody>
          <a:bodyPr wrap="square" rtlCol="0">
            <a:spAutoFit/>
          </a:bodyPr>
          <a:lstStyle/>
          <a:p>
            <a:r>
              <a:rPr lang="bo-CN" sz="8000" b="1" i="0" dirty="0">
                <a:solidFill>
                  <a:schemeClr val="bg1"/>
                </a:solidFill>
                <a:effectLst/>
                <a:latin typeface="Arial" panose="020B0604020202020204" pitchFamily="34" charset="0"/>
              </a:rPr>
              <a:t>མིས་བཀའ་ལ་མ་ཉན་པ།</a:t>
            </a:r>
            <a:endParaRPr lang="en-ZA" sz="8000" b="1" i="0" cap="all" dirty="0">
              <a:solidFill>
                <a:schemeClr val="bg1"/>
              </a:solidFill>
              <a:effectLst/>
              <a:latin typeface="Microsoft Himalaya "/>
              <a:cs typeface="+mj-cs"/>
            </a:endParaRPr>
          </a:p>
          <a:p>
            <a:r>
              <a:rPr lang="bo-CN" sz="8000" b="1" i="0" cap="all" dirty="0">
                <a:solidFill>
                  <a:schemeClr val="bg1"/>
                </a:solidFill>
                <a:effectLst/>
                <a:latin typeface="Microsoft Himalaya "/>
                <a:cs typeface="+mj-cs"/>
              </a:rPr>
              <a:t>བཀོད་པ</a:t>
            </a:r>
            <a:r>
              <a:rPr lang="en-ZA" sz="8000" b="1" i="0" cap="all" dirty="0">
                <a:solidFill>
                  <a:schemeClr val="bg1"/>
                </a:solidFill>
                <a:effectLst/>
                <a:latin typeface="Microsoft Himalaya "/>
                <a:cs typeface="+mj-cs"/>
              </a:rPr>
              <a:t> 3:1-6</a:t>
            </a:r>
            <a:endParaRPr lang="en-ZA" sz="8000" b="1" dirty="0">
              <a:solidFill>
                <a:schemeClr val="bg1"/>
              </a:solidFill>
              <a:latin typeface="Microsoft Himalaya "/>
              <a:cs typeface="+mj-cs"/>
            </a:endParaRPr>
          </a:p>
        </p:txBody>
      </p:sp>
      <p:sp>
        <p:nvSpPr>
          <p:cNvPr id="2" name="TextBox 2">
            <a:extLst>
              <a:ext uri="{FF2B5EF4-FFF2-40B4-BE49-F238E27FC236}">
                <a16:creationId xmlns:a16="http://schemas.microsoft.com/office/drawing/2014/main" id="{A6F738E6-685C-0A8F-8971-544D529AD678}"/>
              </a:ext>
            </a:extLst>
          </p:cNvPr>
          <p:cNvSpPr txBox="1"/>
          <p:nvPr/>
        </p:nvSpPr>
        <p:spPr>
          <a:xfrm>
            <a:off x="486023" y="6141468"/>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73900516"/>
      </p:ext>
    </p:extLst>
  </p:cSld>
  <p:clrMapOvr>
    <a:masterClrMapping/>
  </p:clrMapOvr>
  <mc:AlternateContent xmlns:mc="http://schemas.openxmlformats.org/markup-compatibility/2006" xmlns:p14="http://schemas.microsoft.com/office/powerpoint/2010/main">
    <mc:Choice Requires="p14">
      <p:transition p14:dur="0" advTm="19246"/>
    </mc:Choice>
    <mc:Fallback xmlns="">
      <p:transition advTm="1924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8F8829F-58F5-410F-8D49-2846051F10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573884D4-ACFD-98A1-78FC-52778D144E9A}"/>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2:15</a:t>
            </a:r>
            <a:r>
              <a:rPr lang="en-US" sz="3600" b="0" i="0" dirty="0">
                <a:solidFill>
                  <a:srgbClr val="121212"/>
                </a:solidFill>
                <a:effectLst/>
                <a:highlight>
                  <a:srgbClr val="FFFFFF"/>
                </a:highlight>
                <a:latin typeface="Inter"/>
              </a:rPr>
              <a:t>Then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God took the man and placed him in the Garden of Eden to cultivate and keep it.</a:t>
            </a:r>
          </a:p>
          <a:p>
            <a:pPr algn="l"/>
            <a:r>
              <a:rPr lang="en-US" sz="3600" b="0" i="0" dirty="0">
                <a:solidFill>
                  <a:srgbClr val="777A7B"/>
                </a:solidFill>
                <a:effectLst/>
                <a:highlight>
                  <a:srgbClr val="FFFFFF"/>
                </a:highlight>
                <a:latin typeface="Inter"/>
              </a:rPr>
              <a:t>16</a:t>
            </a:r>
            <a:r>
              <a:rPr lang="en-US" sz="3600" b="0" i="0" dirty="0">
                <a:solidFill>
                  <a:srgbClr val="121212"/>
                </a:solidFill>
                <a:effectLst/>
                <a:highlight>
                  <a:srgbClr val="FFFFFF"/>
                </a:highlight>
                <a:latin typeface="Inter"/>
              </a:rPr>
              <a:t>And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God commanded him, “You may eat freely from every tree of the garden, </a:t>
            </a:r>
            <a:r>
              <a:rPr lang="en-US" sz="3600" b="0" i="0" dirty="0">
                <a:solidFill>
                  <a:srgbClr val="777A7B"/>
                </a:solidFill>
                <a:effectLst/>
                <a:highlight>
                  <a:srgbClr val="FFFFFF"/>
                </a:highlight>
                <a:latin typeface="Inter"/>
              </a:rPr>
              <a:t>17</a:t>
            </a:r>
            <a:r>
              <a:rPr lang="en-US" sz="3600" b="0" i="0" dirty="0">
                <a:solidFill>
                  <a:srgbClr val="121212"/>
                </a:solidFill>
                <a:effectLst/>
                <a:highlight>
                  <a:srgbClr val="FFFFFF"/>
                </a:highlight>
                <a:latin typeface="Inter"/>
              </a:rPr>
              <a:t>but you must not eat from the tree of the knowledge of good and evil; for in the day that you eat of it, you will surely die.”</a:t>
            </a:r>
          </a:p>
        </p:txBody>
      </p:sp>
      <p:sp>
        <p:nvSpPr>
          <p:cNvPr id="7" name="TextBox 6">
            <a:extLst>
              <a:ext uri="{FF2B5EF4-FFF2-40B4-BE49-F238E27FC236}">
                <a16:creationId xmlns:a16="http://schemas.microsoft.com/office/drawing/2014/main" id="{AFB27ACA-0926-8C8F-16DB-509F693BE149}"/>
              </a:ext>
            </a:extLst>
          </p:cNvPr>
          <p:cNvSpPr txBox="1"/>
          <p:nvPr/>
        </p:nvSpPr>
        <p:spPr>
          <a:xfrm>
            <a:off x="6216870" y="0"/>
            <a:ext cx="5975129" cy="6858000"/>
          </a:xfrm>
          <a:prstGeom prst="rect">
            <a:avLst/>
          </a:prstGeom>
          <a:noFill/>
        </p:spPr>
        <p:txBody>
          <a:bodyPr wrap="square" rtlCol="0">
            <a:noAutofit/>
          </a:bodyPr>
          <a:lstStyle/>
          <a:p>
            <a:r>
              <a:rPr lang="bo-CN" sz="4400" b="0" i="0" dirty="0">
                <a:solidFill>
                  <a:srgbClr val="777A7B"/>
                </a:solidFill>
                <a:effectLst/>
                <a:latin typeface="Arial" panose="020B0604020202020204" pitchFamily="34" charset="0"/>
              </a:rPr>
              <a:t>15</a:t>
            </a:r>
            <a:r>
              <a:rPr lang="bo-CN" sz="4400" b="0" i="0" dirty="0">
                <a:solidFill>
                  <a:srgbClr val="121212"/>
                </a:solidFill>
                <a:effectLst/>
                <a:latin typeface="Arial" panose="020B0604020202020204" pitchFamily="34" charset="0"/>
              </a:rPr>
              <a:t>དེ་ནས་དཀོན་མཆོག་ཡ་ཝཱེས་སྐྱེས་པ་དེ་ཨེ་དེན་ལྡུམ་རར་བསྐྱལ་ནས་བདག་གཉེར་བྱེད་མཁན་དུ་བསྐོས༌སོ།། </a:t>
            </a:r>
            <a:r>
              <a:rPr lang="bo-CN" sz="4400" b="0" i="0" dirty="0">
                <a:solidFill>
                  <a:srgbClr val="777A7B"/>
                </a:solidFill>
                <a:effectLst/>
                <a:latin typeface="Arial" panose="020B0604020202020204" pitchFamily="34" charset="0"/>
              </a:rPr>
              <a:t>16</a:t>
            </a:r>
            <a:r>
              <a:rPr lang="bo-CN" sz="4400" b="0" i="0" dirty="0">
                <a:solidFill>
                  <a:srgbClr val="121212"/>
                </a:solidFill>
                <a:effectLst/>
                <a:latin typeface="Arial" panose="020B0604020202020204" pitchFamily="34" charset="0"/>
              </a:rPr>
              <a:t>ཁོང་གིས་སྐྱེས་པ་དེ་ལ་འདི་སྐད༌དུ། ལྡུམ་ར་ནང་གི་ལྗོན་ཤིང་སྣ་ཚོགས་ཀྱི་ཤིང་ཏོག་ཟས་སུ་སྤྱོད་རུང༌མོད། </a:t>
            </a:r>
            <a:r>
              <a:rPr lang="bo-CN" sz="4400" b="0" i="0" dirty="0">
                <a:solidFill>
                  <a:srgbClr val="777A7B"/>
                </a:solidFill>
                <a:effectLst/>
                <a:latin typeface="Arial" panose="020B0604020202020204" pitchFamily="34" charset="0"/>
              </a:rPr>
              <a:t>17</a:t>
            </a:r>
            <a:r>
              <a:rPr lang="bo-CN" sz="4400" b="0" i="0" dirty="0">
                <a:solidFill>
                  <a:srgbClr val="121212"/>
                </a:solidFill>
                <a:effectLst/>
                <a:latin typeface="Arial" panose="020B0604020202020204" pitchFamily="34" charset="0"/>
              </a:rPr>
              <a:t>འོན་ཀྱང་བཟང་ངན་རྟོགས་པའི་ལྗོན་ཤིང་དེའི་ཤིང་ཏོག་བཟའ་མི༌རུང༌། ཅིའི་ཕྱིར་ཞེ༌ན། ཁྱོད་ཀྱིས་དུས་ནམ་ཞིག་ལ་ཟོས་པར་གྱུར་ན་འཆི་བར་འགྱུར་བའི་ཕྱིར་ཡིན་ཞེས་བཀའ་གནང༌ངོ༌།།</a:t>
            </a:r>
            <a:endParaRPr lang="en-ZA" sz="4400" dirty="0"/>
          </a:p>
        </p:txBody>
      </p:sp>
    </p:spTree>
    <p:extLst>
      <p:ext uri="{BB962C8B-B14F-4D97-AF65-F5344CB8AC3E}">
        <p14:creationId xmlns:p14="http://schemas.microsoft.com/office/powerpoint/2010/main" val="812103903"/>
      </p:ext>
    </p:extLst>
  </p:cSld>
  <p:clrMapOvr>
    <a:masterClrMapping/>
  </p:clrMapOvr>
  <mc:AlternateContent xmlns:mc="http://schemas.openxmlformats.org/markup-compatibility/2006" xmlns:p14="http://schemas.microsoft.com/office/powerpoint/2010/main">
    <mc:Choice Requires="p14">
      <p:transition p14:dur="0" advTm="27820"/>
    </mc:Choice>
    <mc:Fallback xmlns="">
      <p:transition advTm="27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B1A701-A255-4328-894D-8FAE3570F5CA}"/>
              </a:ext>
            </a:extLst>
          </p:cNvPr>
          <p:cNvPicPr>
            <a:picLocks noChangeAspect="1"/>
          </p:cNvPicPr>
          <p:nvPr/>
        </p:nvPicPr>
        <p:blipFill>
          <a:blip r:embed="rId2"/>
          <a:stretch>
            <a:fillRect/>
          </a:stretch>
        </p:blipFill>
        <p:spPr>
          <a:xfrm>
            <a:off x="-825500" y="0"/>
            <a:ext cx="16167310" cy="6858000"/>
          </a:xfrm>
          <a:prstGeom prst="rect">
            <a:avLst/>
          </a:prstGeom>
        </p:spPr>
      </p:pic>
      <p:sp>
        <p:nvSpPr>
          <p:cNvPr id="2" name="TextBox 1">
            <a:extLst>
              <a:ext uri="{FF2B5EF4-FFF2-40B4-BE49-F238E27FC236}">
                <a16:creationId xmlns:a16="http://schemas.microsoft.com/office/drawing/2014/main" id="{4A5EF692-B838-AE0B-6195-4C5B4E9DA62D}"/>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2:15-17</a:t>
            </a:r>
          </a:p>
        </p:txBody>
      </p:sp>
    </p:spTree>
    <p:extLst>
      <p:ext uri="{BB962C8B-B14F-4D97-AF65-F5344CB8AC3E}">
        <p14:creationId xmlns:p14="http://schemas.microsoft.com/office/powerpoint/2010/main" val="231801926"/>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4CB14E9-2B65-43FD-93E1-DAD769032F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D8C52B45-6A9E-618A-8081-48004FF58E2F}"/>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Now the serpent was more crafty than any beast of the field that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God had made. And he said to the woman, “Did God really say, ‘You must not eat from any tree in the garden?’”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8" name="TextBox 7">
            <a:extLst>
              <a:ext uri="{FF2B5EF4-FFF2-40B4-BE49-F238E27FC236}">
                <a16:creationId xmlns:a16="http://schemas.microsoft.com/office/drawing/2014/main" id="{ED71F461-99C0-C323-C9AD-D2CC6D846058}"/>
              </a:ext>
            </a:extLst>
          </p:cNvPr>
          <p:cNvSpPr txBox="1"/>
          <p:nvPr/>
        </p:nvSpPr>
        <p:spPr>
          <a:xfrm>
            <a:off x="6216870" y="0"/>
            <a:ext cx="5975129" cy="6858000"/>
          </a:xfrm>
          <a:prstGeom prst="rect">
            <a:avLst/>
          </a:prstGeom>
          <a:noFill/>
        </p:spPr>
        <p:txBody>
          <a:bodyPr wrap="square" rtlCol="0">
            <a:noAutofit/>
          </a:bodyPr>
          <a:lstStyle/>
          <a:p>
            <a:r>
              <a:rPr lang="en-ZA" sz="5400" dirty="0">
                <a:solidFill>
                  <a:srgbClr val="777777"/>
                </a:solidFill>
                <a:latin typeface="Arial" panose="020B0604020202020204" pitchFamily="34" charset="0"/>
                <a:ea typeface="Calibri" panose="020F0502020204030204" pitchFamily="34" charset="0"/>
              </a:rPr>
              <a:t>1</a:t>
            </a:r>
            <a:r>
              <a:rPr lang="bo-CN" sz="5400" dirty="0">
                <a:solidFill>
                  <a:srgbClr val="444444"/>
                </a:solidFill>
                <a:latin typeface="Arial" panose="020B0604020202020204" pitchFamily="34" charset="0"/>
                <a:ea typeface="Calibri" panose="020F0502020204030204" pitchFamily="34" charset="0"/>
              </a:rPr>
              <a:t>དཀོན་མཆོག་གཙོ་བོ་དཀོན་མཆོག་གིས་མཛད་པའི་སེམས་ཅན་ཐམས་ཅད་ལས་སྦྲུལ་ནི་གཡོ་སྒྱུ་ཅན་ཡིན་པས། དེ་ཡིས་བུད་མེད་ལ་འདྲི་པ། དཀོན་མཆོག་གིས་ལྡུམ་རའི་ཤིང་སྡོང་གང་ཞིག་གི་འབྲས་བུ་ལས་བདེན་པར་མ་ཟ་ཞེས་བཀའ་གནང་ངམ།</a:t>
            </a:r>
            <a:endParaRPr lang="en-ZA" dirty="0"/>
          </a:p>
        </p:txBody>
      </p:sp>
    </p:spTree>
    <p:extLst>
      <p:ext uri="{BB962C8B-B14F-4D97-AF65-F5344CB8AC3E}">
        <p14:creationId xmlns:p14="http://schemas.microsoft.com/office/powerpoint/2010/main" val="785836932"/>
      </p:ext>
    </p:extLst>
  </p:cSld>
  <p:clrMapOvr>
    <a:masterClrMapping/>
  </p:clrMapOvr>
  <mc:AlternateContent xmlns:mc="http://schemas.openxmlformats.org/markup-compatibility/2006" xmlns:p14="http://schemas.microsoft.com/office/powerpoint/2010/main">
    <mc:Choice Requires="p14">
      <p:transition p14:dur="0" advTm="19050"/>
    </mc:Choice>
    <mc:Fallback xmlns="">
      <p:transition advTm="19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CAA6E9-2513-4188-8E0F-458C2F0B61FB}"/>
              </a:ext>
            </a:extLst>
          </p:cNvPr>
          <p:cNvPicPr>
            <a:picLocks noChangeAspect="1"/>
          </p:cNvPicPr>
          <p:nvPr/>
        </p:nvPicPr>
        <p:blipFill>
          <a:blip r:embed="rId2"/>
          <a:stretch>
            <a:fillRect/>
          </a:stretch>
        </p:blipFill>
        <p:spPr>
          <a:xfrm>
            <a:off x="0" y="77118"/>
            <a:ext cx="12192000" cy="7082012"/>
          </a:xfrm>
          <a:prstGeom prst="rect">
            <a:avLst/>
          </a:prstGeom>
        </p:spPr>
      </p:pic>
      <p:sp>
        <p:nvSpPr>
          <p:cNvPr id="2" name="TextBox 1">
            <a:extLst>
              <a:ext uri="{FF2B5EF4-FFF2-40B4-BE49-F238E27FC236}">
                <a16:creationId xmlns:a16="http://schemas.microsoft.com/office/drawing/2014/main" id="{4660A171-1DF3-25CC-F895-4C61D91CFA7D}"/>
              </a:ext>
            </a:extLst>
          </p:cNvPr>
          <p:cNvSpPr txBox="1"/>
          <p:nvPr/>
        </p:nvSpPr>
        <p:spPr>
          <a:xfrm>
            <a:off x="595864" y="338549"/>
            <a:ext cx="2909336"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a:t>
            </a:r>
          </a:p>
        </p:txBody>
      </p:sp>
    </p:spTree>
    <p:extLst>
      <p:ext uri="{BB962C8B-B14F-4D97-AF65-F5344CB8AC3E}">
        <p14:creationId xmlns:p14="http://schemas.microsoft.com/office/powerpoint/2010/main" val="2432299458"/>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B1457EC-780C-47B2-BB86-6FDEF46BA3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ZA" sz="8000" dirty="0">
                <a:solidFill>
                  <a:srgbClr val="777777"/>
                </a:solidFill>
                <a:latin typeface="Arial" panose="020B0604020202020204" pitchFamily="34" charset="0"/>
                <a:ea typeface="Calibri" panose="020F0502020204030204" pitchFamily="34" charset="0"/>
              </a:rPr>
              <a:t>2</a:t>
            </a:r>
            <a:r>
              <a:rPr lang="bo-CN" sz="8000" dirty="0">
                <a:solidFill>
                  <a:srgbClr val="444444"/>
                </a:solidFill>
                <a:latin typeface="Arial" panose="020B0604020202020204" pitchFamily="34" charset="0"/>
                <a:ea typeface="Calibri" panose="020F0502020204030204" pitchFamily="34" charset="0"/>
              </a:rPr>
              <a:t>ལན་དུ་བུད་མེད་ཀྱིས་སྦྲུལ་ལ་སྨྲས་པ། ལྡུམ་རའི་ནང་གི་ཤིང་སྡོང་གི་འབྲས་བུ་གང་ཞིག་ང་ཚོས་ཟ་ཐུབ།</a:t>
            </a:r>
            <a:endParaRPr lang="en-ZA" dirty="0"/>
          </a:p>
        </p:txBody>
      </p:sp>
      <p:sp>
        <p:nvSpPr>
          <p:cNvPr id="7" name="TextBox 6">
            <a:extLst>
              <a:ext uri="{FF2B5EF4-FFF2-40B4-BE49-F238E27FC236}">
                <a16:creationId xmlns:a16="http://schemas.microsoft.com/office/drawing/2014/main" id="{F35CDCD8-E8D7-8159-9E51-2E12782D7912}"/>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highlight>
                  <a:srgbClr val="FFFFFF"/>
                </a:highlight>
                <a:latin typeface="Inter"/>
              </a:rPr>
              <a:t>2</a:t>
            </a:r>
            <a:r>
              <a:rPr lang="en-US" sz="4800" b="0" i="0" dirty="0">
                <a:solidFill>
                  <a:srgbClr val="121212"/>
                </a:solidFill>
                <a:effectLst/>
                <a:highlight>
                  <a:srgbClr val="FFFFFF"/>
                </a:highlight>
                <a:latin typeface="Inter"/>
              </a:rPr>
              <a:t>The woman answered the serpent, “We may eat the fruit of the trees of the garden,</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276665180"/>
      </p:ext>
    </p:extLst>
  </p:cSld>
  <p:clrMapOvr>
    <a:masterClrMapping/>
  </p:clrMapOvr>
  <mc:AlternateContent xmlns:mc="http://schemas.openxmlformats.org/markup-compatibility/2006" xmlns:p14="http://schemas.microsoft.com/office/powerpoint/2010/main">
    <mc:Choice Requires="p14">
      <p:transition p14:dur="0" advTm="9657"/>
    </mc:Choice>
    <mc:Fallback xmlns="">
      <p:transition advTm="9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4997</TotalTime>
  <Words>1180</Words>
  <Application>Microsoft Office PowerPoint</Application>
  <PresentationFormat>Widescreen</PresentationFormat>
  <Paragraphs>77</Paragraphs>
  <Slides>26</Slides>
  <Notes>13</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Calibri</vt:lpstr>
      <vt:lpstr>Calibri Light</vt:lpstr>
      <vt:lpstr>Inter</vt:lpstr>
      <vt:lpstr>Microsoft Himalaya </vt:lpstr>
      <vt:lpstr>PT Serif</vt:lpstr>
      <vt:lpstr>Segoe UI</vt:lpstr>
      <vt:lpstr>Symbol</vt:lpstr>
      <vt:lpstr>Times New Roman</vt:lpstr>
      <vt:lpstr>Office Theme</vt:lpstr>
      <vt:lpstr>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25</cp:revision>
  <dcterms:created xsi:type="dcterms:W3CDTF">2021-03-08T06:27:05Z</dcterms:created>
  <dcterms:modified xsi:type="dcterms:W3CDTF">2024-08-14T06:53:41Z</dcterms:modified>
</cp:coreProperties>
</file>