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68" r:id="rId2"/>
    <p:sldId id="469" r:id="rId3"/>
    <p:sldId id="470" r:id="rId4"/>
    <p:sldId id="439" r:id="rId5"/>
    <p:sldId id="256" r:id="rId6"/>
    <p:sldId id="438" r:id="rId7"/>
    <p:sldId id="257" r:id="rId8"/>
    <p:sldId id="471" r:id="rId9"/>
    <p:sldId id="264" r:id="rId10"/>
    <p:sldId id="472" r:id="rId11"/>
    <p:sldId id="258" r:id="rId12"/>
    <p:sldId id="473" r:id="rId13"/>
    <p:sldId id="259" r:id="rId14"/>
    <p:sldId id="474" r:id="rId15"/>
    <p:sldId id="260" r:id="rId16"/>
    <p:sldId id="475" r:id="rId17"/>
    <p:sldId id="261" r:id="rId18"/>
    <p:sldId id="476" r:id="rId19"/>
    <p:sldId id="262" r:id="rId20"/>
    <p:sldId id="477" r:id="rId21"/>
    <p:sldId id="263" r:id="rId22"/>
    <p:sldId id="4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2F611A-B657-4E1C-B1B3-3A506E0EE984}" v="3" dt="2025-03-17T03:57:38.3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935" autoAdjust="0"/>
  </p:normalViewPr>
  <p:slideViewPr>
    <p:cSldViewPr snapToGrid="0">
      <p:cViewPr varScale="1">
        <p:scale>
          <a:sx n="81" d="100"/>
          <a:sy n="81" d="100"/>
        </p:scale>
        <p:origin x="75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932F611A-B657-4E1C-B1B3-3A506E0EE984}"/>
    <pc:docChg chg="custSel modSld">
      <pc:chgData name="Alfred Smith" userId="3c60a3631c0db8ad" providerId="LiveId" clId="{932F611A-B657-4E1C-B1B3-3A506E0EE984}" dt="2025-03-17T03:57:38.351" v="4"/>
      <pc:docMkLst>
        <pc:docMk/>
      </pc:docMkLst>
      <pc:sldChg chg="addSp delSp modSp mod">
        <pc:chgData name="Alfred Smith" userId="3c60a3631c0db8ad" providerId="LiveId" clId="{932F611A-B657-4E1C-B1B3-3A506E0EE984}" dt="2025-03-17T03:57:38.351" v="4"/>
        <pc:sldMkLst>
          <pc:docMk/>
          <pc:sldMk cId="3596600315" sldId="468"/>
        </pc:sldMkLst>
        <pc:spChg chg="del">
          <ac:chgData name="Alfred Smith" userId="3c60a3631c0db8ad" providerId="LiveId" clId="{932F611A-B657-4E1C-B1B3-3A506E0EE984}" dt="2025-03-17T03:57:33.468" v="0" actId="478"/>
          <ac:spMkLst>
            <pc:docMk/>
            <pc:sldMk cId="3596600315" sldId="468"/>
            <ac:spMk id="3" creationId="{0162BEE1-134B-8B70-2BB8-9226F1DF1614}"/>
          </ac:spMkLst>
        </pc:spChg>
        <pc:spChg chg="add del mod">
          <ac:chgData name="Alfred Smith" userId="3c60a3631c0db8ad" providerId="LiveId" clId="{932F611A-B657-4E1C-B1B3-3A506E0EE984}" dt="2025-03-17T03:57:37.782" v="3" actId="478"/>
          <ac:spMkLst>
            <pc:docMk/>
            <pc:sldMk cId="3596600315" sldId="468"/>
            <ac:spMk id="5" creationId="{895FB97A-49FC-7F43-757C-F46B54841CE6}"/>
          </ac:spMkLst>
        </pc:spChg>
        <pc:spChg chg="add mod">
          <ac:chgData name="Alfred Smith" userId="3c60a3631c0db8ad" providerId="LiveId" clId="{932F611A-B657-4E1C-B1B3-3A506E0EE984}" dt="2025-03-17T03:57:35.744" v="2"/>
          <ac:spMkLst>
            <pc:docMk/>
            <pc:sldMk cId="3596600315" sldId="468"/>
            <ac:spMk id="6" creationId="{0F68E13B-325D-F755-A094-1BED4FA6F057}"/>
          </ac:spMkLst>
        </pc:spChg>
        <pc:spChg chg="add mod">
          <ac:chgData name="Alfred Smith" userId="3c60a3631c0db8ad" providerId="LiveId" clId="{932F611A-B657-4E1C-B1B3-3A506E0EE984}" dt="2025-03-17T03:57:38.351" v="4"/>
          <ac:spMkLst>
            <pc:docMk/>
            <pc:sldMk cId="3596600315" sldId="468"/>
            <ac:spMk id="8" creationId="{CDE46069-C620-E0A7-86D7-0098B86BC37D}"/>
          </ac:spMkLst>
        </pc:spChg>
      </pc:sldChg>
    </pc:docChg>
  </pc:docChgLst>
  <pc:docChgLst>
    <pc:chgData name="Alfred Smith" userId="3c60a3631c0db8ad" providerId="LiveId" clId="{158C5939-00DC-4DAF-A507-C8243D22CFBF}"/>
    <pc:docChg chg="undo custSel addSld delSld modSld">
      <pc:chgData name="Alfred Smith" userId="3c60a3631c0db8ad" providerId="LiveId" clId="{158C5939-00DC-4DAF-A507-C8243D22CFBF}" dt="2024-08-14T06:53:57.524" v="58"/>
      <pc:docMkLst>
        <pc:docMk/>
      </pc:docMkLst>
      <pc:sldChg chg="addSp delSp modSp mod">
        <pc:chgData name="Alfred Smith" userId="3c60a3631c0db8ad" providerId="LiveId" clId="{158C5939-00DC-4DAF-A507-C8243D22CFBF}" dt="2024-08-12T04:06:43.980" v="43"/>
        <pc:sldMkLst>
          <pc:docMk/>
          <pc:sldMk cId="2804139300" sldId="256"/>
        </pc:sldMkLst>
      </pc:sldChg>
      <pc:sldChg chg="addSp delSp modSp mod">
        <pc:chgData name="Alfred Smith" userId="3c60a3631c0db8ad" providerId="LiveId" clId="{158C5939-00DC-4DAF-A507-C8243D22CFBF}" dt="2024-08-12T04:07:30.690" v="45"/>
        <pc:sldMkLst>
          <pc:docMk/>
          <pc:sldMk cId="790160446" sldId="257"/>
        </pc:sldMkLst>
      </pc:sldChg>
      <pc:sldChg chg="addSp delSp modSp mod">
        <pc:chgData name="Alfred Smith" userId="3c60a3631c0db8ad" providerId="LiveId" clId="{158C5939-00DC-4DAF-A507-C8243D22CFBF}" dt="2024-08-12T04:08:36.265" v="49"/>
        <pc:sldMkLst>
          <pc:docMk/>
          <pc:sldMk cId="3214057409" sldId="258"/>
        </pc:sldMkLst>
      </pc:sldChg>
      <pc:sldChg chg="addSp delSp modSp mod">
        <pc:chgData name="Alfred Smith" userId="3c60a3631c0db8ad" providerId="LiveId" clId="{158C5939-00DC-4DAF-A507-C8243D22CFBF}" dt="2024-08-12T04:08:49.806" v="51"/>
        <pc:sldMkLst>
          <pc:docMk/>
          <pc:sldMk cId="1417453075" sldId="259"/>
        </pc:sldMkLst>
      </pc:sldChg>
      <pc:sldChg chg="addSp delSp modSp mod">
        <pc:chgData name="Alfred Smith" userId="3c60a3631c0db8ad" providerId="LiveId" clId="{158C5939-00DC-4DAF-A507-C8243D22CFBF}" dt="2024-08-12T04:09:03.595" v="53"/>
        <pc:sldMkLst>
          <pc:docMk/>
          <pc:sldMk cId="4222539819" sldId="260"/>
        </pc:sldMkLst>
      </pc:sldChg>
      <pc:sldChg chg="addSp delSp modSp mod">
        <pc:chgData name="Alfred Smith" userId="3c60a3631c0db8ad" providerId="LiveId" clId="{158C5939-00DC-4DAF-A507-C8243D22CFBF}" dt="2024-08-12T04:09:15.981" v="55"/>
        <pc:sldMkLst>
          <pc:docMk/>
          <pc:sldMk cId="3845923495" sldId="261"/>
        </pc:sldMkLst>
      </pc:sldChg>
      <pc:sldChg chg="addSp delSp modSp mod">
        <pc:chgData name="Alfred Smith" userId="3c60a3631c0db8ad" providerId="LiveId" clId="{158C5939-00DC-4DAF-A507-C8243D22CFBF}" dt="2024-08-12T04:09:36.878" v="57"/>
        <pc:sldMkLst>
          <pc:docMk/>
          <pc:sldMk cId="2612454561" sldId="262"/>
        </pc:sldMkLst>
      </pc:sldChg>
      <pc:sldChg chg="addSp delSp modSp mod">
        <pc:chgData name="Alfred Smith" userId="3c60a3631c0db8ad" providerId="LiveId" clId="{158C5939-00DC-4DAF-A507-C8243D22CFBF}" dt="2024-08-12T04:04:07.836" v="6"/>
        <pc:sldMkLst>
          <pc:docMk/>
          <pc:sldMk cId="3413997434" sldId="263"/>
        </pc:sldMkLst>
      </pc:sldChg>
      <pc:sldChg chg="addSp delSp modSp mod">
        <pc:chgData name="Alfred Smith" userId="3c60a3631c0db8ad" providerId="LiveId" clId="{158C5939-00DC-4DAF-A507-C8243D22CFBF}" dt="2024-08-12T04:07:43.425" v="47"/>
        <pc:sldMkLst>
          <pc:docMk/>
          <pc:sldMk cId="2778103819" sldId="264"/>
        </pc:sldMkLst>
      </pc:sldChg>
      <pc:sldChg chg="addSp delSp modSp mod">
        <pc:chgData name="Alfred Smith" userId="3c60a3631c0db8ad" providerId="LiveId" clId="{158C5939-00DC-4DAF-A507-C8243D22CFBF}" dt="2024-08-12T04:05:53.512" v="38"/>
        <pc:sldMkLst>
          <pc:docMk/>
          <pc:sldMk cId="3261377596" sldId="438"/>
        </pc:sldMkLst>
      </pc:sldChg>
      <pc:sldChg chg="addSp modSp">
        <pc:chgData name="Alfred Smith" userId="3c60a3631c0db8ad" providerId="LiveId" clId="{158C5939-00DC-4DAF-A507-C8243D22CFBF}" dt="2024-08-14T06:53:57.524" v="58"/>
        <pc:sldMkLst>
          <pc:docMk/>
          <pc:sldMk cId="3759221820" sldId="439"/>
        </pc:sldMkLst>
      </pc:sldChg>
      <pc:sldChg chg="addSp delSp modSp mod">
        <pc:chgData name="Alfred Smith" userId="3c60a3631c0db8ad" providerId="LiveId" clId="{158C5939-00DC-4DAF-A507-C8243D22CFBF}" dt="2024-08-12T04:05:41.143" v="34"/>
        <pc:sldMkLst>
          <pc:docMk/>
          <pc:sldMk cId="1691808412" sldId="471"/>
        </pc:sldMkLst>
      </pc:sldChg>
      <pc:sldChg chg="addSp delSp modSp mod">
        <pc:chgData name="Alfred Smith" userId="3c60a3631c0db8ad" providerId="LiveId" clId="{158C5939-00DC-4DAF-A507-C8243D22CFBF}" dt="2024-08-12T04:05:19.472" v="28"/>
        <pc:sldMkLst>
          <pc:docMk/>
          <pc:sldMk cId="3509508418" sldId="472"/>
        </pc:sldMkLst>
      </pc:sldChg>
      <pc:sldChg chg="addSp delSp modSp mod">
        <pc:chgData name="Alfred Smith" userId="3c60a3631c0db8ad" providerId="LiveId" clId="{158C5939-00DC-4DAF-A507-C8243D22CFBF}" dt="2024-08-12T04:05:05.606" v="24"/>
        <pc:sldMkLst>
          <pc:docMk/>
          <pc:sldMk cId="1693554687" sldId="473"/>
        </pc:sldMkLst>
      </pc:sldChg>
      <pc:sldChg chg="addSp delSp modSp mod">
        <pc:chgData name="Alfred Smith" userId="3c60a3631c0db8ad" providerId="LiveId" clId="{158C5939-00DC-4DAF-A507-C8243D22CFBF}" dt="2024-08-12T04:04:52.788" v="20"/>
        <pc:sldMkLst>
          <pc:docMk/>
          <pc:sldMk cId="2235955523" sldId="474"/>
        </pc:sldMkLst>
      </pc:sldChg>
      <pc:sldChg chg="addSp delSp modSp mod">
        <pc:chgData name="Alfred Smith" userId="3c60a3631c0db8ad" providerId="LiveId" clId="{158C5939-00DC-4DAF-A507-C8243D22CFBF}" dt="2024-08-12T04:04:39.955" v="16"/>
        <pc:sldMkLst>
          <pc:docMk/>
          <pc:sldMk cId="1971110226" sldId="475"/>
        </pc:sldMkLst>
      </pc:sldChg>
      <pc:sldChg chg="addSp delSp modSp mod">
        <pc:chgData name="Alfred Smith" userId="3c60a3631c0db8ad" providerId="LiveId" clId="{158C5939-00DC-4DAF-A507-C8243D22CFBF}" dt="2024-08-12T04:04:28.801" v="12"/>
        <pc:sldMkLst>
          <pc:docMk/>
          <pc:sldMk cId="1983652820" sldId="476"/>
        </pc:sldMkLst>
      </pc:sldChg>
      <pc:sldChg chg="addSp delSp modSp mod">
        <pc:chgData name="Alfred Smith" userId="3c60a3631c0db8ad" providerId="LiveId" clId="{158C5939-00DC-4DAF-A507-C8243D22CFBF}" dt="2024-08-12T04:04:13.960" v="8"/>
        <pc:sldMkLst>
          <pc:docMk/>
          <pc:sldMk cId="913915345" sldId="477"/>
        </pc:sldMkLst>
      </pc:sldChg>
      <pc:sldChg chg="delSp del mod">
        <pc:chgData name="Alfred Smith" userId="3c60a3631c0db8ad" providerId="LiveId" clId="{158C5939-00DC-4DAF-A507-C8243D22CFBF}" dt="2024-08-12T04:06:02.674" v="41" actId="47"/>
        <pc:sldMkLst>
          <pc:docMk/>
          <pc:sldMk cId="902466327" sldId="478"/>
        </pc:sldMkLst>
      </pc:sldChg>
      <pc:sldChg chg="addSp modSp new">
        <pc:chgData name="Alfred Smith" userId="3c60a3631c0db8ad" providerId="LiveId" clId="{158C5939-00DC-4DAF-A507-C8243D22CFBF}" dt="2024-08-12T04:03:57.604" v="2"/>
        <pc:sldMkLst>
          <pc:docMk/>
          <pc:sldMk cId="1817499695" sldId="4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C18E37-4E22-4270-9294-C80B1284E293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3C93E-4558-4E2B-A854-15832D3EB1F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56602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They hide from God - Gen 3:7-13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The woman and the man disobeyed and ate of the fruit God had commanded not to eat.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. </a:t>
            </a:r>
            <a:r>
              <a:rPr lang="en-ZA" sz="1800" b="1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7 </a:t>
            </a:r>
            <a:r>
              <a:rPr lang="en-Z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Then both of them knew things they had never known before. They realized they were naked.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r>
              <a:rPr lang="en-Z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So they sewed together fig leaves and made clothes for themselves.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3C93E-4558-4E2B-A854-15832D3EB1F4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44368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800" b="1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8 </a:t>
            </a:r>
            <a:r>
              <a:rPr lang="en-Z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Then the man and his wife heard the </a:t>
            </a:r>
            <a:r>
              <a:rPr lang="en-ZA" sz="1800" cap="small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Lord</a:t>
            </a:r>
            <a:r>
              <a:rPr lang="en-Z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 God walking in the garden. It was during the coolest time of the day. They hid from the </a:t>
            </a:r>
            <a:r>
              <a:rPr lang="en-ZA" sz="1800" cap="small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Lord</a:t>
            </a:r>
            <a:r>
              <a:rPr lang="en-Z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 God among the trees of the garden. </a:t>
            </a:r>
            <a:endParaRPr lang="en-ZA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3C93E-4558-4E2B-A854-15832D3EB1F4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97635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800" b="1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10 </a:t>
            </a:r>
            <a:r>
              <a:rPr lang="en-Z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“I heard you in the garden,” the man answered. “I was afraid, because I was naked. So I hid.”</a:t>
            </a:r>
            <a:endParaRPr lang="en-Z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3C93E-4558-4E2B-A854-15832D3EB1F4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56088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ZA" sz="1200" b="1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11 </a:t>
            </a:r>
            <a:r>
              <a:rPr lang="en-ZA" sz="12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The </a:t>
            </a:r>
            <a:r>
              <a:rPr lang="en-ZA" sz="1200" cap="small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Lord</a:t>
            </a:r>
            <a:r>
              <a:rPr lang="en-ZA" sz="12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 God said, “Who told you that you were naked? Have you eaten fruit from the tree I commanded you not to eat from?”</a:t>
            </a:r>
            <a:endParaRPr lang="en-Z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3C93E-4558-4E2B-A854-15832D3EB1F4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82449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b="1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12 The man said, “It’s the fault of the woman you put here with me. She gave me some fruit from the tree. And I ate it.”</a:t>
            </a:r>
            <a:endParaRPr lang="en-ZA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3C93E-4558-4E2B-A854-15832D3EB1F4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94584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b="1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13 </a:t>
            </a:r>
            <a:r>
              <a:rPr lang="en-Z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Then the </a:t>
            </a:r>
            <a:r>
              <a:rPr lang="en-ZA" sz="1800" cap="small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Lord</a:t>
            </a:r>
            <a:r>
              <a:rPr lang="en-Z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 God said to the woman, “What have you done?”</a:t>
            </a:r>
            <a:endParaRPr lang="en-Z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3C93E-4558-4E2B-A854-15832D3EB1F4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66672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The woman said, “The serpent tricked me. That’s why I ate the fruit.</a:t>
            </a:r>
            <a:endParaRPr lang="en-Z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3C93E-4558-4E2B-A854-15832D3EB1F4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76573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The man and woman knew that they had disobeyed God’s command. They made excuses and blamed one another.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3C93E-4558-4E2B-A854-15832D3EB1F4}" type="slidenum">
              <a:rPr lang="en-ZA" smtClean="0"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05479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E2F1E-5424-4542-9EB4-28302B6C4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897C2-C566-498F-91C7-70129B1CA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2220C-987C-4A82-8812-F0389AB41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4168-5FA4-4376-A6FB-B0E15DE6FE46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BE5F4-E378-4FFB-AF19-9AEAD6C2A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67639-9A20-4FED-8AB8-1A2844A5F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287-083B-4554-A761-7C17AA4CB7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2470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E25FC-9572-4CDE-B59B-6174C1468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48CBA1-B53E-4BAB-BCE0-C0243DD96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6029E-7F1B-413C-B168-490283D9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4168-5FA4-4376-A6FB-B0E15DE6FE46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ACE0D-57E9-43CA-A28D-EE16DADE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D7C6E-2490-4397-B626-4E94A2A6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287-083B-4554-A761-7C17AA4CB7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9015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24392E-9ADA-4C40-AB7A-9BE778CF84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596F9-DFB2-436A-BFDF-36AED9D88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76062-F7E4-4AEA-9C0D-A70C63373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4168-5FA4-4376-A6FB-B0E15DE6FE46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81346-8DB0-4709-91D5-8DA691526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C92C9-13F2-460C-A9BB-73DD9DCD3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287-083B-4554-A761-7C17AA4CB7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2938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A730A-3666-430F-80C4-10882F5DE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35D1C-8B46-429F-BF7D-832F4FEBA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854BE-382E-46A1-AC4C-75CE5B13A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4168-5FA4-4376-A6FB-B0E15DE6FE46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88431-4475-4567-91A8-F97338C9B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12E60-9346-4CA8-A53E-17C96CAFF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287-083B-4554-A761-7C17AA4CB7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0016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CE5E2-C7C2-4D8C-B08D-42810E9A2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31CAF-4CAD-4125-8726-83939CD30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12A61-D17C-460B-B875-E534AD34A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4168-5FA4-4376-A6FB-B0E15DE6FE46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DE050-A015-42DE-B0BE-488E515B7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23097-95D2-4FA0-ACFA-DB5B04F9F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287-083B-4554-A761-7C17AA4CB7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27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EAF4E-DA30-4293-8F88-B9F8E04EB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B8411-21C7-4753-92A5-5707082DF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70879-934B-413B-90E2-E519D5B48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AA9CAD-6545-4C20-975E-7A627DF69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4168-5FA4-4376-A6FB-B0E15DE6FE46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F3CCF-E08C-486C-9F54-84B82C530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7D3379-3D50-47CB-9ED4-0F6B47F4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287-083B-4554-A761-7C17AA4CB7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909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1A817-68B5-4DAC-9549-444BA128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22415-C71D-451C-BD90-86782DC9C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2AF38-C935-4AAE-891A-AC38B3091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25E393-8BE2-4BA1-AE29-9C20167083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97D884-65EB-413F-8B7E-E35545BA0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185D08-44DA-48B7-AF4E-06A53F87B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4168-5FA4-4376-A6FB-B0E15DE6FE46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EDF57F-6D3E-4A02-892C-9508C5B2A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DB8F0C-5D40-49BF-B402-AE77D54AB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287-083B-4554-A761-7C17AA4CB7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2043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DC006-D980-4E54-9828-D44428A53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DF0E2-034D-42A4-99FC-8EFF6BFAB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4168-5FA4-4376-A6FB-B0E15DE6FE46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556B50-A1CF-40D7-B095-8B6116A0F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78AD9-6082-49C2-9120-F9D99907F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287-083B-4554-A761-7C17AA4CB7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8420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369F6E-39F3-4B30-9712-1484FF217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4168-5FA4-4376-A6FB-B0E15DE6FE46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014EEF-B292-4B7C-81EB-5038A246E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3E4AC-581B-440C-A467-5E8168806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287-083B-4554-A761-7C17AA4CB7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0463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8A3E-0D0C-437C-A2B3-5C5B8EB91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A2F53-4091-40BF-862D-2BA76A18A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B4D17F-6668-4443-A362-2CCB9475F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8C3D96-8599-4EAF-A710-1FE597F5C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4168-5FA4-4376-A6FB-B0E15DE6FE46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52D37-C3F0-4954-B817-4541A0FE9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047B4-EF94-452B-9BED-600C9181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287-083B-4554-A761-7C17AA4CB7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8255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498D8-1D1A-45D1-AEF3-00E9E71E9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8A018D-110D-4A9B-B88B-6457EB87DB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6A5FE-6E7A-49D2-892D-F71628E61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CED9A2-3C2D-40B0-83EA-A68B1E88D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4168-5FA4-4376-A6FB-B0E15DE6FE46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CEBB5-8CC0-4C7D-AC13-FDA079011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C2DC4-12D7-4EDD-873B-3632DB5FE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287-083B-4554-A761-7C17AA4CB7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5203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F73C30-DB18-488B-86DC-A3768CA4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C107-583F-4DA5-96F2-B7CA4983B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9E9C0-F04F-4479-A312-172A470550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24168-5FA4-4376-A6FB-B0E15DE6FE46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958BF-DC41-4474-8529-5FC7ACDF2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E0C42-0A56-44D8-ABA3-B66DF233A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96287-083B-4554-A761-7C17AA4CB7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4617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02-3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8954E6D-7E2E-CF50-E00A-E1B143B25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DE46069-C620-E0A7-86D7-0098B86BC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6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6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42"/>
    </mc:Choice>
    <mc:Fallback xmlns="">
      <p:transition advTm="2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DB5AE2-8FC7-4C92-8EFF-284C19894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60746" y="0"/>
            <a:ext cx="40598411" cy="211073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837F4D-5DC9-50B3-A4A2-462E4F6C66BB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3:9</a:t>
            </a:r>
          </a:p>
        </p:txBody>
      </p:sp>
    </p:spTree>
    <p:extLst>
      <p:ext uri="{BB962C8B-B14F-4D97-AF65-F5344CB8AC3E}">
        <p14:creationId xmlns:p14="http://schemas.microsoft.com/office/powerpoint/2010/main" val="350950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EED9F0C-DF68-4B73-BE08-75688AC61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BBCB85-0607-9504-D3D3-1E5FD08AD1A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“I heard Your voice in the garden,” he replied, “and I was afraid because I was naked; so I hid myself.”</a:t>
            </a:r>
            <a:endParaRPr lang="en-ZA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C8EA40-DC2A-E63E-EA24-0C4B7C641745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ཁོ་ན༌རེ། ངས་ལྡུམ་རའི་ནང་ཁྱེད་ཀྱི་སྒྲ་ཐོས་པས་འཇིགས༌ཤིང༌། བདག་གི་ལུས་པོ་གཅེར་བུ་ཡིན་པས་སྦས་པ་ཡིན་ཞེས་སྨྲས༌སོ།།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1405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000"/>
    </mc:Choice>
    <mc:Fallback xmlns="">
      <p:transition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52B94-120D-4959-97C3-1DD0608A7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94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06E734-5E99-05B7-283E-9B9649F6EA94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3:10</a:t>
            </a:r>
          </a:p>
        </p:txBody>
      </p:sp>
    </p:spTree>
    <p:extLst>
      <p:ext uri="{BB962C8B-B14F-4D97-AF65-F5344CB8AC3E}">
        <p14:creationId xmlns:p14="http://schemas.microsoft.com/office/powerpoint/2010/main" val="169355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1EA78D-12ED-4787-99E2-052B3073A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37DC35-5FBD-15EE-9237-333E1048A0E6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“Who told you that you were naked?” asked the </a:t>
            </a:r>
            <a:r>
              <a:rPr lang="en-US" sz="5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God. “Have you eaten from the tree of which I commanded you not to eat?”</a:t>
            </a:r>
            <a:endParaRPr lang="en-ZA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50FF3E-E207-4931-F38F-444FB3190979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ཡང་ཁོང་གིས་འདི་སྐད༌དུ། ཁྱོད་ཀྱི་ལུས་གཅེར་བུ་ཡིན་པ་སུ་ཞིག་གིས་སྨྲས༌སམ། བདག་གིས་བཟའ་མི་རུང་བར་བཀའ་བསྒོས་པའི་ཤིང་ཏོག་དེ་ཟོས་སམ་ཞེས་དྲིས་པ༌ན།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1745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9F3D9C-B07B-4B19-BA95-53D88AA6E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5610" y="-1277640"/>
            <a:ext cx="22767485" cy="129291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E372B4-66BE-7AE3-21E6-21FF10B1E76C}"/>
              </a:ext>
            </a:extLst>
          </p:cNvPr>
          <p:cNvSpPr txBox="1"/>
          <p:nvPr/>
        </p:nvSpPr>
        <p:spPr>
          <a:xfrm>
            <a:off x="9523295" y="376764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3:11</a:t>
            </a:r>
          </a:p>
        </p:txBody>
      </p:sp>
    </p:spTree>
    <p:extLst>
      <p:ext uri="{BB962C8B-B14F-4D97-AF65-F5344CB8AC3E}">
        <p14:creationId xmlns:p14="http://schemas.microsoft.com/office/powerpoint/2010/main" val="223595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D153CB-D8FB-404B-97CB-6C15CD18F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ADAFC8-5821-3755-2913-A244F6C87D43}"/>
              </a:ext>
            </a:extLst>
          </p:cNvPr>
          <p:cNvSpPr txBox="1"/>
          <p:nvPr/>
        </p:nvSpPr>
        <p:spPr>
          <a:xfrm>
            <a:off x="0" y="228600"/>
            <a:ext cx="5975131" cy="6629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man answered, “The woman whom You gave me, she gave me fruit from the tree, and I ate it.”</a:t>
            </a:r>
            <a:endParaRPr lang="en-ZA" sz="6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B5949C-C487-9AA1-2EEA-AA69F0D11E68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7200" dirty="0">
                <a:solidFill>
                  <a:srgbClr val="77777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12 </a:t>
            </a:r>
            <a:r>
              <a:rPr lang="bo-CN" sz="7200" dirty="0">
                <a:solidFill>
                  <a:srgbClr val="77777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'ཁོ་ན༌རེ། ཁྱེད་ཀྱིས་བདག་ལ་གནང་ཞིང་བདག་དང་འགྲོགས་པའི་བུད་མེད་དེས་ལྗོན་ཤིང་དེའི་ཤིང་ཏོག་བདག་ལ་སྤྲད་པས་ངས་ཀྱང་ཟོས་པ་ཡིན་ཞེས༌སྨྲས། '</a:t>
            </a:r>
          </a:p>
        </p:txBody>
      </p:sp>
    </p:spTree>
    <p:extLst>
      <p:ext uri="{BB962C8B-B14F-4D97-AF65-F5344CB8AC3E}">
        <p14:creationId xmlns:p14="http://schemas.microsoft.com/office/powerpoint/2010/main" val="422253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500"/>
    </mc:Choice>
    <mc:Fallback xmlns="">
      <p:transition advTm="1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98E63-441B-4714-84B4-CC1DA324C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450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143870-BF43-DCCC-8C38-2E01A5078697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3:12</a:t>
            </a:r>
          </a:p>
        </p:txBody>
      </p:sp>
    </p:spTree>
    <p:extLst>
      <p:ext uri="{BB962C8B-B14F-4D97-AF65-F5344CB8AC3E}">
        <p14:creationId xmlns:p14="http://schemas.microsoft.com/office/powerpoint/2010/main" val="197111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B92FFA7-DB6C-44AE-9537-3D600EDC2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52B3A3-8655-4662-2EBA-660239E2240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6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God said to the woman, “What is this you have done?”</a:t>
            </a:r>
            <a:endParaRPr lang="en-ZA" sz="6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6797F-6FEC-693B-ED29-0B675E3C55D4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དེ་ནས་དཀོན་མཆོག་ཡ་ཝཱེས་བུད་མེད་དེ་ལ་འདི་སྐད༌དུ། ཁྱོད་ཀྱིས་ཅི་ཞིག་བྱས་སམ་ཞེས་དྲིས་པ༌ལ།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4592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500"/>
    </mc:Choice>
    <mc:Fallback xmlns="">
      <p:transition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E6552C-3BEA-C1AA-36B4-AB132DF92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6132"/>
            <a:ext cx="12192000" cy="7734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9A38FF-10E7-4247-622F-1BFA6393937B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3:13</a:t>
            </a:r>
          </a:p>
        </p:txBody>
      </p:sp>
    </p:spTree>
    <p:extLst>
      <p:ext uri="{BB962C8B-B14F-4D97-AF65-F5344CB8AC3E}">
        <p14:creationId xmlns:p14="http://schemas.microsoft.com/office/powerpoint/2010/main" val="198365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6E213F-BC17-4B8C-BEC3-3A81010F3B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A42B61-4789-3E58-2DA7-C79049F9DAB6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“The serpent deceived me,” she replied, “and I ate.”</a:t>
            </a:r>
            <a:endParaRPr lang="en-ZA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9A7BB-E75B-478D-46CA-4D7BE2D07297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ཁོ་མོ་ན༌རེ། སྦྲུལ་གྱིས་བདག་ལ་བསླུ་བྲིད་བྱས་པས་བདག་གིས་ཟོས་པ་ཡིན་ཞེས་སྨྲས༌སོ།།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1245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500"/>
    </mc:Choice>
    <mc:Fallback xmlns="">
      <p:transition advTm="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005ABE-000A-A2D9-6F47-9CBB71AFE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949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4CB1C3-8AFE-5EF3-5680-69784E0BC4A0}"/>
              </a:ext>
            </a:extLst>
          </p:cNvPr>
          <p:cNvSpPr txBox="1"/>
          <p:nvPr/>
        </p:nvSpPr>
        <p:spPr>
          <a:xfrm>
            <a:off x="2987565" y="738932"/>
            <a:ext cx="436213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Microsoft Himalaya "/>
                <a:cs typeface="+mj-cs"/>
              </a:rPr>
              <a:t>བཀོད་པ</a:t>
            </a:r>
            <a:r>
              <a:rPr lang="en-ZA" sz="8000" b="1" cap="all" dirty="0">
                <a:solidFill>
                  <a:schemeClr val="bg1"/>
                </a:solidFill>
                <a:latin typeface="Microsoft Himalaya "/>
                <a:cs typeface="+mj-cs"/>
              </a:rPr>
              <a:t> 3:7-13</a:t>
            </a:r>
            <a:endParaRPr lang="en-ZA" sz="8000" b="1" dirty="0">
              <a:solidFill>
                <a:schemeClr val="bg1"/>
              </a:solidFill>
              <a:latin typeface="Microsoft Himalaya "/>
              <a:cs typeface="+mj-cs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ཁོང་གཉིས་ཡིབ།</a:t>
            </a:r>
            <a:endParaRPr lang="en-ZA" sz="80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36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 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31921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A499A-965A-4631-A854-2F59E45BC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8387"/>
            <a:ext cx="12192000" cy="82947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C77C48-C5FE-B6F7-19F2-54E46980C85A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3:13</a:t>
            </a:r>
          </a:p>
        </p:txBody>
      </p:sp>
    </p:spTree>
    <p:extLst>
      <p:ext uri="{BB962C8B-B14F-4D97-AF65-F5344CB8AC3E}">
        <p14:creationId xmlns:p14="http://schemas.microsoft.com/office/powerpoint/2010/main" val="91391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64F2F24-B38D-49DA-83A4-3CDE49DED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5400" dirty="0"/>
              <a:t>The man and woman knew that they had disobeyed God’s command. They made excuses and blamed one another.</a:t>
            </a:r>
          </a:p>
        </p:txBody>
      </p:sp>
    </p:spTree>
    <p:extLst>
      <p:ext uri="{BB962C8B-B14F-4D97-AF65-F5344CB8AC3E}">
        <p14:creationId xmlns:p14="http://schemas.microsoft.com/office/powerpoint/2010/main" val="341399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000"/>
    </mc:Choice>
    <mc:Fallback xmlns="">
      <p:transition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ACD62-D76D-D9D6-7262-76AB0E3D7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D6D85-B757-EE59-C761-0436AC0C7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62AB78-84C7-42E5-A2CC-3724FB3A6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1624"/>
            <a:ext cx="12192000" cy="714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9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Hiding from God - Gen 3:7-13 (Right Bottom)</a:t>
            </a:r>
            <a:endParaRPr lang="en-IN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latin typeface="Microsoft Himalaya "/>
                <a:cs typeface="+mj-cs"/>
              </a:rPr>
              <a:t>བཀོད་པ</a:t>
            </a:r>
            <a:r>
              <a:rPr lang="en-ZA" sz="8000" b="1" cap="all" dirty="0">
                <a:latin typeface="Microsoft Himalaya "/>
                <a:cs typeface="+mj-cs"/>
              </a:rPr>
              <a:t> 3:7-13</a:t>
            </a:r>
            <a:endParaRPr lang="en-ZA" sz="8000" b="1" dirty="0">
              <a:latin typeface="Microsoft Himalaya "/>
              <a:cs typeface="+mj-cs"/>
            </a:endParaRPr>
          </a:p>
          <a:p>
            <a:r>
              <a:rPr lang="bo-CN" sz="8000" b="1" i="0" dirty="0">
                <a:effectLst/>
                <a:latin typeface="Arial" panose="020B0604020202020204" pitchFamily="34" charset="0"/>
              </a:rPr>
              <a:t>ཁོང་གཉིས་ཡིབ།</a:t>
            </a:r>
            <a:endParaRPr lang="en-ZA" sz="8000" b="1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5AD5FE77-2ACB-A6AF-C1EF-8CEAC8E9E1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4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801"/>
    </mc:Choice>
    <mc:Fallback xmlns="">
      <p:transition advTm="4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118C75-3F75-EDA6-01B4-BC89448EE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6951"/>
            <a:ext cx="12192000" cy="76949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EC945D-FA27-A61E-5F89-7B2AA89B79B3}"/>
              </a:ext>
            </a:extLst>
          </p:cNvPr>
          <p:cNvSpPr txBox="1"/>
          <p:nvPr/>
        </p:nvSpPr>
        <p:spPr>
          <a:xfrm>
            <a:off x="2946712" y="575083"/>
            <a:ext cx="436213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Microsoft Himalaya "/>
                <a:cs typeface="+mj-cs"/>
              </a:rPr>
              <a:t>བཀོད་པ</a:t>
            </a:r>
            <a:r>
              <a:rPr lang="en-ZA" sz="8000" b="1" cap="all" dirty="0">
                <a:solidFill>
                  <a:schemeClr val="bg1"/>
                </a:solidFill>
                <a:latin typeface="Microsoft Himalaya "/>
                <a:cs typeface="+mj-cs"/>
              </a:rPr>
              <a:t> 3:7-13</a:t>
            </a:r>
            <a:endParaRPr lang="en-ZA" sz="8000" b="1" dirty="0">
              <a:solidFill>
                <a:schemeClr val="bg1"/>
              </a:solidFill>
              <a:latin typeface="Microsoft Himalaya "/>
              <a:cs typeface="+mj-cs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ཁོང་གཉིས་ཡིབ།</a:t>
            </a:r>
            <a:endParaRPr lang="en-ZA" sz="80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36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 </a:t>
            </a:r>
            <a:endParaRPr lang="en-ZA" sz="3600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E0E1A972-25D9-121B-F43D-7AF2BB0FA69A}"/>
              </a:ext>
            </a:extLst>
          </p:cNvPr>
          <p:cNvSpPr txBox="1"/>
          <p:nvPr/>
        </p:nvSpPr>
        <p:spPr>
          <a:xfrm>
            <a:off x="486023" y="614146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814026D-4FCF-41D6-9FBC-011813A4BC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C47873-AB32-F245-5C0E-4B80DD7289B5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3600" dirty="0"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The woman and the man disobeyed and ate of the fruit God had commanded not to eat. </a:t>
            </a:r>
            <a:endParaRPr lang="en-IN" sz="3600" dirty="0"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eyes of both of them were opened, and they knew that they were naked; so they sewed together fig leaves and made coverings for themselves.</a:t>
            </a:r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CC77AB-0B7D-3ECE-7060-8CFEA158CB86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དེར་ཁོ་གཉིས་ཀྱི་མིག་ཟུང་གསལ་པོར་གྱུར་ཏེ་རང་ལུས་གཅེར་བུ་ཡིན་པ་མཐོང༌བས། སེ་ཡབ་ཤིང་གི་ལོ་མ་བསླས་ནས་རང་ཉིད་ལ་སྨད་གོས་བཟོས༌སོ།།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041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000"/>
    </mc:Choice>
    <mc:Fallback xmlns="">
      <p:transition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DC362C-FAA5-4C5B-BC4B-26926052D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6622" y="12032"/>
            <a:ext cx="13618622" cy="8595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8242DD-3C96-B047-F029-97A68EF870D5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3:7</a:t>
            </a:r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AC785EF-15A5-4395-9794-42E9654EF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A679E7-8B1A-B263-28BF-420EFD5BFD82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 man and his wife heard the voice of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God walking in the garden in the breeze of the day, and they hid themselves from the presence of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God among the trees of the garden.</a:t>
            </a:r>
            <a:endParaRPr lang="en-ZA" sz="4400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3282B3-A780-2421-BBF0-16AC8597AC2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དེ་ནས་བསིལ་རླུང་ལྡང་བའི་དུས༌སུ། དཀོན་མཆོག་ཡ་ཝཱེ་ལྡུམ་རའི་ནང་དུ་ཕེབས་པ༌དང༌། སྐྱེས་པ་དེ་དང་ཁོའི་ཆུང་མ་གཉིས་ཀྱིས་ཁོང་ཉིད་ཕེབས་པའི་སྒྲ་ཐོས་ནས་སྡོང་གསེབ་ཏུ་ཁོང་ལ་གཡོལ་བ༌རེད།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9016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000"/>
    </mc:Choice>
    <mc:Fallback xmlns="">
      <p:transition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42947-0ED2-4203-B0C6-D6996E3AA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8838" y="0"/>
            <a:ext cx="131908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747BC3-99B7-4AAE-93DD-4195F3D5E3AE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3:8</a:t>
            </a:r>
          </a:p>
        </p:txBody>
      </p:sp>
    </p:spTree>
    <p:extLst>
      <p:ext uri="{BB962C8B-B14F-4D97-AF65-F5344CB8AC3E}">
        <p14:creationId xmlns:p14="http://schemas.microsoft.com/office/powerpoint/2010/main" val="16918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A4D0A42-4881-4386-AAA4-564DDD4EB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4B4469-8D79-9DC2-01DB-419860178390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the </a:t>
            </a:r>
            <a:r>
              <a:rPr lang="en-US" sz="5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God called out to the man, “Where are you?”</a:t>
            </a:r>
            <a:endParaRPr lang="en-Z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02DC4A-89BA-6D07-637A-5FA315702F35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དཀོན་མཆོག་ཡ་ཝཱེས་སྐྱེས་པ་དེ་ལ་ཁྱོད་གང་དུ་ཡོད་ཅེས་དྲིས་པ༌ན།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7810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4155</TotalTime>
  <Words>992</Words>
  <Application>Microsoft Office PowerPoint</Application>
  <PresentationFormat>Widescreen</PresentationFormat>
  <Paragraphs>66</Paragraphs>
  <Slides>22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Inter</vt:lpstr>
      <vt:lpstr>Microsoft Himalaya </vt:lpstr>
      <vt:lpstr>PT Serif</vt:lpstr>
      <vt:lpstr>Segoe UI</vt:lpstr>
      <vt:lpstr>Symbol</vt:lpstr>
      <vt:lpstr>Times New Roman</vt:lpstr>
      <vt:lpstr>Office Theme</vt:lpstr>
      <vt:lpstr>02-3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20</cp:revision>
  <dcterms:created xsi:type="dcterms:W3CDTF">2021-03-10T05:08:47Z</dcterms:created>
  <dcterms:modified xsi:type="dcterms:W3CDTF">2025-03-17T03:57:42Z</dcterms:modified>
</cp:coreProperties>
</file>