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454" r:id="rId2"/>
    <p:sldId id="455" r:id="rId3"/>
    <p:sldId id="456" r:id="rId4"/>
    <p:sldId id="256" r:id="rId5"/>
    <p:sldId id="439" r:id="rId6"/>
    <p:sldId id="257" r:id="rId7"/>
    <p:sldId id="440" r:id="rId8"/>
    <p:sldId id="268" r:id="rId9"/>
    <p:sldId id="441" r:id="rId10"/>
    <p:sldId id="258" r:id="rId11"/>
    <p:sldId id="442" r:id="rId12"/>
    <p:sldId id="269" r:id="rId13"/>
    <p:sldId id="457" r:id="rId14"/>
    <p:sldId id="267" r:id="rId15"/>
    <p:sldId id="444" r:id="rId16"/>
    <p:sldId id="270" r:id="rId17"/>
    <p:sldId id="445" r:id="rId18"/>
    <p:sldId id="271" r:id="rId19"/>
    <p:sldId id="446" r:id="rId20"/>
    <p:sldId id="259" r:id="rId21"/>
    <p:sldId id="447" r:id="rId22"/>
    <p:sldId id="260" r:id="rId23"/>
    <p:sldId id="448" r:id="rId24"/>
    <p:sldId id="274" r:id="rId25"/>
    <p:sldId id="449" r:id="rId26"/>
    <p:sldId id="273" r:id="rId27"/>
    <p:sldId id="450" r:id="rId28"/>
    <p:sldId id="272" r:id="rId29"/>
    <p:sldId id="458" r:id="rId30"/>
    <p:sldId id="261" r:id="rId31"/>
    <p:sldId id="452" r:id="rId32"/>
    <p:sldId id="275" r:id="rId33"/>
    <p:sldId id="453" r:id="rId34"/>
    <p:sldId id="27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D35837-02F1-4D0D-9DB4-C48674F39163}" v="1" dt="2025-03-17T04:07:40.4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3302" autoAdjust="0"/>
  </p:normalViewPr>
  <p:slideViewPr>
    <p:cSldViewPr snapToGrid="0">
      <p:cViewPr varScale="1">
        <p:scale>
          <a:sx n="64" d="100"/>
          <a:sy n="64" d="100"/>
        </p:scale>
        <p:origin x="1368" y="28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DDD35837-02F1-4D0D-9DB4-C48674F39163}"/>
    <pc:docChg chg="custSel modSld">
      <pc:chgData name="Alfred Smith" userId="3c60a3631c0db8ad" providerId="LiveId" clId="{DDD35837-02F1-4D0D-9DB4-C48674F39163}" dt="2025-03-17T04:07:40.442" v="1"/>
      <pc:docMkLst>
        <pc:docMk/>
      </pc:docMkLst>
      <pc:sldChg chg="addSp delSp modSp mod">
        <pc:chgData name="Alfred Smith" userId="3c60a3631c0db8ad" providerId="LiveId" clId="{DDD35837-02F1-4D0D-9DB4-C48674F39163}" dt="2025-03-17T04:07:40.442" v="1"/>
        <pc:sldMkLst>
          <pc:docMk/>
          <pc:sldMk cId="3662285281" sldId="454"/>
        </pc:sldMkLst>
        <pc:spChg chg="del">
          <ac:chgData name="Alfred Smith" userId="3c60a3631c0db8ad" providerId="LiveId" clId="{DDD35837-02F1-4D0D-9DB4-C48674F39163}" dt="2025-03-17T04:07:39.825" v="0" actId="478"/>
          <ac:spMkLst>
            <pc:docMk/>
            <pc:sldMk cId="3662285281" sldId="454"/>
            <ac:spMk id="3" creationId="{6A429608-1C12-AA5B-17E7-D825F0320713}"/>
          </ac:spMkLst>
        </pc:spChg>
        <pc:spChg chg="add mod">
          <ac:chgData name="Alfred Smith" userId="3c60a3631c0db8ad" providerId="LiveId" clId="{DDD35837-02F1-4D0D-9DB4-C48674F39163}" dt="2025-03-17T04:07:40.442" v="1"/>
          <ac:spMkLst>
            <pc:docMk/>
            <pc:sldMk cId="3662285281" sldId="454"/>
            <ac:spMk id="4" creationId="{A8DAD317-1583-D926-280C-3B79EF203812}"/>
          </ac:spMkLst>
        </pc:spChg>
      </pc:sldChg>
    </pc:docChg>
  </pc:docChgLst>
  <pc:docChgLst>
    <pc:chgData name="Alfred Smith" userId="3c60a3631c0db8ad" providerId="LiveId" clId="{72F80697-2BF3-449E-AFE7-3D0963B2B275}"/>
    <pc:docChg chg="undo custSel addSld delSld modSld">
      <pc:chgData name="Alfred Smith" userId="3c60a3631c0db8ad" providerId="LiveId" clId="{72F80697-2BF3-449E-AFE7-3D0963B2B275}" dt="2024-08-14T07:05:37.418" v="40" actId="1076"/>
      <pc:docMkLst>
        <pc:docMk/>
      </pc:docMkLst>
      <pc:sldChg chg="addSp modSp mod">
        <pc:chgData name="Alfred Smith" userId="3c60a3631c0db8ad" providerId="LiveId" clId="{72F80697-2BF3-449E-AFE7-3D0963B2B275}" dt="2024-08-14T07:05:37.418" v="40" actId="1076"/>
        <pc:sldMkLst>
          <pc:docMk/>
          <pc:sldMk cId="2007094217" sldId="256"/>
        </pc:sldMkLst>
      </pc:sldChg>
      <pc:sldChg chg="addSp delSp modSp mod">
        <pc:chgData name="Alfred Smith" userId="3c60a3631c0db8ad" providerId="LiveId" clId="{72F80697-2BF3-449E-AFE7-3D0963B2B275}" dt="2024-08-12T04:27:02.360" v="4"/>
        <pc:sldMkLst>
          <pc:docMk/>
          <pc:sldMk cId="3759221820" sldId="439"/>
        </pc:sldMkLst>
      </pc:sldChg>
      <pc:sldChg chg="addSp delSp modSp mod">
        <pc:chgData name="Alfred Smith" userId="3c60a3631c0db8ad" providerId="LiveId" clId="{72F80697-2BF3-449E-AFE7-3D0963B2B275}" dt="2024-08-12T04:27:18.774" v="6"/>
        <pc:sldMkLst>
          <pc:docMk/>
          <pc:sldMk cId="2242734328" sldId="440"/>
        </pc:sldMkLst>
      </pc:sldChg>
      <pc:sldChg chg="addSp delSp modSp mod">
        <pc:chgData name="Alfred Smith" userId="3c60a3631c0db8ad" providerId="LiveId" clId="{72F80697-2BF3-449E-AFE7-3D0963B2B275}" dt="2024-08-12T04:27:39.274" v="8"/>
        <pc:sldMkLst>
          <pc:docMk/>
          <pc:sldMk cId="3610961650" sldId="441"/>
        </pc:sldMkLst>
      </pc:sldChg>
      <pc:sldChg chg="addSp delSp modSp mod">
        <pc:chgData name="Alfred Smith" userId="3c60a3631c0db8ad" providerId="LiveId" clId="{72F80697-2BF3-449E-AFE7-3D0963B2B275}" dt="2024-08-12T04:27:52.659" v="10"/>
        <pc:sldMkLst>
          <pc:docMk/>
          <pc:sldMk cId="3365260057" sldId="442"/>
        </pc:sldMkLst>
      </pc:sldChg>
      <pc:sldChg chg="addSp delSp modSp mod">
        <pc:chgData name="Alfred Smith" userId="3c60a3631c0db8ad" providerId="LiveId" clId="{72F80697-2BF3-449E-AFE7-3D0963B2B275}" dt="2024-08-12T04:28:24.066" v="14"/>
        <pc:sldMkLst>
          <pc:docMk/>
          <pc:sldMk cId="1923565561" sldId="444"/>
        </pc:sldMkLst>
      </pc:sldChg>
      <pc:sldChg chg="addSp delSp modSp mod">
        <pc:chgData name="Alfred Smith" userId="3c60a3631c0db8ad" providerId="LiveId" clId="{72F80697-2BF3-449E-AFE7-3D0963B2B275}" dt="2024-08-12T04:28:35.449" v="16"/>
        <pc:sldMkLst>
          <pc:docMk/>
          <pc:sldMk cId="4091796554" sldId="445"/>
        </pc:sldMkLst>
      </pc:sldChg>
      <pc:sldChg chg="addSp delSp modSp mod">
        <pc:chgData name="Alfred Smith" userId="3c60a3631c0db8ad" providerId="LiveId" clId="{72F80697-2BF3-449E-AFE7-3D0963B2B275}" dt="2024-08-12T04:28:46.129" v="18"/>
        <pc:sldMkLst>
          <pc:docMk/>
          <pc:sldMk cId="1288627542" sldId="446"/>
        </pc:sldMkLst>
      </pc:sldChg>
      <pc:sldChg chg="addSp delSp modSp mod">
        <pc:chgData name="Alfred Smith" userId="3c60a3631c0db8ad" providerId="LiveId" clId="{72F80697-2BF3-449E-AFE7-3D0963B2B275}" dt="2024-08-12T04:28:59.777" v="20"/>
        <pc:sldMkLst>
          <pc:docMk/>
          <pc:sldMk cId="1795609869" sldId="447"/>
        </pc:sldMkLst>
      </pc:sldChg>
      <pc:sldChg chg="addSp delSp modSp add del mod">
        <pc:chgData name="Alfred Smith" userId="3c60a3631c0db8ad" providerId="LiveId" clId="{72F80697-2BF3-449E-AFE7-3D0963B2B275}" dt="2024-08-12T04:29:15.408" v="24"/>
        <pc:sldMkLst>
          <pc:docMk/>
          <pc:sldMk cId="642122094" sldId="448"/>
        </pc:sldMkLst>
      </pc:sldChg>
      <pc:sldChg chg="addSp delSp modSp mod">
        <pc:chgData name="Alfred Smith" userId="3c60a3631c0db8ad" providerId="LiveId" clId="{72F80697-2BF3-449E-AFE7-3D0963B2B275}" dt="2024-08-12T04:29:31.327" v="26"/>
        <pc:sldMkLst>
          <pc:docMk/>
          <pc:sldMk cId="3990576896" sldId="449"/>
        </pc:sldMkLst>
      </pc:sldChg>
      <pc:sldChg chg="addSp delSp modSp mod">
        <pc:chgData name="Alfred Smith" userId="3c60a3631c0db8ad" providerId="LiveId" clId="{72F80697-2BF3-449E-AFE7-3D0963B2B275}" dt="2024-08-12T04:29:44.386" v="28"/>
        <pc:sldMkLst>
          <pc:docMk/>
          <pc:sldMk cId="2474904601" sldId="450"/>
        </pc:sldMkLst>
      </pc:sldChg>
      <pc:sldChg chg="addSp delSp modSp mod">
        <pc:chgData name="Alfred Smith" userId="3c60a3631c0db8ad" providerId="LiveId" clId="{72F80697-2BF3-449E-AFE7-3D0963B2B275}" dt="2024-08-12T04:30:11.178" v="32"/>
        <pc:sldMkLst>
          <pc:docMk/>
          <pc:sldMk cId="4076576321" sldId="452"/>
        </pc:sldMkLst>
      </pc:sldChg>
      <pc:sldChg chg="addSp delSp modSp mod">
        <pc:chgData name="Alfred Smith" userId="3c60a3631c0db8ad" providerId="LiveId" clId="{72F80697-2BF3-449E-AFE7-3D0963B2B275}" dt="2024-08-12T04:30:35.017" v="36"/>
        <pc:sldMkLst>
          <pc:docMk/>
          <pc:sldMk cId="3877440903" sldId="453"/>
        </pc:sldMkLst>
      </pc:sldChg>
      <pc:sldChg chg="modSp mod">
        <pc:chgData name="Alfred Smith" userId="3c60a3631c0db8ad" providerId="LiveId" clId="{72F80697-2BF3-449E-AFE7-3D0963B2B275}" dt="2024-08-12T04:26:35.927" v="2"/>
        <pc:sldMkLst>
          <pc:docMk/>
          <pc:sldMk cId="3662285281" sldId="454"/>
        </pc:sldMkLst>
      </pc:sldChg>
      <pc:sldChg chg="addSp delSp modSp mod">
        <pc:chgData name="Alfred Smith" userId="3c60a3631c0db8ad" providerId="LiveId" clId="{72F80697-2BF3-449E-AFE7-3D0963B2B275}" dt="2024-08-12T04:28:10.907" v="12"/>
        <pc:sldMkLst>
          <pc:docMk/>
          <pc:sldMk cId="2509871937" sldId="457"/>
        </pc:sldMkLst>
      </pc:sldChg>
      <pc:sldChg chg="addSp delSp modSp mod">
        <pc:chgData name="Alfred Smith" userId="3c60a3631c0db8ad" providerId="LiveId" clId="{72F80697-2BF3-449E-AFE7-3D0963B2B275}" dt="2024-08-12T04:29:58.210" v="30"/>
        <pc:sldMkLst>
          <pc:docMk/>
          <pc:sldMk cId="2029530146" sldId="4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48B86-A3EC-4632-817B-B79A23CA303B}" type="datetimeFigureOut">
              <a:rPr lang="en-ZA" smtClean="0"/>
              <a:t>2025/03/17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6EB157-4375-4882-A722-8423A4E3608C}" type="slidenum">
              <a:rPr lang="en-ZA" smtClean="0"/>
              <a:t>‹#›</a:t>
            </a:fld>
            <a:endParaRPr lang="en-ZA"/>
          </a:p>
        </p:txBody>
      </p:sp>
    </p:spTree>
    <p:extLst>
      <p:ext uri="{BB962C8B-B14F-4D97-AF65-F5344CB8AC3E}">
        <p14:creationId xmlns:p14="http://schemas.microsoft.com/office/powerpoint/2010/main" val="3287000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03 Sin Continues – Gen 4-9</a:t>
            </a:r>
          </a:p>
          <a:p>
            <a:r>
              <a:rPr lang="en-ZA" dirty="0"/>
              <a:t>1) Cain &amp; Able – Gen 4:1-15 (Left Top)</a:t>
            </a:r>
          </a:p>
          <a:p>
            <a:r>
              <a:rPr lang="en-ZA" dirty="0"/>
              <a:t>2) Corruption of Mankind – Gen 6:1-7 (</a:t>
            </a:r>
            <a:r>
              <a:rPr lang="en-ZA" dirty="0" err="1"/>
              <a:t>Center</a:t>
            </a:r>
            <a:r>
              <a:rPr lang="en-ZA" dirty="0"/>
              <a:t> Top)</a:t>
            </a:r>
          </a:p>
          <a:p>
            <a:r>
              <a:rPr lang="en-ZA" dirty="0"/>
              <a:t>3) Noah found </a:t>
            </a:r>
            <a:r>
              <a:rPr lang="en-ZA" dirty="0" err="1"/>
              <a:t>favor</a:t>
            </a:r>
            <a:r>
              <a:rPr lang="en-ZA" dirty="0"/>
              <a:t> – Gen 6:8-12 (Right Top)</a:t>
            </a:r>
          </a:p>
          <a:p>
            <a:r>
              <a:rPr lang="en-ZA" dirty="0"/>
              <a:t>4) Noah builds the Arc – Gen 6:13-22 (Right 2nd)</a:t>
            </a:r>
          </a:p>
          <a:p>
            <a:r>
              <a:rPr lang="en-ZA" dirty="0"/>
              <a:t>5) Animals board the Arc – Gen 7:1-10 (Right Bottom)</a:t>
            </a:r>
          </a:p>
          <a:p>
            <a:r>
              <a:rPr lang="en-ZA" dirty="0"/>
              <a:t>6) Floods come – Gen 7:11-16 (Left Bottom)</a:t>
            </a:r>
          </a:p>
          <a:p>
            <a:r>
              <a:rPr lang="en-ZA" dirty="0"/>
              <a:t>7) Flood waters cover the earth – Gen 7:17-8:12 (</a:t>
            </a:r>
            <a:r>
              <a:rPr lang="en-ZA" dirty="0" err="1"/>
              <a:t>Center</a:t>
            </a:r>
            <a:r>
              <a:rPr lang="en-ZA" dirty="0"/>
              <a:t>)</a:t>
            </a:r>
          </a:p>
          <a:p>
            <a:r>
              <a:rPr lang="en-ZA" dirty="0"/>
              <a:t>8) Floods dry up – Gen 8:13-19 (Left 2nd from Bottom)</a:t>
            </a:r>
          </a:p>
          <a:p>
            <a:r>
              <a:rPr lang="en-ZA" dirty="0"/>
              <a:t>9) Rainbow – Gen 8:20-9:17 (Left 3rd from Bottom)</a:t>
            </a:r>
          </a:p>
        </p:txBody>
      </p:sp>
      <p:sp>
        <p:nvSpPr>
          <p:cNvPr id="4" name="Slide Number Placeholder 3"/>
          <p:cNvSpPr>
            <a:spLocks noGrp="1"/>
          </p:cNvSpPr>
          <p:nvPr>
            <p:ph type="sldNum" sz="quarter" idx="5"/>
          </p:nvPr>
        </p:nvSpPr>
        <p:spPr/>
        <p:txBody>
          <a:bodyPr/>
          <a:lstStyle/>
          <a:p>
            <a:fld id="{4C6EB157-4375-4882-A722-8423A4E3608C}" type="slidenum">
              <a:rPr lang="en-ZA" smtClean="0"/>
              <a:t>4</a:t>
            </a:fld>
            <a:endParaRPr lang="en-ZA"/>
          </a:p>
        </p:txBody>
      </p:sp>
    </p:spTree>
    <p:extLst>
      <p:ext uri="{BB962C8B-B14F-4D97-AF65-F5344CB8AC3E}">
        <p14:creationId xmlns:p14="http://schemas.microsoft.com/office/powerpoint/2010/main" val="3537756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22</a:t>
            </a:fld>
            <a:endParaRPr lang="en-ZA"/>
          </a:p>
        </p:txBody>
      </p:sp>
    </p:spTree>
    <p:extLst>
      <p:ext uri="{BB962C8B-B14F-4D97-AF65-F5344CB8AC3E}">
        <p14:creationId xmlns:p14="http://schemas.microsoft.com/office/powerpoint/2010/main" val="1457323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8475">
              <a:lnSpc>
                <a:spcPts val="2400"/>
              </a:lnSpc>
              <a:spcAft>
                <a:spcPts val="1000"/>
              </a:spcAft>
            </a:pPr>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24</a:t>
            </a:fld>
            <a:endParaRPr lang="en-ZA"/>
          </a:p>
        </p:txBody>
      </p:sp>
    </p:spTree>
    <p:extLst>
      <p:ext uri="{BB962C8B-B14F-4D97-AF65-F5344CB8AC3E}">
        <p14:creationId xmlns:p14="http://schemas.microsoft.com/office/powerpoint/2010/main" val="380522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8475">
              <a:lnSpc>
                <a:spcPts val="2400"/>
              </a:lnSpc>
              <a:spcAft>
                <a:spcPts val="1000"/>
              </a:spcAft>
            </a:pPr>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26</a:t>
            </a:fld>
            <a:endParaRPr lang="en-ZA"/>
          </a:p>
        </p:txBody>
      </p:sp>
    </p:spTree>
    <p:extLst>
      <p:ext uri="{BB962C8B-B14F-4D97-AF65-F5344CB8AC3E}">
        <p14:creationId xmlns:p14="http://schemas.microsoft.com/office/powerpoint/2010/main" val="2199418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ZA" sz="1200" dirty="0">
                <a:effectLst/>
                <a:latin typeface="Calibri" panose="020F0502020204030204" pitchFamily="34" charset="0"/>
                <a:ea typeface="Calibri" panose="020F0502020204030204" pitchFamily="34" charset="0"/>
                <a:cs typeface="Microsoft Himalaya" panose="01010100010101010101" pitchFamily="2" charset="0"/>
              </a:rPr>
              <a:t> </a:t>
            </a:r>
          </a:p>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28</a:t>
            </a:fld>
            <a:endParaRPr lang="en-ZA"/>
          </a:p>
        </p:txBody>
      </p:sp>
    </p:spTree>
    <p:extLst>
      <p:ext uri="{BB962C8B-B14F-4D97-AF65-F5344CB8AC3E}">
        <p14:creationId xmlns:p14="http://schemas.microsoft.com/office/powerpoint/2010/main" val="3571963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ts val="2400"/>
              </a:lnSpc>
              <a:buFont typeface="+mj-lt"/>
              <a:buNone/>
            </a:pPr>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30</a:t>
            </a:fld>
            <a:endParaRPr lang="en-ZA"/>
          </a:p>
        </p:txBody>
      </p:sp>
    </p:spTree>
    <p:extLst>
      <p:ext uri="{BB962C8B-B14F-4D97-AF65-F5344CB8AC3E}">
        <p14:creationId xmlns:p14="http://schemas.microsoft.com/office/powerpoint/2010/main" val="2738263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32</a:t>
            </a:fld>
            <a:endParaRPr lang="en-ZA"/>
          </a:p>
        </p:txBody>
      </p:sp>
    </p:spTree>
    <p:extLst>
      <p:ext uri="{BB962C8B-B14F-4D97-AF65-F5344CB8AC3E}">
        <p14:creationId xmlns:p14="http://schemas.microsoft.com/office/powerpoint/2010/main" val="1916306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34</a:t>
            </a:fld>
            <a:endParaRPr lang="en-ZA"/>
          </a:p>
        </p:txBody>
      </p:sp>
    </p:spTree>
    <p:extLst>
      <p:ext uri="{BB962C8B-B14F-4D97-AF65-F5344CB8AC3E}">
        <p14:creationId xmlns:p14="http://schemas.microsoft.com/office/powerpoint/2010/main" val="1596859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6</a:t>
            </a:fld>
            <a:endParaRPr lang="en-ZA"/>
          </a:p>
        </p:txBody>
      </p:sp>
    </p:spTree>
    <p:extLst>
      <p:ext uri="{BB962C8B-B14F-4D97-AF65-F5344CB8AC3E}">
        <p14:creationId xmlns:p14="http://schemas.microsoft.com/office/powerpoint/2010/main" val="640888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8</a:t>
            </a:fld>
            <a:endParaRPr lang="en-ZA"/>
          </a:p>
        </p:txBody>
      </p:sp>
    </p:spTree>
    <p:extLst>
      <p:ext uri="{BB962C8B-B14F-4D97-AF65-F5344CB8AC3E}">
        <p14:creationId xmlns:p14="http://schemas.microsoft.com/office/powerpoint/2010/main" val="2724252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10</a:t>
            </a:fld>
            <a:endParaRPr lang="en-ZA"/>
          </a:p>
        </p:txBody>
      </p:sp>
    </p:spTree>
    <p:extLst>
      <p:ext uri="{BB962C8B-B14F-4D97-AF65-F5344CB8AC3E}">
        <p14:creationId xmlns:p14="http://schemas.microsoft.com/office/powerpoint/2010/main" val="185264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12</a:t>
            </a:fld>
            <a:endParaRPr lang="en-ZA"/>
          </a:p>
        </p:txBody>
      </p:sp>
    </p:spTree>
    <p:extLst>
      <p:ext uri="{BB962C8B-B14F-4D97-AF65-F5344CB8AC3E}">
        <p14:creationId xmlns:p14="http://schemas.microsoft.com/office/powerpoint/2010/main" val="3766013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6EB157-4375-4882-A722-8423A4E3608C}" type="slidenum">
              <a:rPr lang="en-ZA" smtClean="0"/>
              <a:t>14</a:t>
            </a:fld>
            <a:endParaRPr lang="en-ZA"/>
          </a:p>
        </p:txBody>
      </p:sp>
    </p:spTree>
    <p:extLst>
      <p:ext uri="{BB962C8B-B14F-4D97-AF65-F5344CB8AC3E}">
        <p14:creationId xmlns:p14="http://schemas.microsoft.com/office/powerpoint/2010/main" val="1597814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16</a:t>
            </a:fld>
            <a:endParaRPr lang="en-ZA"/>
          </a:p>
        </p:txBody>
      </p:sp>
    </p:spTree>
    <p:extLst>
      <p:ext uri="{BB962C8B-B14F-4D97-AF65-F5344CB8AC3E}">
        <p14:creationId xmlns:p14="http://schemas.microsoft.com/office/powerpoint/2010/main" val="2019896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18</a:t>
            </a:fld>
            <a:endParaRPr lang="en-ZA"/>
          </a:p>
        </p:txBody>
      </p:sp>
    </p:spTree>
    <p:extLst>
      <p:ext uri="{BB962C8B-B14F-4D97-AF65-F5344CB8AC3E}">
        <p14:creationId xmlns:p14="http://schemas.microsoft.com/office/powerpoint/2010/main" val="1024691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4C6EB157-4375-4882-A722-8423A4E3608C}" type="slidenum">
              <a:rPr lang="en-ZA" smtClean="0"/>
              <a:t>20</a:t>
            </a:fld>
            <a:endParaRPr lang="en-ZA"/>
          </a:p>
        </p:txBody>
      </p:sp>
    </p:spTree>
    <p:extLst>
      <p:ext uri="{BB962C8B-B14F-4D97-AF65-F5344CB8AC3E}">
        <p14:creationId xmlns:p14="http://schemas.microsoft.com/office/powerpoint/2010/main" val="3014855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0CC9D-A519-492A-A73A-2A96966AEE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E9D4254B-E61A-4B0D-9043-50AC59EA3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FDED054F-FC94-44BD-BFCA-E7F2B0A70B8B}"/>
              </a:ext>
            </a:extLst>
          </p:cNvPr>
          <p:cNvSpPr>
            <a:spLocks noGrp="1"/>
          </p:cNvSpPr>
          <p:nvPr>
            <p:ph type="dt" sz="half" idx="10"/>
          </p:nvPr>
        </p:nvSpPr>
        <p:spPr/>
        <p:txBody>
          <a:bodyPr/>
          <a:lstStyle/>
          <a:p>
            <a:fld id="{7F7E37EE-96AE-478E-8647-447C72D18215}" type="datetimeFigureOut">
              <a:rPr lang="en-ZA" smtClean="0"/>
              <a:t>2025/03/17</a:t>
            </a:fld>
            <a:endParaRPr lang="en-ZA"/>
          </a:p>
        </p:txBody>
      </p:sp>
      <p:sp>
        <p:nvSpPr>
          <p:cNvPr id="5" name="Footer Placeholder 4">
            <a:extLst>
              <a:ext uri="{FF2B5EF4-FFF2-40B4-BE49-F238E27FC236}">
                <a16:creationId xmlns:a16="http://schemas.microsoft.com/office/drawing/2014/main" id="{A847D3F6-AF93-4EA2-B0FA-908BC3D4E09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0E67BBD-87F8-4602-B455-20626898B102}"/>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3731965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220E3-F147-449A-AD45-AAFDE8A992EB}"/>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8D5A87C-BCC8-4D24-BD85-0EB907A1A3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A35D6FC-377B-4D7A-9EE4-DAC4BB60C5FD}"/>
              </a:ext>
            </a:extLst>
          </p:cNvPr>
          <p:cNvSpPr>
            <a:spLocks noGrp="1"/>
          </p:cNvSpPr>
          <p:nvPr>
            <p:ph type="dt" sz="half" idx="10"/>
          </p:nvPr>
        </p:nvSpPr>
        <p:spPr/>
        <p:txBody>
          <a:bodyPr/>
          <a:lstStyle/>
          <a:p>
            <a:fld id="{7F7E37EE-96AE-478E-8647-447C72D18215}" type="datetimeFigureOut">
              <a:rPr lang="en-ZA" smtClean="0"/>
              <a:t>2025/03/17</a:t>
            </a:fld>
            <a:endParaRPr lang="en-ZA"/>
          </a:p>
        </p:txBody>
      </p:sp>
      <p:sp>
        <p:nvSpPr>
          <p:cNvPr id="5" name="Footer Placeholder 4">
            <a:extLst>
              <a:ext uri="{FF2B5EF4-FFF2-40B4-BE49-F238E27FC236}">
                <a16:creationId xmlns:a16="http://schemas.microsoft.com/office/drawing/2014/main" id="{84CBAACE-B1BA-44D4-9513-608FC4764C7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56CDECA-3317-41B5-AE21-FC80F38464BE}"/>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3417129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0163CA-6759-4CBC-B352-2B9960AFA1B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F09E4C5E-53CE-4357-B05A-3E30E6C765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9C9D743-B5DA-4710-9148-123D64FFB32F}"/>
              </a:ext>
            </a:extLst>
          </p:cNvPr>
          <p:cNvSpPr>
            <a:spLocks noGrp="1"/>
          </p:cNvSpPr>
          <p:nvPr>
            <p:ph type="dt" sz="half" idx="10"/>
          </p:nvPr>
        </p:nvSpPr>
        <p:spPr/>
        <p:txBody>
          <a:bodyPr/>
          <a:lstStyle/>
          <a:p>
            <a:fld id="{7F7E37EE-96AE-478E-8647-447C72D18215}" type="datetimeFigureOut">
              <a:rPr lang="en-ZA" smtClean="0"/>
              <a:t>2025/03/17</a:t>
            </a:fld>
            <a:endParaRPr lang="en-ZA"/>
          </a:p>
        </p:txBody>
      </p:sp>
      <p:sp>
        <p:nvSpPr>
          <p:cNvPr id="5" name="Footer Placeholder 4">
            <a:extLst>
              <a:ext uri="{FF2B5EF4-FFF2-40B4-BE49-F238E27FC236}">
                <a16:creationId xmlns:a16="http://schemas.microsoft.com/office/drawing/2014/main" id="{1A161C78-783E-4F05-BBF5-075AAADEAC6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3BF48F6-10BF-4873-9DAE-4C90779F13F6}"/>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4016934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53B50-D013-4D1A-A4EC-55899D443F4F}"/>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C5C0EC8-2DD7-4CAD-9153-D3A29266FB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CA6AC28-EA7A-40F1-85D4-F07C23415A9D}"/>
              </a:ext>
            </a:extLst>
          </p:cNvPr>
          <p:cNvSpPr>
            <a:spLocks noGrp="1"/>
          </p:cNvSpPr>
          <p:nvPr>
            <p:ph type="dt" sz="half" idx="10"/>
          </p:nvPr>
        </p:nvSpPr>
        <p:spPr/>
        <p:txBody>
          <a:bodyPr/>
          <a:lstStyle/>
          <a:p>
            <a:fld id="{7F7E37EE-96AE-478E-8647-447C72D18215}" type="datetimeFigureOut">
              <a:rPr lang="en-ZA" smtClean="0"/>
              <a:t>2025/03/17</a:t>
            </a:fld>
            <a:endParaRPr lang="en-ZA"/>
          </a:p>
        </p:txBody>
      </p:sp>
      <p:sp>
        <p:nvSpPr>
          <p:cNvPr id="5" name="Footer Placeholder 4">
            <a:extLst>
              <a:ext uri="{FF2B5EF4-FFF2-40B4-BE49-F238E27FC236}">
                <a16:creationId xmlns:a16="http://schemas.microsoft.com/office/drawing/2014/main" id="{698DD91B-87D1-4F5F-996D-906C0512FF7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743DEC9-19E8-4DDF-B840-833E2DC1DB08}"/>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3786318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7ADA0-82F4-4DB1-BCF5-435FEC3B6A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DF76F17D-D66F-4BA4-829F-CF1169855C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FB9BED-D83D-48A4-ACD6-8DD97530E947}"/>
              </a:ext>
            </a:extLst>
          </p:cNvPr>
          <p:cNvSpPr>
            <a:spLocks noGrp="1"/>
          </p:cNvSpPr>
          <p:nvPr>
            <p:ph type="dt" sz="half" idx="10"/>
          </p:nvPr>
        </p:nvSpPr>
        <p:spPr/>
        <p:txBody>
          <a:bodyPr/>
          <a:lstStyle/>
          <a:p>
            <a:fld id="{7F7E37EE-96AE-478E-8647-447C72D18215}" type="datetimeFigureOut">
              <a:rPr lang="en-ZA" smtClean="0"/>
              <a:t>2025/03/17</a:t>
            </a:fld>
            <a:endParaRPr lang="en-ZA"/>
          </a:p>
        </p:txBody>
      </p:sp>
      <p:sp>
        <p:nvSpPr>
          <p:cNvPr id="5" name="Footer Placeholder 4">
            <a:extLst>
              <a:ext uri="{FF2B5EF4-FFF2-40B4-BE49-F238E27FC236}">
                <a16:creationId xmlns:a16="http://schemas.microsoft.com/office/drawing/2014/main" id="{BDC24C95-6299-4A71-A68E-E30585D8EFD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5FFBE3D-0E06-4182-B6A2-30EA282011B9}"/>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3628705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B57AF-9C5D-46D3-862F-9B795E3E726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CA46FF5-CB83-4BE0-81DA-1E548257D8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B2323CC3-33CA-45D7-BF74-B3FC9C6D3D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5D14FE87-A87E-4FE1-84C6-29C3F5E3C275}"/>
              </a:ext>
            </a:extLst>
          </p:cNvPr>
          <p:cNvSpPr>
            <a:spLocks noGrp="1"/>
          </p:cNvSpPr>
          <p:nvPr>
            <p:ph type="dt" sz="half" idx="10"/>
          </p:nvPr>
        </p:nvSpPr>
        <p:spPr/>
        <p:txBody>
          <a:bodyPr/>
          <a:lstStyle/>
          <a:p>
            <a:fld id="{7F7E37EE-96AE-478E-8647-447C72D18215}" type="datetimeFigureOut">
              <a:rPr lang="en-ZA" smtClean="0"/>
              <a:t>2025/03/17</a:t>
            </a:fld>
            <a:endParaRPr lang="en-ZA"/>
          </a:p>
        </p:txBody>
      </p:sp>
      <p:sp>
        <p:nvSpPr>
          <p:cNvPr id="6" name="Footer Placeholder 5">
            <a:extLst>
              <a:ext uri="{FF2B5EF4-FFF2-40B4-BE49-F238E27FC236}">
                <a16:creationId xmlns:a16="http://schemas.microsoft.com/office/drawing/2014/main" id="{FA976414-3505-4000-B93D-B807F9057BC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EAD9566-03AB-4DE6-A6F0-444EF1E95B8B}"/>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1583905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026D3-DD84-4B44-9CF8-94DC2BB58E5E}"/>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26229F8-604F-483B-8A53-9E272B513B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2B63FD-3CB9-4635-BC05-C81AE8461D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CF42AF1E-819B-436E-83ED-5A883B84DD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0FCA3F-44B8-43C6-A794-0428830FB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19BE2663-7B43-40B4-A967-9C7D366E664F}"/>
              </a:ext>
            </a:extLst>
          </p:cNvPr>
          <p:cNvSpPr>
            <a:spLocks noGrp="1"/>
          </p:cNvSpPr>
          <p:nvPr>
            <p:ph type="dt" sz="half" idx="10"/>
          </p:nvPr>
        </p:nvSpPr>
        <p:spPr/>
        <p:txBody>
          <a:bodyPr/>
          <a:lstStyle/>
          <a:p>
            <a:fld id="{7F7E37EE-96AE-478E-8647-447C72D18215}" type="datetimeFigureOut">
              <a:rPr lang="en-ZA" smtClean="0"/>
              <a:t>2025/03/17</a:t>
            </a:fld>
            <a:endParaRPr lang="en-ZA"/>
          </a:p>
        </p:txBody>
      </p:sp>
      <p:sp>
        <p:nvSpPr>
          <p:cNvPr id="8" name="Footer Placeholder 7">
            <a:extLst>
              <a:ext uri="{FF2B5EF4-FFF2-40B4-BE49-F238E27FC236}">
                <a16:creationId xmlns:a16="http://schemas.microsoft.com/office/drawing/2014/main" id="{6EE3C8DC-BAF7-4E8F-A1E1-2AA39A670FC7}"/>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2210BBA2-049F-49D3-A917-71DC0EB1DC40}"/>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3610360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59FA4-11D2-4DC8-AE18-2C86FB689BBF}"/>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E48E35FF-4851-45FA-B7DE-EE2BD3EAE340}"/>
              </a:ext>
            </a:extLst>
          </p:cNvPr>
          <p:cNvSpPr>
            <a:spLocks noGrp="1"/>
          </p:cNvSpPr>
          <p:nvPr>
            <p:ph type="dt" sz="half" idx="10"/>
          </p:nvPr>
        </p:nvSpPr>
        <p:spPr/>
        <p:txBody>
          <a:bodyPr/>
          <a:lstStyle/>
          <a:p>
            <a:fld id="{7F7E37EE-96AE-478E-8647-447C72D18215}" type="datetimeFigureOut">
              <a:rPr lang="en-ZA" smtClean="0"/>
              <a:t>2025/03/17</a:t>
            </a:fld>
            <a:endParaRPr lang="en-ZA"/>
          </a:p>
        </p:txBody>
      </p:sp>
      <p:sp>
        <p:nvSpPr>
          <p:cNvPr id="4" name="Footer Placeholder 3">
            <a:extLst>
              <a:ext uri="{FF2B5EF4-FFF2-40B4-BE49-F238E27FC236}">
                <a16:creationId xmlns:a16="http://schemas.microsoft.com/office/drawing/2014/main" id="{0C1EA714-83EC-4BC2-90B8-60EA908E3DF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8BA6A03B-AC64-48B4-90CB-49B63B4E8816}"/>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2757696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642114-4FE3-4E75-9B34-95DE8638E454}"/>
              </a:ext>
            </a:extLst>
          </p:cNvPr>
          <p:cNvSpPr>
            <a:spLocks noGrp="1"/>
          </p:cNvSpPr>
          <p:nvPr>
            <p:ph type="dt" sz="half" idx="10"/>
          </p:nvPr>
        </p:nvSpPr>
        <p:spPr/>
        <p:txBody>
          <a:bodyPr/>
          <a:lstStyle/>
          <a:p>
            <a:fld id="{7F7E37EE-96AE-478E-8647-447C72D18215}" type="datetimeFigureOut">
              <a:rPr lang="en-ZA" smtClean="0"/>
              <a:t>2025/03/17</a:t>
            </a:fld>
            <a:endParaRPr lang="en-ZA"/>
          </a:p>
        </p:txBody>
      </p:sp>
      <p:sp>
        <p:nvSpPr>
          <p:cNvPr id="3" name="Footer Placeholder 2">
            <a:extLst>
              <a:ext uri="{FF2B5EF4-FFF2-40B4-BE49-F238E27FC236}">
                <a16:creationId xmlns:a16="http://schemas.microsoft.com/office/drawing/2014/main" id="{1B5676A9-9D29-4D18-8EFA-34532F736A39}"/>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8D413608-2FD5-4602-8025-45C8227C7028}"/>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3127558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44138-E732-4D6A-974A-146979CD93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B8462334-FA2B-41C5-9210-CF1875851A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0D259120-3D67-45C3-BF5C-12E4E3299D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8EEE5-591C-4BBA-B9E7-640C5BAC51E9}"/>
              </a:ext>
            </a:extLst>
          </p:cNvPr>
          <p:cNvSpPr>
            <a:spLocks noGrp="1"/>
          </p:cNvSpPr>
          <p:nvPr>
            <p:ph type="dt" sz="half" idx="10"/>
          </p:nvPr>
        </p:nvSpPr>
        <p:spPr/>
        <p:txBody>
          <a:bodyPr/>
          <a:lstStyle/>
          <a:p>
            <a:fld id="{7F7E37EE-96AE-478E-8647-447C72D18215}" type="datetimeFigureOut">
              <a:rPr lang="en-ZA" smtClean="0"/>
              <a:t>2025/03/17</a:t>
            </a:fld>
            <a:endParaRPr lang="en-ZA"/>
          </a:p>
        </p:txBody>
      </p:sp>
      <p:sp>
        <p:nvSpPr>
          <p:cNvPr id="6" name="Footer Placeholder 5">
            <a:extLst>
              <a:ext uri="{FF2B5EF4-FFF2-40B4-BE49-F238E27FC236}">
                <a16:creationId xmlns:a16="http://schemas.microsoft.com/office/drawing/2014/main" id="{3D3FE0CF-C68A-4FB8-84A9-1D589739996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D8AAB27A-910E-40AD-9CF9-9B4709917FE1}"/>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2103909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5E4C5-2898-4DCA-8E47-9E25BC70F6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F6AA7A1B-24AD-4ED7-9E07-6101A803CF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50B523C3-FC60-4BDA-AEFF-9152B6447F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D79CC5-0DEA-43EE-AD25-844F66A82A07}"/>
              </a:ext>
            </a:extLst>
          </p:cNvPr>
          <p:cNvSpPr>
            <a:spLocks noGrp="1"/>
          </p:cNvSpPr>
          <p:nvPr>
            <p:ph type="dt" sz="half" idx="10"/>
          </p:nvPr>
        </p:nvSpPr>
        <p:spPr/>
        <p:txBody>
          <a:bodyPr/>
          <a:lstStyle/>
          <a:p>
            <a:fld id="{7F7E37EE-96AE-478E-8647-447C72D18215}" type="datetimeFigureOut">
              <a:rPr lang="en-ZA" smtClean="0"/>
              <a:t>2025/03/17</a:t>
            </a:fld>
            <a:endParaRPr lang="en-ZA"/>
          </a:p>
        </p:txBody>
      </p:sp>
      <p:sp>
        <p:nvSpPr>
          <p:cNvPr id="6" name="Footer Placeholder 5">
            <a:extLst>
              <a:ext uri="{FF2B5EF4-FFF2-40B4-BE49-F238E27FC236}">
                <a16:creationId xmlns:a16="http://schemas.microsoft.com/office/drawing/2014/main" id="{2542D5B4-5DE1-4E04-8158-75C4889306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3F7BEEC6-7177-40B2-B971-378D33873C09}"/>
              </a:ext>
            </a:extLst>
          </p:cNvPr>
          <p:cNvSpPr>
            <a:spLocks noGrp="1"/>
          </p:cNvSpPr>
          <p:nvPr>
            <p:ph type="sldNum" sz="quarter" idx="12"/>
          </p:nvPr>
        </p:nvSpPr>
        <p:spPr/>
        <p:txBody>
          <a:bodyPr/>
          <a:lstStyle/>
          <a:p>
            <a:fld id="{6C9297AE-52F9-43B6-868F-347F0AC9BA9F}" type="slidenum">
              <a:rPr lang="en-ZA" smtClean="0"/>
              <a:t>‹#›</a:t>
            </a:fld>
            <a:endParaRPr lang="en-ZA"/>
          </a:p>
        </p:txBody>
      </p:sp>
    </p:spTree>
    <p:extLst>
      <p:ext uri="{BB962C8B-B14F-4D97-AF65-F5344CB8AC3E}">
        <p14:creationId xmlns:p14="http://schemas.microsoft.com/office/powerpoint/2010/main" val="2616535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CC0AA7-A5C6-4D47-B6B7-D4AD42984F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47838C3-522E-4BAC-9738-E446DF1B34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42E56878-AE60-4BFE-8472-6CED0DD8D0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7E37EE-96AE-478E-8647-447C72D18215}" type="datetimeFigureOut">
              <a:rPr lang="en-ZA" smtClean="0"/>
              <a:t>2025/03/17</a:t>
            </a:fld>
            <a:endParaRPr lang="en-ZA"/>
          </a:p>
        </p:txBody>
      </p:sp>
      <p:sp>
        <p:nvSpPr>
          <p:cNvPr id="5" name="Footer Placeholder 4">
            <a:extLst>
              <a:ext uri="{FF2B5EF4-FFF2-40B4-BE49-F238E27FC236}">
                <a16:creationId xmlns:a16="http://schemas.microsoft.com/office/drawing/2014/main" id="{55B7FE38-C715-46BF-BDCE-6AF8F8D31C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0D9F2211-5AA8-474E-AB86-7BF3C841A2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9297AE-52F9-43B6-868F-347F0AC9BA9F}" type="slidenum">
              <a:rPr lang="en-ZA" smtClean="0"/>
              <a:t>‹#›</a:t>
            </a:fld>
            <a:endParaRPr lang="en-ZA"/>
          </a:p>
        </p:txBody>
      </p:sp>
    </p:spTree>
    <p:extLst>
      <p:ext uri="{BB962C8B-B14F-4D97-AF65-F5344CB8AC3E}">
        <p14:creationId xmlns:p14="http://schemas.microsoft.com/office/powerpoint/2010/main" val="4030690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D2326-F5F5-4C90-22E5-10E4FD7CD6F5}"/>
              </a:ext>
            </a:extLst>
          </p:cNvPr>
          <p:cNvSpPr>
            <a:spLocks noGrp="1"/>
          </p:cNvSpPr>
          <p:nvPr>
            <p:ph type="title"/>
          </p:nvPr>
        </p:nvSpPr>
        <p:spPr/>
        <p:txBody>
          <a:bodyPr/>
          <a:lstStyle/>
          <a:p>
            <a:r>
              <a:rPr lang="en-IN" dirty="0"/>
              <a:t>03-1</a:t>
            </a:r>
          </a:p>
        </p:txBody>
      </p:sp>
      <p:pic>
        <p:nvPicPr>
          <p:cNvPr id="7" name="Audio 6">
            <a:hlinkClick r:id="" action="ppaction://media"/>
            <a:extLst>
              <a:ext uri="{FF2B5EF4-FFF2-40B4-BE49-F238E27FC236}">
                <a16:creationId xmlns:a16="http://schemas.microsoft.com/office/drawing/2014/main" id="{A119C217-37C2-F60B-A9A4-3D2D1F7C07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A8DAD317-1583-D926-280C-3B79EF203812}"/>
              </a:ext>
            </a:extLst>
          </p:cNvPr>
          <p:cNvSpPr>
            <a:spLocks noGrp="1"/>
          </p:cNvSpPr>
          <p:nvPr>
            <p:ph idx="1"/>
          </p:nvPr>
        </p:nvSpPr>
        <p:spPr>
          <a:xfrm>
            <a:off x="838200" y="1825625"/>
            <a:ext cx="10515600" cy="4351338"/>
          </a:xfrm>
        </p:spPr>
        <p:txBody>
          <a:bodyPr>
            <a:normAutofit fontScale="700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Tibetan text is from the </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a:t>
            </a: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Holy Bible in Modern Literary Tibetan, New Tibetan Bible translation.</a:t>
            </a:r>
          </a:p>
          <a:p>
            <a:pPr marL="0" indent="0">
              <a:lnSpc>
                <a:spcPct val="107000"/>
              </a:lnSpc>
              <a:spcAft>
                <a:spcPts val="800"/>
              </a:spcAft>
              <a:buNone/>
            </a:pP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This translation is made available under the terms of the Creative Commons Attribution-</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NonCommercial</a:t>
            </a: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r>
              <a:rPr lang="en-US"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NoDerivatives</a:t>
            </a:r>
            <a:r>
              <a:rPr lang="en-US"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4.0 International license.</a:t>
            </a:r>
          </a:p>
        </p:txBody>
      </p:sp>
    </p:spTree>
    <p:extLst>
      <p:ext uri="{BB962C8B-B14F-4D97-AF65-F5344CB8AC3E}">
        <p14:creationId xmlns:p14="http://schemas.microsoft.com/office/powerpoint/2010/main" val="3662285281"/>
      </p:ext>
    </p:extLst>
  </p:cSld>
  <p:clrMapOvr>
    <a:masterClrMapping/>
  </p:clrMapOvr>
  <mc:AlternateContent xmlns:mc="http://schemas.openxmlformats.org/markup-compatibility/2006" xmlns:p14="http://schemas.microsoft.com/office/powerpoint/2010/main">
    <mc:Choice Requires="p14">
      <p:transition spd="slow" p14:dur="2000" advTm="2851"/>
    </mc:Choice>
    <mc:Fallback xmlns="">
      <p:transition spd="slow" advTm="2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BB8C81-8C38-4C51-9AA1-D0A9F3117DDA}"/>
              </a:ext>
            </a:extLst>
          </p:cNvPr>
          <p:cNvPicPr>
            <a:picLocks noChangeAspect="1"/>
          </p:cNvPicPr>
          <p:nvPr/>
        </p:nvPicPr>
        <p:blipFill>
          <a:blip r:embed="rId3"/>
          <a:stretch>
            <a:fillRect/>
          </a:stretch>
        </p:blipFill>
        <p:spPr>
          <a:xfrm>
            <a:off x="-1" y="0"/>
            <a:ext cx="12967003" cy="6858000"/>
          </a:xfrm>
          <a:prstGeom prst="rect">
            <a:avLst/>
          </a:prstGeom>
        </p:spPr>
      </p:pic>
      <p:sp>
        <p:nvSpPr>
          <p:cNvPr id="2" name="TextBox 1">
            <a:extLst>
              <a:ext uri="{FF2B5EF4-FFF2-40B4-BE49-F238E27FC236}">
                <a16:creationId xmlns:a16="http://schemas.microsoft.com/office/drawing/2014/main" id="{9681E80C-C826-EEF0-CDCF-30C01D801EFB}"/>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4:3</a:t>
            </a:r>
          </a:p>
        </p:txBody>
      </p:sp>
    </p:spTree>
    <p:extLst>
      <p:ext uri="{BB962C8B-B14F-4D97-AF65-F5344CB8AC3E}">
        <p14:creationId xmlns:p14="http://schemas.microsoft.com/office/powerpoint/2010/main" val="1139249689"/>
      </p:ext>
    </p:extLst>
  </p:cSld>
  <p:clrMapOvr>
    <a:masterClrMapping/>
  </p:clrMapOvr>
  <mc:AlternateContent xmlns:mc="http://schemas.openxmlformats.org/markup-compatibility/2006" xmlns:p14="http://schemas.microsoft.com/office/powerpoint/2010/main">
    <mc:Choice Requires="p14">
      <p:transition spd="slow" p14:dur="2000" advTm="5329"/>
    </mc:Choice>
    <mc:Fallback xmlns="">
      <p:transition spd="slow" advTm="532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Audio 3">
            <a:hlinkClick r:id="" action="ppaction://media"/>
            <a:extLst>
              <a:ext uri="{FF2B5EF4-FFF2-40B4-BE49-F238E27FC236}">
                <a16:creationId xmlns:a16="http://schemas.microsoft.com/office/drawing/2014/main" id="{8D0D5CA8-7F96-84D2-E339-AA25F7B866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CF87718-6EF4-D5E6-B018-CC9DC22D6ACB}"/>
              </a:ext>
            </a:extLst>
          </p:cNvPr>
          <p:cNvSpPr txBox="1"/>
          <p:nvPr/>
        </p:nvSpPr>
        <p:spPr>
          <a:xfrm>
            <a:off x="152400" y="152400"/>
            <a:ext cx="5975131" cy="6858000"/>
          </a:xfrm>
          <a:prstGeom prst="rect">
            <a:avLst/>
          </a:prstGeom>
          <a:noFill/>
        </p:spPr>
        <p:txBody>
          <a:bodyPr wrap="square" rtlCol="0">
            <a:noAutofit/>
          </a:bodyPr>
          <a:lstStyle/>
          <a:p>
            <a:pPr algn="l"/>
            <a:r>
              <a:rPr lang="en-ZA" sz="1800" dirty="0">
                <a:solidFill>
                  <a:srgbClr val="444444"/>
                </a:solidFill>
                <a:effectLst/>
                <a:latin typeface="Arial" panose="020B0604020202020204" pitchFamily="34" charset="0"/>
                <a:ea typeface="Times New Roman" panose="02020603050405020304" pitchFamily="18" charset="0"/>
              </a:rPr>
              <a:t> </a:t>
            </a:r>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while Abel brought the best portions of the firstborn of his flock.</a:t>
            </a:r>
          </a:p>
          <a:p>
            <a:pPr algn="l"/>
            <a:r>
              <a:rPr lang="en-US" sz="4000" b="0" i="0" dirty="0">
                <a:solidFill>
                  <a:srgbClr val="121212"/>
                </a:solidFill>
                <a:effectLst/>
                <a:highlight>
                  <a:srgbClr val="FFFFFF"/>
                </a:highlight>
                <a:latin typeface="Inter"/>
              </a:rPr>
              <a:t>And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looked with favor on Abel and his offering,</a:t>
            </a:r>
          </a:p>
          <a:p>
            <a:r>
              <a:rPr lang="en-ZA" sz="4000" dirty="0">
                <a:solidFill>
                  <a:srgbClr val="444444"/>
                </a:solidFill>
                <a:effectLst/>
                <a:latin typeface="Arial" panose="020B0604020202020204" pitchFamily="34" charset="0"/>
                <a:ea typeface="Times New Roman" panose="02020603050405020304" pitchFamily="18" charset="0"/>
              </a:rPr>
              <a:t> </a:t>
            </a:r>
            <a:endParaRPr lang="en-ZA" dirty="0"/>
          </a:p>
        </p:txBody>
      </p:sp>
      <p:sp>
        <p:nvSpPr>
          <p:cNvPr id="5" name="TextBox 4">
            <a:extLst>
              <a:ext uri="{FF2B5EF4-FFF2-40B4-BE49-F238E27FC236}">
                <a16:creationId xmlns:a16="http://schemas.microsoft.com/office/drawing/2014/main" id="{ADA456B1-F46B-CD88-C6B9-CC52F99BC86D}"/>
              </a:ext>
            </a:extLst>
          </p:cNvPr>
          <p:cNvSpPr txBox="1"/>
          <p:nvPr/>
        </p:nvSpPr>
        <p:spPr>
          <a:xfrm>
            <a:off x="6369271" y="152400"/>
            <a:ext cx="5975129" cy="6858000"/>
          </a:xfrm>
          <a:prstGeom prst="rect">
            <a:avLst/>
          </a:prstGeom>
          <a:noFill/>
        </p:spPr>
        <p:txBody>
          <a:bodyPr wrap="square" rtlCol="0">
            <a:noAutofit/>
          </a:bodyPr>
          <a:lstStyle/>
          <a:p>
            <a:r>
              <a:rPr lang="bo-CN" sz="6600" dirty="0">
                <a:solidFill>
                  <a:srgbClr val="777A7B"/>
                </a:solidFill>
                <a:latin typeface="Inter"/>
              </a:rPr>
              <a:t>4</a:t>
            </a:r>
            <a:r>
              <a:rPr lang="bo-CN" sz="6600" dirty="0">
                <a:solidFill>
                  <a:srgbClr val="121212"/>
                </a:solidFill>
                <a:latin typeface="Inter"/>
              </a:rPr>
              <a:t>ཧ་བེལ་གྱིས་ཀྱང་ལུག་ཁྱུ་ལས་བཙས་པའི་ལུ་གུ་ཐོག་མ་དང་ལུག་ཚིལ་དཀོན་མཆོག་ཡ་ཝཱེ་ལ་མཆོད་པར་ཕུལ༌ཞིང༌། ཁོང་ཉིད་ཧ་བེལ་དང་ཁོའི་མཆོད་པ་ལ་ཐུགས་དགྱེས་ཀྱང་།</a:t>
            </a:r>
            <a:endParaRPr lang="en-ZA" dirty="0"/>
          </a:p>
        </p:txBody>
      </p:sp>
    </p:spTree>
    <p:extLst>
      <p:ext uri="{BB962C8B-B14F-4D97-AF65-F5344CB8AC3E}">
        <p14:creationId xmlns:p14="http://schemas.microsoft.com/office/powerpoint/2010/main" val="336526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68AD3-C688-4754-9348-6567DDE9966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72DA3FB-E181-4291-892E-314B07D895F7}"/>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E935B52F-F69A-4B02-8A63-5CA91E145BD1}"/>
              </a:ext>
            </a:extLst>
          </p:cNvPr>
          <p:cNvPicPr>
            <a:picLocks noChangeAspect="1"/>
          </p:cNvPicPr>
          <p:nvPr/>
        </p:nvPicPr>
        <p:blipFill>
          <a:blip r:embed="rId3"/>
          <a:stretch>
            <a:fillRect/>
          </a:stretch>
        </p:blipFill>
        <p:spPr>
          <a:xfrm>
            <a:off x="-2468983" y="-1347537"/>
            <a:ext cx="18062808" cy="9553074"/>
          </a:xfrm>
          <a:prstGeom prst="rect">
            <a:avLst/>
          </a:prstGeom>
        </p:spPr>
      </p:pic>
      <p:sp>
        <p:nvSpPr>
          <p:cNvPr id="6" name="TextBox 5">
            <a:extLst>
              <a:ext uri="{FF2B5EF4-FFF2-40B4-BE49-F238E27FC236}">
                <a16:creationId xmlns:a16="http://schemas.microsoft.com/office/drawing/2014/main" id="{B64E58A1-3C09-29BA-61F4-43A980D6BF0A}"/>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4:4</a:t>
            </a:r>
          </a:p>
        </p:txBody>
      </p:sp>
    </p:spTree>
    <p:extLst>
      <p:ext uri="{BB962C8B-B14F-4D97-AF65-F5344CB8AC3E}">
        <p14:creationId xmlns:p14="http://schemas.microsoft.com/office/powerpoint/2010/main" val="1461391519"/>
      </p:ext>
    </p:extLst>
  </p:cSld>
  <p:clrMapOvr>
    <a:masterClrMapping/>
  </p:clrMapOvr>
  <mc:AlternateContent xmlns:mc="http://schemas.openxmlformats.org/markup-compatibility/2006" xmlns:p14="http://schemas.microsoft.com/office/powerpoint/2010/main">
    <mc:Choice Requires="p14">
      <p:transition spd="slow" p14:dur="2000" advTm="21105"/>
    </mc:Choice>
    <mc:Fallback xmlns="">
      <p:transition spd="slow" advTm="2110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Audio 1">
            <a:hlinkClick r:id="" action="ppaction://media"/>
            <a:extLst>
              <a:ext uri="{FF2B5EF4-FFF2-40B4-BE49-F238E27FC236}">
                <a16:creationId xmlns:a16="http://schemas.microsoft.com/office/drawing/2014/main" id="{A7974188-C97F-A098-D9FD-272C785964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7B5F8C6-60D8-AE4D-E8E2-BA7C2793506C}"/>
              </a:ext>
            </a:extLst>
          </p:cNvPr>
          <p:cNvSpPr txBox="1"/>
          <p:nvPr/>
        </p:nvSpPr>
        <p:spPr>
          <a:xfrm>
            <a:off x="152400" y="152400"/>
            <a:ext cx="5975131" cy="6858000"/>
          </a:xfrm>
          <a:prstGeom prst="rect">
            <a:avLst/>
          </a:prstGeom>
          <a:noFill/>
        </p:spPr>
        <p:txBody>
          <a:bodyPr wrap="square" rtlCol="0">
            <a:noAutofit/>
          </a:bodyPr>
          <a:lstStyle/>
          <a:p>
            <a:r>
              <a:rPr lang="en-US" sz="5400" b="0" i="0" dirty="0">
                <a:solidFill>
                  <a:srgbClr val="777A7B"/>
                </a:solidFill>
                <a:effectLst/>
                <a:highlight>
                  <a:srgbClr val="FFFFFF"/>
                </a:highlight>
                <a:latin typeface="Inter"/>
              </a:rPr>
              <a:t>5</a:t>
            </a:r>
            <a:r>
              <a:rPr lang="en-US" sz="5400" b="0" i="0" dirty="0">
                <a:solidFill>
                  <a:srgbClr val="121212"/>
                </a:solidFill>
                <a:effectLst/>
                <a:highlight>
                  <a:srgbClr val="FFFFFF"/>
                </a:highlight>
                <a:latin typeface="Inter"/>
              </a:rPr>
              <a:t>but He had no regard for Cain and his offering. So Cain became very angry, and his countenance fell.</a:t>
            </a:r>
            <a:endParaRPr lang="en-ZA" sz="5400" dirty="0"/>
          </a:p>
        </p:txBody>
      </p:sp>
      <p:sp>
        <p:nvSpPr>
          <p:cNvPr id="5" name="TextBox 4">
            <a:extLst>
              <a:ext uri="{FF2B5EF4-FFF2-40B4-BE49-F238E27FC236}">
                <a16:creationId xmlns:a16="http://schemas.microsoft.com/office/drawing/2014/main" id="{CFAB4E17-D92D-BF8E-3E97-0274100BD05C}"/>
              </a:ext>
            </a:extLst>
          </p:cNvPr>
          <p:cNvSpPr txBox="1"/>
          <p:nvPr/>
        </p:nvSpPr>
        <p:spPr>
          <a:xfrm>
            <a:off x="6369271" y="152400"/>
            <a:ext cx="5975129" cy="6858000"/>
          </a:xfrm>
          <a:prstGeom prst="rect">
            <a:avLst/>
          </a:prstGeom>
          <a:noFill/>
        </p:spPr>
        <p:txBody>
          <a:bodyPr wrap="square" rtlCol="0">
            <a:noAutofit/>
          </a:bodyPr>
          <a:lstStyle/>
          <a:p>
            <a:r>
              <a:rPr lang="bo-CN" sz="7200" dirty="0">
                <a:solidFill>
                  <a:srgbClr val="777A7B"/>
                </a:solidFill>
                <a:latin typeface="Inter"/>
              </a:rPr>
              <a:t>5</a:t>
            </a:r>
            <a:r>
              <a:rPr lang="bo-CN" sz="7200" dirty="0">
                <a:solidFill>
                  <a:srgbClr val="121212"/>
                </a:solidFill>
                <a:latin typeface="Inter"/>
              </a:rPr>
              <a:t>ཀཱ་ཡན་དང་ཁོའི་མཆོད་པ་ལ་ཐུགས་མ་དགྱེས་པས། ཀཱ་ཡན་ཤིན་ཏུ་ཁྲོས་ཤིང་ངོ་མདངས་ཀྱང་འགྱུར་བར་གྱུར་ཏོ།།</a:t>
            </a:r>
            <a:endParaRPr lang="en-ZA" dirty="0"/>
          </a:p>
        </p:txBody>
      </p:sp>
    </p:spTree>
    <p:extLst>
      <p:ext uri="{BB962C8B-B14F-4D97-AF65-F5344CB8AC3E}">
        <p14:creationId xmlns:p14="http://schemas.microsoft.com/office/powerpoint/2010/main" val="250987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808DB9-E3BF-4600-ADD5-DDF49DEE10A5}"/>
              </a:ext>
            </a:extLst>
          </p:cNvPr>
          <p:cNvPicPr>
            <a:picLocks noChangeAspect="1"/>
          </p:cNvPicPr>
          <p:nvPr/>
        </p:nvPicPr>
        <p:blipFill>
          <a:blip r:embed="rId3"/>
          <a:stretch>
            <a:fillRect/>
          </a:stretch>
        </p:blipFill>
        <p:spPr>
          <a:xfrm>
            <a:off x="0" y="-818147"/>
            <a:ext cx="12192000" cy="7804433"/>
          </a:xfrm>
          <a:prstGeom prst="rect">
            <a:avLst/>
          </a:prstGeom>
        </p:spPr>
      </p:pic>
      <p:sp>
        <p:nvSpPr>
          <p:cNvPr id="3" name="TextBox 2">
            <a:extLst>
              <a:ext uri="{FF2B5EF4-FFF2-40B4-BE49-F238E27FC236}">
                <a16:creationId xmlns:a16="http://schemas.microsoft.com/office/drawing/2014/main" id="{262A65D1-7C5E-5AB6-02F7-CBAA89EF90BB}"/>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4:5</a:t>
            </a:r>
          </a:p>
        </p:txBody>
      </p:sp>
    </p:spTree>
    <p:extLst>
      <p:ext uri="{BB962C8B-B14F-4D97-AF65-F5344CB8AC3E}">
        <p14:creationId xmlns:p14="http://schemas.microsoft.com/office/powerpoint/2010/main" val="3418984493"/>
      </p:ext>
    </p:extLst>
  </p:cSld>
  <p:clrMapOvr>
    <a:masterClrMapping/>
  </p:clrMapOvr>
  <mc:AlternateContent xmlns:mc="http://schemas.openxmlformats.org/markup-compatibility/2006" xmlns:p14="http://schemas.microsoft.com/office/powerpoint/2010/main">
    <mc:Choice Requires="p14">
      <p:transition spd="slow" p14:dur="2000" advTm="5421"/>
    </mc:Choice>
    <mc:Fallback xmlns="">
      <p:transition spd="slow" advTm="542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Audio 3">
            <a:hlinkClick r:id="" action="ppaction://media"/>
            <a:extLst>
              <a:ext uri="{FF2B5EF4-FFF2-40B4-BE49-F238E27FC236}">
                <a16:creationId xmlns:a16="http://schemas.microsoft.com/office/drawing/2014/main" id="{1FA1063A-3FA7-29D1-13A1-50CC737D96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782C130-4CD1-BD96-6475-8EE768DC352E}"/>
              </a:ext>
            </a:extLst>
          </p:cNvPr>
          <p:cNvSpPr txBox="1"/>
          <p:nvPr/>
        </p:nvSpPr>
        <p:spPr>
          <a:xfrm>
            <a:off x="152400" y="15240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highlight>
                  <a:srgbClr val="FFFFFF"/>
                </a:highlight>
                <a:latin typeface="Inter"/>
              </a:rPr>
              <a:t>6</a:t>
            </a:r>
            <a:r>
              <a:rPr lang="en-US" sz="4800" b="0" i="0" dirty="0">
                <a:solidFill>
                  <a:srgbClr val="121212"/>
                </a:solidFill>
                <a:effectLst/>
                <a:highlight>
                  <a:srgbClr val="FFFFFF"/>
                </a:highlight>
                <a:latin typeface="Inter"/>
              </a:rPr>
              <a:t>“Why are you angry,” said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to Cain, “and why has your countenance fallen?</a:t>
            </a:r>
            <a:r>
              <a:rPr lang="en-ZA" sz="4800" dirty="0">
                <a:solidFill>
                  <a:srgbClr val="444444"/>
                </a:solidFill>
                <a:effectLst/>
                <a:latin typeface="Arial" panose="020B0604020202020204" pitchFamily="34" charset="0"/>
                <a:ea typeface="Times New Roman" panose="02020603050405020304" pitchFamily="18" charset="0"/>
                <a:cs typeface="Microsoft Himalaya" panose="01010100010101010101" pitchFamily="2" charset="0"/>
              </a:rPr>
              <a:t> </a:t>
            </a:r>
            <a:endParaRPr lang="en-ZA" sz="4800" dirty="0"/>
          </a:p>
        </p:txBody>
      </p:sp>
      <p:sp>
        <p:nvSpPr>
          <p:cNvPr id="5" name="TextBox 4">
            <a:extLst>
              <a:ext uri="{FF2B5EF4-FFF2-40B4-BE49-F238E27FC236}">
                <a16:creationId xmlns:a16="http://schemas.microsoft.com/office/drawing/2014/main" id="{C0C92627-335F-4554-7C49-5546CBCCA416}"/>
              </a:ext>
            </a:extLst>
          </p:cNvPr>
          <p:cNvSpPr txBox="1"/>
          <p:nvPr/>
        </p:nvSpPr>
        <p:spPr>
          <a:xfrm>
            <a:off x="6369271" y="152400"/>
            <a:ext cx="5975129" cy="6858000"/>
          </a:xfrm>
          <a:prstGeom prst="rect">
            <a:avLst/>
          </a:prstGeom>
          <a:noFill/>
        </p:spPr>
        <p:txBody>
          <a:bodyPr wrap="square" rtlCol="0">
            <a:noAutofit/>
          </a:bodyPr>
          <a:lstStyle/>
          <a:p>
            <a:r>
              <a:rPr lang="bo-CN" sz="7200" dirty="0">
                <a:solidFill>
                  <a:srgbClr val="777A7B"/>
                </a:solidFill>
                <a:latin typeface="Inter"/>
              </a:rPr>
              <a:t>6</a:t>
            </a:r>
            <a:r>
              <a:rPr lang="bo-CN" sz="7200" dirty="0">
                <a:solidFill>
                  <a:srgbClr val="121212"/>
                </a:solidFill>
                <a:latin typeface="Inter"/>
              </a:rPr>
              <a:t>དེ་ནས་དཀོན་མཆོག་ཡ་ཝཱེས་ཀཱ་ཡན་ལ་འདི་སྐད༌དུ། ཁྱོད་ཁྲོས་ནས་ངོ་མདངས་འགྱུར་བ་ཅི་ཡིན༌ནམ།</a:t>
            </a:r>
            <a:endParaRPr lang="en-ZA" dirty="0"/>
          </a:p>
        </p:txBody>
      </p:sp>
    </p:spTree>
    <p:extLst>
      <p:ext uri="{BB962C8B-B14F-4D97-AF65-F5344CB8AC3E}">
        <p14:creationId xmlns:p14="http://schemas.microsoft.com/office/powerpoint/2010/main" val="192356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C4799-E6A1-44B6-986E-B36A63234C1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277ADC5-E236-4315-95CD-64D5C8D16BAB}"/>
              </a:ext>
            </a:extLst>
          </p:cNvPr>
          <p:cNvSpPr>
            <a:spLocks noGrp="1"/>
          </p:cNvSpPr>
          <p:nvPr>
            <p:ph idx="1"/>
          </p:nvPr>
        </p:nvSpPr>
        <p:spPr/>
        <p:txBody>
          <a:bodyPr/>
          <a:lstStyle/>
          <a:p>
            <a:endParaRPr lang="en-ZA"/>
          </a:p>
        </p:txBody>
      </p:sp>
      <p:pic>
        <p:nvPicPr>
          <p:cNvPr id="6" name="Picture 5">
            <a:extLst>
              <a:ext uri="{FF2B5EF4-FFF2-40B4-BE49-F238E27FC236}">
                <a16:creationId xmlns:a16="http://schemas.microsoft.com/office/drawing/2014/main" id="{718B5894-38EE-4F22-9A0A-A61D44F09726}"/>
              </a:ext>
            </a:extLst>
          </p:cNvPr>
          <p:cNvPicPr>
            <a:picLocks noChangeAspect="1"/>
          </p:cNvPicPr>
          <p:nvPr/>
        </p:nvPicPr>
        <p:blipFill>
          <a:blip r:embed="rId3"/>
          <a:stretch>
            <a:fillRect/>
          </a:stretch>
        </p:blipFill>
        <p:spPr>
          <a:xfrm>
            <a:off x="-766696" y="-23812"/>
            <a:ext cx="13725392" cy="6881812"/>
          </a:xfrm>
          <a:prstGeom prst="rect">
            <a:avLst/>
          </a:prstGeom>
        </p:spPr>
      </p:pic>
      <p:sp>
        <p:nvSpPr>
          <p:cNvPr id="5" name="TextBox 4">
            <a:extLst>
              <a:ext uri="{FF2B5EF4-FFF2-40B4-BE49-F238E27FC236}">
                <a16:creationId xmlns:a16="http://schemas.microsoft.com/office/drawing/2014/main" id="{CBB59725-3056-7A9D-AEC2-E9E4909C2D6A}"/>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4:6</a:t>
            </a:r>
          </a:p>
        </p:txBody>
      </p:sp>
    </p:spTree>
    <p:extLst>
      <p:ext uri="{BB962C8B-B14F-4D97-AF65-F5344CB8AC3E}">
        <p14:creationId xmlns:p14="http://schemas.microsoft.com/office/powerpoint/2010/main" val="2403899340"/>
      </p:ext>
    </p:extLst>
  </p:cSld>
  <p:clrMapOvr>
    <a:masterClrMapping/>
  </p:clrMapOvr>
  <mc:AlternateContent xmlns:mc="http://schemas.openxmlformats.org/markup-compatibility/2006" xmlns:p14="http://schemas.microsoft.com/office/powerpoint/2010/main">
    <mc:Choice Requires="p14">
      <p:transition spd="slow" p14:dur="2000" advTm="7722"/>
    </mc:Choice>
    <mc:Fallback xmlns="">
      <p:transition spd="slow" advTm="772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Audio 5">
            <a:hlinkClick r:id="" action="ppaction://media"/>
            <a:extLst>
              <a:ext uri="{FF2B5EF4-FFF2-40B4-BE49-F238E27FC236}">
                <a16:creationId xmlns:a16="http://schemas.microsoft.com/office/drawing/2014/main" id="{5FEEDABB-99B2-A69A-AAD1-024DFC4D7E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3AF685E-6DD5-E81D-30A9-88D1EFE3A04A}"/>
              </a:ext>
            </a:extLst>
          </p:cNvPr>
          <p:cNvSpPr txBox="1"/>
          <p:nvPr/>
        </p:nvSpPr>
        <p:spPr>
          <a:xfrm>
            <a:off x="152400" y="152400"/>
            <a:ext cx="5975131" cy="6858000"/>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7</a:t>
            </a:r>
            <a:r>
              <a:rPr lang="en-US" sz="4400" b="0" i="0" dirty="0">
                <a:solidFill>
                  <a:srgbClr val="121212"/>
                </a:solidFill>
                <a:effectLst/>
                <a:highlight>
                  <a:srgbClr val="FFFFFF"/>
                </a:highlight>
                <a:latin typeface="Inter"/>
              </a:rPr>
              <a:t>If you do what is right, will you not be accepted? But if you refuse to do what is right, sin is crouching at your door; it desires you, but you must master it.”</a:t>
            </a:r>
          </a:p>
          <a:p>
            <a:br>
              <a:rPr lang="en-US" sz="4400" dirty="0"/>
            </a:b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5" name="TextBox 4">
            <a:extLst>
              <a:ext uri="{FF2B5EF4-FFF2-40B4-BE49-F238E27FC236}">
                <a16:creationId xmlns:a16="http://schemas.microsoft.com/office/drawing/2014/main" id="{32C35580-7AFD-88EA-62B1-10E52D20416F}"/>
              </a:ext>
            </a:extLst>
          </p:cNvPr>
          <p:cNvSpPr txBox="1"/>
          <p:nvPr/>
        </p:nvSpPr>
        <p:spPr>
          <a:xfrm>
            <a:off x="6369271" y="152400"/>
            <a:ext cx="5975129" cy="6858000"/>
          </a:xfrm>
          <a:prstGeom prst="rect">
            <a:avLst/>
          </a:prstGeom>
          <a:noFill/>
        </p:spPr>
        <p:txBody>
          <a:bodyPr wrap="square" rtlCol="0">
            <a:noAutofit/>
          </a:bodyPr>
          <a:lstStyle/>
          <a:p>
            <a:r>
              <a:rPr lang="bo-CN" sz="6000" dirty="0">
                <a:solidFill>
                  <a:srgbClr val="777A7B"/>
                </a:solidFill>
                <a:latin typeface="Inter"/>
              </a:rPr>
              <a:t>7</a:t>
            </a:r>
            <a:r>
              <a:rPr lang="bo-CN" sz="6000" dirty="0">
                <a:solidFill>
                  <a:srgbClr val="121212"/>
                </a:solidFill>
                <a:latin typeface="Inter"/>
              </a:rPr>
              <a:t>ཁྱོད་རང་སྤྱོད་ལམ་བཟང་ན་ཁྱོད་ཀྱི་མགོ་ཡར་འདེགས་ཐུབ་པ་མ་ཡིན༌ནམ། གལ་ཏེ་སྤྱོད་ལམ་ངན་ན་སྡིག་པས་སྒོ་མདུན་ནས་ཁྱོད་ལ་འཇབ་འདུག༌གོ །དེས་ཁྱོད་འདོད་ཀྱང་ཁྱོད་ཀྱིས་དེ་ལ་དབང་བསྒྱུར་དགོས་ཞེས་གསུངས༌སོ།།</a:t>
            </a:r>
            <a:endParaRPr lang="en-ZA" dirty="0"/>
          </a:p>
        </p:txBody>
      </p:sp>
    </p:spTree>
    <p:extLst>
      <p:ext uri="{BB962C8B-B14F-4D97-AF65-F5344CB8AC3E}">
        <p14:creationId xmlns:p14="http://schemas.microsoft.com/office/powerpoint/2010/main" val="409179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274C-10A7-41FD-9F7F-3F4BEDD8B54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38A7B8D9-8690-46AA-82F2-BB2E64CA119F}"/>
              </a:ext>
            </a:extLst>
          </p:cNvPr>
          <p:cNvSpPr>
            <a:spLocks noGrp="1"/>
          </p:cNvSpPr>
          <p:nvPr>
            <p:ph idx="1"/>
          </p:nvPr>
        </p:nvSpPr>
        <p:spPr/>
        <p:txBody>
          <a:bodyPr/>
          <a:lstStyle/>
          <a:p>
            <a:endParaRPr lang="en-ZA" dirty="0"/>
          </a:p>
        </p:txBody>
      </p:sp>
      <p:pic>
        <p:nvPicPr>
          <p:cNvPr id="5" name="Picture 4">
            <a:extLst>
              <a:ext uri="{FF2B5EF4-FFF2-40B4-BE49-F238E27FC236}">
                <a16:creationId xmlns:a16="http://schemas.microsoft.com/office/drawing/2014/main" id="{3E153DF6-3DC9-4ADB-8205-D1C8B1074BD4}"/>
              </a:ext>
            </a:extLst>
          </p:cNvPr>
          <p:cNvPicPr>
            <a:picLocks noChangeAspect="1"/>
          </p:cNvPicPr>
          <p:nvPr/>
        </p:nvPicPr>
        <p:blipFill>
          <a:blip r:embed="rId3"/>
          <a:stretch>
            <a:fillRect/>
          </a:stretch>
        </p:blipFill>
        <p:spPr>
          <a:xfrm>
            <a:off x="-52382" y="0"/>
            <a:ext cx="12244382" cy="7058526"/>
          </a:xfrm>
          <a:prstGeom prst="rect">
            <a:avLst/>
          </a:prstGeom>
        </p:spPr>
      </p:pic>
      <p:sp>
        <p:nvSpPr>
          <p:cNvPr id="4" name="TextBox 3">
            <a:extLst>
              <a:ext uri="{FF2B5EF4-FFF2-40B4-BE49-F238E27FC236}">
                <a16:creationId xmlns:a16="http://schemas.microsoft.com/office/drawing/2014/main" id="{BC8A967B-AC3D-CB07-A819-12877984BB0A}"/>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4:7</a:t>
            </a:r>
          </a:p>
        </p:txBody>
      </p:sp>
    </p:spTree>
    <p:extLst>
      <p:ext uri="{BB962C8B-B14F-4D97-AF65-F5344CB8AC3E}">
        <p14:creationId xmlns:p14="http://schemas.microsoft.com/office/powerpoint/2010/main" val="3070266137"/>
      </p:ext>
    </p:extLst>
  </p:cSld>
  <p:clrMapOvr>
    <a:masterClrMapping/>
  </p:clrMapOvr>
  <mc:AlternateContent xmlns:mc="http://schemas.openxmlformats.org/markup-compatibility/2006" xmlns:p14="http://schemas.microsoft.com/office/powerpoint/2010/main">
    <mc:Choice Requires="p14">
      <p:transition spd="slow" p14:dur="2000" advTm="16861"/>
    </mc:Choice>
    <mc:Fallback xmlns="">
      <p:transition spd="slow" advTm="1686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Audio 7">
            <a:hlinkClick r:id="" action="ppaction://media"/>
            <a:extLst>
              <a:ext uri="{FF2B5EF4-FFF2-40B4-BE49-F238E27FC236}">
                <a16:creationId xmlns:a16="http://schemas.microsoft.com/office/drawing/2014/main" id="{64D11021-4A18-B731-4C65-E32A2E56BA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8FE1493-4CC3-D38A-5875-C265F85E622B}"/>
              </a:ext>
            </a:extLst>
          </p:cNvPr>
          <p:cNvSpPr txBox="1"/>
          <p:nvPr/>
        </p:nvSpPr>
        <p:spPr>
          <a:xfrm>
            <a:off x="152400" y="15240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8</a:t>
            </a:r>
            <a:r>
              <a:rPr lang="en-US" sz="4400" b="0" i="0" dirty="0">
                <a:solidFill>
                  <a:srgbClr val="121212"/>
                </a:solidFill>
                <a:effectLst/>
                <a:highlight>
                  <a:srgbClr val="FFFFFF"/>
                </a:highlight>
                <a:latin typeface="Inter"/>
              </a:rPr>
              <a:t>Then Cain said to his brother Abel, “Let us go out to the field.”  And while they were in the field, Cain rose up against his brother Abel and killed him.</a:t>
            </a:r>
            <a:endParaRPr lang="en-ZA" sz="4400" dirty="0"/>
          </a:p>
        </p:txBody>
      </p:sp>
      <p:sp>
        <p:nvSpPr>
          <p:cNvPr id="5" name="TextBox 4">
            <a:extLst>
              <a:ext uri="{FF2B5EF4-FFF2-40B4-BE49-F238E27FC236}">
                <a16:creationId xmlns:a16="http://schemas.microsoft.com/office/drawing/2014/main" id="{ED23B909-A824-ADAB-940F-745D70849752}"/>
              </a:ext>
            </a:extLst>
          </p:cNvPr>
          <p:cNvSpPr txBox="1"/>
          <p:nvPr/>
        </p:nvSpPr>
        <p:spPr>
          <a:xfrm>
            <a:off x="6369271" y="152400"/>
            <a:ext cx="5975129" cy="6858000"/>
          </a:xfrm>
          <a:prstGeom prst="rect">
            <a:avLst/>
          </a:prstGeom>
          <a:noFill/>
        </p:spPr>
        <p:txBody>
          <a:bodyPr wrap="square" rtlCol="0">
            <a:noAutofit/>
          </a:bodyPr>
          <a:lstStyle/>
          <a:p>
            <a:r>
              <a:rPr lang="bo-CN" sz="6600" dirty="0">
                <a:solidFill>
                  <a:srgbClr val="777A7B"/>
                </a:solidFill>
                <a:latin typeface="Inter"/>
              </a:rPr>
              <a:t>8</a:t>
            </a:r>
            <a:r>
              <a:rPr lang="bo-CN" sz="6600" dirty="0">
                <a:solidFill>
                  <a:srgbClr val="121212"/>
                </a:solidFill>
                <a:latin typeface="Inter"/>
              </a:rPr>
              <a:t>དེ་ནས་ཀཱ་ཡན་གྱིས་ཧ་བེལ་ལ་གཏམ་གླེང་བ༌དང༌། ཁོ་གཉིས་ཞིང་བར་དུ་ཡོད་པའི་ཚེ༌ན། ཀཱ་ཡན་ལངས་ནས་རང་གི་སྤུན་ཧ་བེལ་ལ་བརྒྱབ་སྟེ་བསད༌དོ།།</a:t>
            </a:r>
            <a:endParaRPr lang="en-ZA" dirty="0"/>
          </a:p>
        </p:txBody>
      </p:sp>
    </p:spTree>
    <p:extLst>
      <p:ext uri="{BB962C8B-B14F-4D97-AF65-F5344CB8AC3E}">
        <p14:creationId xmlns:p14="http://schemas.microsoft.com/office/powerpoint/2010/main" val="128862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0820C9-84BB-8052-72E6-54F2B9A1E7D7}"/>
              </a:ext>
            </a:extLst>
          </p:cNvPr>
          <p:cNvPicPr>
            <a:picLocks noChangeAspect="1"/>
          </p:cNvPicPr>
          <p:nvPr/>
        </p:nvPicPr>
        <p:blipFill>
          <a:blip r:embed="rId2"/>
          <a:stretch>
            <a:fillRect/>
          </a:stretch>
        </p:blipFill>
        <p:spPr>
          <a:xfrm>
            <a:off x="0" y="-4011"/>
            <a:ext cx="13005412" cy="6858000"/>
          </a:xfrm>
          <a:prstGeom prst="rect">
            <a:avLst/>
          </a:prstGeom>
        </p:spPr>
      </p:pic>
      <p:sp>
        <p:nvSpPr>
          <p:cNvPr id="3" name="TextBox 2">
            <a:extLst>
              <a:ext uri="{FF2B5EF4-FFF2-40B4-BE49-F238E27FC236}">
                <a16:creationId xmlns:a16="http://schemas.microsoft.com/office/drawing/2014/main" id="{EB1FD3C8-B2E2-40DC-5A65-E80F6421A2BE}"/>
              </a:ext>
            </a:extLst>
          </p:cNvPr>
          <p:cNvSpPr txBox="1"/>
          <p:nvPr/>
        </p:nvSpPr>
        <p:spPr>
          <a:xfrm>
            <a:off x="1256938" y="240631"/>
            <a:ext cx="5245768" cy="2831544"/>
          </a:xfrm>
          <a:prstGeom prst="rect">
            <a:avLst/>
          </a:prstGeom>
          <a:noFill/>
        </p:spPr>
        <p:txBody>
          <a:bodyPr wrap="square" rtlCol="0">
            <a:spAutoFit/>
          </a:bodyPr>
          <a:lstStyle/>
          <a:p>
            <a:pPr algn="ctr"/>
            <a:r>
              <a:rPr lang="bo-CN" sz="8000" b="1" dirty="0">
                <a:solidFill>
                  <a:schemeClr val="bg1"/>
                </a:solidFill>
                <a:latin typeface="Arial" panose="020B0604020202020204" pitchFamily="34" charset="0"/>
              </a:rPr>
              <a:t>ཀ་ཡིན་དང་ཧ་བེལ།</a:t>
            </a:r>
          </a:p>
          <a:p>
            <a:pPr algn="ctr"/>
            <a:r>
              <a:rPr lang="bo-CN" sz="8000" b="1" i="0" cap="all" dirty="0">
                <a:solidFill>
                  <a:schemeClr val="bg1"/>
                </a:solidFill>
                <a:effectLst/>
                <a:latin typeface="ArialMT"/>
              </a:rPr>
              <a:t>བཀོད་པ</a:t>
            </a:r>
            <a:r>
              <a:rPr lang="en-IN" sz="8000" b="1" i="0" cap="all" dirty="0">
                <a:solidFill>
                  <a:schemeClr val="bg1"/>
                </a:solidFill>
                <a:effectLst/>
                <a:latin typeface="ArialMT"/>
              </a:rPr>
              <a:t> </a:t>
            </a:r>
            <a:r>
              <a:rPr lang="en-ZA" sz="4400" i="0" cap="all" dirty="0">
                <a:solidFill>
                  <a:schemeClr val="bg1"/>
                </a:solidFill>
                <a:effectLst/>
                <a:latin typeface="ArialMT"/>
              </a:rPr>
              <a:t>4:1-15</a:t>
            </a:r>
            <a:endParaRPr lang="bo-CN" sz="8000" i="0" cap="all" dirty="0">
              <a:solidFill>
                <a:schemeClr val="bg1"/>
              </a:solidFill>
              <a:effectLst/>
              <a:latin typeface="ArialMT"/>
            </a:endParaRPr>
          </a:p>
          <a:p>
            <a:endParaRPr lang="en-ZA" dirty="0"/>
          </a:p>
        </p:txBody>
      </p:sp>
    </p:spTree>
    <p:extLst>
      <p:ext uri="{BB962C8B-B14F-4D97-AF65-F5344CB8AC3E}">
        <p14:creationId xmlns:p14="http://schemas.microsoft.com/office/powerpoint/2010/main" val="2333294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7ED048-8209-4E10-980F-8DCD7A04B15C}"/>
              </a:ext>
            </a:extLst>
          </p:cNvPr>
          <p:cNvPicPr>
            <a:picLocks noChangeAspect="1"/>
          </p:cNvPicPr>
          <p:nvPr/>
        </p:nvPicPr>
        <p:blipFill>
          <a:blip r:embed="rId3"/>
          <a:stretch>
            <a:fillRect/>
          </a:stretch>
        </p:blipFill>
        <p:spPr>
          <a:xfrm>
            <a:off x="0" y="-565999"/>
            <a:ext cx="12192000" cy="7600462"/>
          </a:xfrm>
          <a:prstGeom prst="rect">
            <a:avLst/>
          </a:prstGeom>
        </p:spPr>
      </p:pic>
      <p:sp>
        <p:nvSpPr>
          <p:cNvPr id="2" name="TextBox 1">
            <a:extLst>
              <a:ext uri="{FF2B5EF4-FFF2-40B4-BE49-F238E27FC236}">
                <a16:creationId xmlns:a16="http://schemas.microsoft.com/office/drawing/2014/main" id="{AE992C05-C5B7-DA82-FD3E-A45CF2B48DF0}"/>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4:8</a:t>
            </a:r>
          </a:p>
        </p:txBody>
      </p:sp>
    </p:spTree>
    <p:extLst>
      <p:ext uri="{BB962C8B-B14F-4D97-AF65-F5344CB8AC3E}">
        <p14:creationId xmlns:p14="http://schemas.microsoft.com/office/powerpoint/2010/main" val="657984328"/>
      </p:ext>
    </p:extLst>
  </p:cSld>
  <p:clrMapOvr>
    <a:masterClrMapping/>
  </p:clrMapOvr>
  <mc:AlternateContent xmlns:mc="http://schemas.openxmlformats.org/markup-compatibility/2006" xmlns:p14="http://schemas.microsoft.com/office/powerpoint/2010/main">
    <mc:Choice Requires="p14">
      <p:transition spd="slow" p14:dur="2000" advTm="12862"/>
    </mc:Choice>
    <mc:Fallback xmlns="">
      <p:transition spd="slow" advTm="1286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Audio 10">
            <a:hlinkClick r:id="" action="ppaction://media"/>
            <a:extLst>
              <a:ext uri="{FF2B5EF4-FFF2-40B4-BE49-F238E27FC236}">
                <a16:creationId xmlns:a16="http://schemas.microsoft.com/office/drawing/2014/main" id="{F6F8DAB9-FF6E-DBFE-45E8-8E03B2F367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07828EF-CA6B-6894-F7A7-48E0B3594C52}"/>
              </a:ext>
            </a:extLst>
          </p:cNvPr>
          <p:cNvSpPr txBox="1"/>
          <p:nvPr/>
        </p:nvSpPr>
        <p:spPr>
          <a:xfrm>
            <a:off x="152400" y="152400"/>
            <a:ext cx="5975131" cy="6858000"/>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9</a:t>
            </a:r>
            <a:r>
              <a:rPr lang="en-US" sz="4400" b="0" i="0" dirty="0">
                <a:solidFill>
                  <a:srgbClr val="121212"/>
                </a:solidFill>
                <a:effectLst/>
                <a:highlight>
                  <a:srgbClr val="FFFFFF"/>
                </a:highlight>
                <a:latin typeface="Inter"/>
              </a:rPr>
              <a:t>And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said to Cain, “Where is your brother Abel?”</a:t>
            </a:r>
          </a:p>
          <a:p>
            <a:pPr algn="l"/>
            <a:r>
              <a:rPr lang="en-US" sz="4400" b="0" i="0" dirty="0">
                <a:solidFill>
                  <a:srgbClr val="121212"/>
                </a:solidFill>
                <a:effectLst/>
                <a:highlight>
                  <a:srgbClr val="FFFFFF"/>
                </a:highlight>
                <a:latin typeface="Inter"/>
              </a:rPr>
              <a:t>“I do not know!” he answered. “Am I my brother’s keeper?”</a:t>
            </a:r>
          </a:p>
        </p:txBody>
      </p:sp>
      <p:sp>
        <p:nvSpPr>
          <p:cNvPr id="5" name="TextBox 4">
            <a:extLst>
              <a:ext uri="{FF2B5EF4-FFF2-40B4-BE49-F238E27FC236}">
                <a16:creationId xmlns:a16="http://schemas.microsoft.com/office/drawing/2014/main" id="{81F1856B-7845-F43B-53A8-446AFDDEFCB2}"/>
              </a:ext>
            </a:extLst>
          </p:cNvPr>
          <p:cNvSpPr txBox="1"/>
          <p:nvPr/>
        </p:nvSpPr>
        <p:spPr>
          <a:xfrm>
            <a:off x="6369271" y="152400"/>
            <a:ext cx="5975129" cy="6858000"/>
          </a:xfrm>
          <a:prstGeom prst="rect">
            <a:avLst/>
          </a:prstGeom>
          <a:noFill/>
        </p:spPr>
        <p:txBody>
          <a:bodyPr wrap="square" rtlCol="0">
            <a:noAutofit/>
          </a:bodyPr>
          <a:lstStyle/>
          <a:p>
            <a:r>
              <a:rPr lang="bo-CN" sz="6600" dirty="0">
                <a:solidFill>
                  <a:srgbClr val="777A7B"/>
                </a:solidFill>
                <a:latin typeface="Inter"/>
              </a:rPr>
              <a:t>9</a:t>
            </a:r>
            <a:r>
              <a:rPr lang="bo-CN" sz="6600" dirty="0">
                <a:solidFill>
                  <a:srgbClr val="121212"/>
                </a:solidFill>
                <a:latin typeface="Inter"/>
              </a:rPr>
              <a:t>དེར་དཀོན་མཆོག་ཡ་ཝཱེས་ཀཱ་ཡན་ལ་འདི་སྐད༌དུ། ཁྱོད་ཀྱི་སྤུན་ཧ་བེལ་གང་དུ་ཡོད་ཅེས་དྲིས་པ༌ལ། ཀཱ་ཡན་ན༌རེ། ངས་མི༌ཤེས། ང་ནི་སྤུན་སྲུང་མཁན་ཡིན་ནམ་ཞེས༌སྨྲས། </a:t>
            </a:r>
            <a:endParaRPr lang="en-ZA" dirty="0"/>
          </a:p>
        </p:txBody>
      </p:sp>
    </p:spTree>
    <p:extLst>
      <p:ext uri="{BB962C8B-B14F-4D97-AF65-F5344CB8AC3E}">
        <p14:creationId xmlns:p14="http://schemas.microsoft.com/office/powerpoint/2010/main" val="179560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44DA46-55B0-4C5C-A678-EA30BE2A85D4}"/>
              </a:ext>
            </a:extLst>
          </p:cNvPr>
          <p:cNvPicPr>
            <a:picLocks noChangeAspect="1"/>
          </p:cNvPicPr>
          <p:nvPr/>
        </p:nvPicPr>
        <p:blipFill>
          <a:blip r:embed="rId3"/>
          <a:stretch>
            <a:fillRect/>
          </a:stretch>
        </p:blipFill>
        <p:spPr>
          <a:xfrm>
            <a:off x="0" y="0"/>
            <a:ext cx="12192000" cy="7470742"/>
          </a:xfrm>
          <a:prstGeom prst="rect">
            <a:avLst/>
          </a:prstGeom>
        </p:spPr>
      </p:pic>
      <p:sp>
        <p:nvSpPr>
          <p:cNvPr id="2" name="TextBox 1">
            <a:extLst>
              <a:ext uri="{FF2B5EF4-FFF2-40B4-BE49-F238E27FC236}">
                <a16:creationId xmlns:a16="http://schemas.microsoft.com/office/drawing/2014/main" id="{887647BA-E9EC-6201-2BB5-6E718043E100}"/>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4:9</a:t>
            </a:r>
          </a:p>
        </p:txBody>
      </p:sp>
    </p:spTree>
    <p:extLst>
      <p:ext uri="{BB962C8B-B14F-4D97-AF65-F5344CB8AC3E}">
        <p14:creationId xmlns:p14="http://schemas.microsoft.com/office/powerpoint/2010/main" val="3521160023"/>
      </p:ext>
    </p:extLst>
  </p:cSld>
  <p:clrMapOvr>
    <a:masterClrMapping/>
  </p:clrMapOvr>
  <mc:AlternateContent xmlns:mc="http://schemas.openxmlformats.org/markup-compatibility/2006" xmlns:p14="http://schemas.microsoft.com/office/powerpoint/2010/main">
    <mc:Choice Requires="p14">
      <p:transition spd="slow" p14:dur="2000" advTm="10303"/>
    </mc:Choice>
    <mc:Fallback xmlns="">
      <p:transition spd="slow" advTm="1030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Audio 6">
            <a:hlinkClick r:id="" action="ppaction://media"/>
            <a:extLst>
              <a:ext uri="{FF2B5EF4-FFF2-40B4-BE49-F238E27FC236}">
                <a16:creationId xmlns:a16="http://schemas.microsoft.com/office/drawing/2014/main" id="{E2630D51-98CF-1F7D-4F8A-2308CCDDB8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5E771FB-5A92-805D-E66A-7FDF73871A54}"/>
              </a:ext>
            </a:extLst>
          </p:cNvPr>
          <p:cNvSpPr txBox="1"/>
          <p:nvPr/>
        </p:nvSpPr>
        <p:spPr>
          <a:xfrm>
            <a:off x="152400" y="15240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10</a:t>
            </a:r>
            <a:r>
              <a:rPr lang="en-US" sz="4800" b="0" i="0" dirty="0">
                <a:solidFill>
                  <a:srgbClr val="121212"/>
                </a:solidFill>
                <a:effectLst/>
                <a:highlight>
                  <a:srgbClr val="FFFFFF"/>
                </a:highlight>
                <a:latin typeface="Inter"/>
              </a:rPr>
              <a:t>“What have you done?” replied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“The voice of your brother’s blood cries out to Me from the ground.</a:t>
            </a:r>
            <a:endParaRPr lang="en-ZA" sz="4800" dirty="0"/>
          </a:p>
        </p:txBody>
      </p:sp>
      <p:sp>
        <p:nvSpPr>
          <p:cNvPr id="5" name="TextBox 4">
            <a:extLst>
              <a:ext uri="{FF2B5EF4-FFF2-40B4-BE49-F238E27FC236}">
                <a16:creationId xmlns:a16="http://schemas.microsoft.com/office/drawing/2014/main" id="{F83EBC24-78CA-86A9-962C-11FE2FB588F0}"/>
              </a:ext>
            </a:extLst>
          </p:cNvPr>
          <p:cNvSpPr txBox="1"/>
          <p:nvPr/>
        </p:nvSpPr>
        <p:spPr>
          <a:xfrm>
            <a:off x="6369271" y="152400"/>
            <a:ext cx="5975129" cy="6858000"/>
          </a:xfrm>
          <a:prstGeom prst="rect">
            <a:avLst/>
          </a:prstGeom>
          <a:noFill/>
        </p:spPr>
        <p:txBody>
          <a:bodyPr wrap="square" rtlCol="0">
            <a:noAutofit/>
          </a:bodyPr>
          <a:lstStyle/>
          <a:p>
            <a:r>
              <a:rPr lang="bo-CN" sz="7200" dirty="0">
                <a:solidFill>
                  <a:srgbClr val="777A7B"/>
                </a:solidFill>
                <a:latin typeface="Inter"/>
              </a:rPr>
              <a:t>10</a:t>
            </a:r>
            <a:r>
              <a:rPr lang="bo-CN" sz="7200" dirty="0">
                <a:solidFill>
                  <a:srgbClr val="121212"/>
                </a:solidFill>
                <a:latin typeface="Inter"/>
              </a:rPr>
              <a:t>ཡང་ཁོང་གིས་འདི་སྐད༌དུ། ཁྱོད་ཀྱིས་ཅི་བྱས༌སམ། ཁྱོད་ཀྱི་སྤུན་ཧ་བེལ་གྱི་ཁྲག་གིས་ས་འོག་ནས་བདག་ལ་ངུ་སྐད་འདོན༌ནོ།། </a:t>
            </a:r>
            <a:endParaRPr lang="en-ZA" dirty="0"/>
          </a:p>
        </p:txBody>
      </p:sp>
    </p:spTree>
    <p:extLst>
      <p:ext uri="{BB962C8B-B14F-4D97-AF65-F5344CB8AC3E}">
        <p14:creationId xmlns:p14="http://schemas.microsoft.com/office/powerpoint/2010/main" val="64212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441D0-9ED4-4E78-9AF2-1A31DC77A5EB}"/>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31BEE808-5FF8-4E16-85E6-141C3431FE53}"/>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6DB69BE-5B11-4355-8F81-E1238C2A1DD3}"/>
              </a:ext>
            </a:extLst>
          </p:cNvPr>
          <p:cNvPicPr>
            <a:picLocks noChangeAspect="1"/>
          </p:cNvPicPr>
          <p:nvPr/>
        </p:nvPicPr>
        <p:blipFill>
          <a:blip r:embed="rId3"/>
          <a:stretch>
            <a:fillRect/>
          </a:stretch>
        </p:blipFill>
        <p:spPr>
          <a:xfrm>
            <a:off x="0" y="-3175"/>
            <a:ext cx="12192000" cy="7115088"/>
          </a:xfrm>
          <a:prstGeom prst="rect">
            <a:avLst/>
          </a:prstGeom>
        </p:spPr>
      </p:pic>
      <p:sp>
        <p:nvSpPr>
          <p:cNvPr id="4" name="TextBox 3">
            <a:extLst>
              <a:ext uri="{FF2B5EF4-FFF2-40B4-BE49-F238E27FC236}">
                <a16:creationId xmlns:a16="http://schemas.microsoft.com/office/drawing/2014/main" id="{D9076512-BBBC-5496-0059-A108C35F26CB}"/>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4:10</a:t>
            </a:r>
          </a:p>
        </p:txBody>
      </p:sp>
    </p:spTree>
    <p:extLst>
      <p:ext uri="{BB962C8B-B14F-4D97-AF65-F5344CB8AC3E}">
        <p14:creationId xmlns:p14="http://schemas.microsoft.com/office/powerpoint/2010/main" val="955767987"/>
      </p:ext>
    </p:extLst>
  </p:cSld>
  <p:clrMapOvr>
    <a:masterClrMapping/>
  </p:clrMapOvr>
  <mc:AlternateContent xmlns:mc="http://schemas.openxmlformats.org/markup-compatibility/2006" xmlns:p14="http://schemas.microsoft.com/office/powerpoint/2010/main">
    <mc:Choice Requires="p14">
      <p:transition spd="slow" p14:dur="2000" advTm="10375"/>
    </mc:Choice>
    <mc:Fallback xmlns="">
      <p:transition spd="slow" advTm="1037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Audio 8">
            <a:hlinkClick r:id="" action="ppaction://media"/>
            <a:extLst>
              <a:ext uri="{FF2B5EF4-FFF2-40B4-BE49-F238E27FC236}">
                <a16:creationId xmlns:a16="http://schemas.microsoft.com/office/drawing/2014/main" id="{19AE833A-06E6-A6DB-F8A0-D5D830B8DC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E485A69-F557-05A3-D76A-2E19F95A10FC}"/>
              </a:ext>
            </a:extLst>
          </p:cNvPr>
          <p:cNvSpPr txBox="1"/>
          <p:nvPr/>
        </p:nvSpPr>
        <p:spPr>
          <a:xfrm>
            <a:off x="152400" y="15240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11</a:t>
            </a:r>
            <a:r>
              <a:rPr lang="en-US" sz="4400" b="0" i="0" dirty="0">
                <a:solidFill>
                  <a:srgbClr val="121212"/>
                </a:solidFill>
                <a:effectLst/>
                <a:highlight>
                  <a:srgbClr val="FFFFFF"/>
                </a:highlight>
                <a:latin typeface="Inter"/>
              </a:rPr>
              <a:t>Now you are cursed and banished from the ground, which has opened its mouth to receive your brother’s blood from your hand. </a:t>
            </a:r>
            <a:endParaRPr lang="en-ZA" dirty="0"/>
          </a:p>
        </p:txBody>
      </p:sp>
      <p:sp>
        <p:nvSpPr>
          <p:cNvPr id="5" name="TextBox 4">
            <a:extLst>
              <a:ext uri="{FF2B5EF4-FFF2-40B4-BE49-F238E27FC236}">
                <a16:creationId xmlns:a16="http://schemas.microsoft.com/office/drawing/2014/main" id="{5C40ED90-2364-D04E-9B30-21518DE98C70}"/>
              </a:ext>
            </a:extLst>
          </p:cNvPr>
          <p:cNvSpPr txBox="1"/>
          <p:nvPr/>
        </p:nvSpPr>
        <p:spPr>
          <a:xfrm>
            <a:off x="6369271" y="152400"/>
            <a:ext cx="5975129" cy="6858000"/>
          </a:xfrm>
          <a:prstGeom prst="rect">
            <a:avLst/>
          </a:prstGeom>
          <a:noFill/>
        </p:spPr>
        <p:txBody>
          <a:bodyPr wrap="square" rtlCol="0">
            <a:noAutofit/>
          </a:bodyPr>
          <a:lstStyle/>
          <a:p>
            <a:r>
              <a:rPr lang="bo-CN" sz="6600" dirty="0">
                <a:solidFill>
                  <a:srgbClr val="777A7B"/>
                </a:solidFill>
                <a:latin typeface="Inter"/>
              </a:rPr>
              <a:t>11</a:t>
            </a:r>
            <a:r>
              <a:rPr lang="bo-CN" sz="6600" dirty="0">
                <a:solidFill>
                  <a:srgbClr val="121212"/>
                </a:solidFill>
                <a:latin typeface="Inter"/>
              </a:rPr>
              <a:t>ས་ཡིས་ཁ་གདངས་ཏེ་ཁྱོད་ཀྱི་ལག་ནས་ཁྱོད་རང་གི་སྤུན་ཆུང་ཧ་བེལ་གྱི་ཁྲག་བླངས༌པས། ད་ལྟ་ཁྱོད་ལ་ས་འདི་ལས་དམོད་པ་ཐེབས༌དགོས། </a:t>
            </a:r>
            <a:endParaRPr lang="en-ZA" dirty="0"/>
          </a:p>
        </p:txBody>
      </p:sp>
    </p:spTree>
    <p:extLst>
      <p:ext uri="{BB962C8B-B14F-4D97-AF65-F5344CB8AC3E}">
        <p14:creationId xmlns:p14="http://schemas.microsoft.com/office/powerpoint/2010/main" val="399057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E3BAC-8B6F-44AF-B081-CC88AFC4750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D865383-1414-4BB4-BDAD-09D603604904}"/>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805CB34-C7E6-4F0C-96E8-F7504AD398CE}"/>
              </a:ext>
            </a:extLst>
          </p:cNvPr>
          <p:cNvPicPr>
            <a:picLocks noChangeAspect="1"/>
          </p:cNvPicPr>
          <p:nvPr/>
        </p:nvPicPr>
        <p:blipFill>
          <a:blip r:embed="rId3"/>
          <a:stretch>
            <a:fillRect/>
          </a:stretch>
        </p:blipFill>
        <p:spPr>
          <a:xfrm>
            <a:off x="-1" y="0"/>
            <a:ext cx="12960991" cy="6858000"/>
          </a:xfrm>
          <a:prstGeom prst="rect">
            <a:avLst/>
          </a:prstGeom>
        </p:spPr>
      </p:pic>
      <p:sp>
        <p:nvSpPr>
          <p:cNvPr id="4" name="TextBox 3">
            <a:extLst>
              <a:ext uri="{FF2B5EF4-FFF2-40B4-BE49-F238E27FC236}">
                <a16:creationId xmlns:a16="http://schemas.microsoft.com/office/drawing/2014/main" id="{BD1D7F9D-EECA-28BE-3483-9B7FDC8AF525}"/>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4:11</a:t>
            </a:r>
          </a:p>
        </p:txBody>
      </p:sp>
    </p:spTree>
    <p:extLst>
      <p:ext uri="{BB962C8B-B14F-4D97-AF65-F5344CB8AC3E}">
        <p14:creationId xmlns:p14="http://schemas.microsoft.com/office/powerpoint/2010/main" val="67136440"/>
      </p:ext>
    </p:extLst>
  </p:cSld>
  <p:clrMapOvr>
    <a:masterClrMapping/>
  </p:clrMapOvr>
  <mc:AlternateContent xmlns:mc="http://schemas.openxmlformats.org/markup-compatibility/2006" xmlns:p14="http://schemas.microsoft.com/office/powerpoint/2010/main">
    <mc:Choice Requires="p14">
      <p:transition spd="slow" p14:dur="2000" advTm="7923"/>
    </mc:Choice>
    <mc:Fallback xmlns="">
      <p:transition spd="slow" advTm="7923"/>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Audio 3">
            <a:hlinkClick r:id="" action="ppaction://media"/>
            <a:extLst>
              <a:ext uri="{FF2B5EF4-FFF2-40B4-BE49-F238E27FC236}">
                <a16:creationId xmlns:a16="http://schemas.microsoft.com/office/drawing/2014/main" id="{B62FE0CC-F6C6-D398-8C17-E672219B16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438DF83-CB32-79B8-210E-ABF469814388}"/>
              </a:ext>
            </a:extLst>
          </p:cNvPr>
          <p:cNvSpPr txBox="1"/>
          <p:nvPr/>
        </p:nvSpPr>
        <p:spPr>
          <a:xfrm>
            <a:off x="152400" y="15240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12</a:t>
            </a:r>
            <a:r>
              <a:rPr lang="en-US" sz="4400" b="0" i="0" dirty="0">
                <a:solidFill>
                  <a:srgbClr val="121212"/>
                </a:solidFill>
                <a:effectLst/>
                <a:highlight>
                  <a:srgbClr val="FFFFFF"/>
                </a:highlight>
                <a:latin typeface="Inter"/>
              </a:rPr>
              <a:t>When you till the ground, it will no longer yield its produce to you. You will be a fugitive and a wanderer on the earth.”</a:t>
            </a:r>
            <a:endParaRPr lang="en-ZA" sz="4400" dirty="0"/>
          </a:p>
        </p:txBody>
      </p:sp>
      <p:sp>
        <p:nvSpPr>
          <p:cNvPr id="5" name="TextBox 4">
            <a:extLst>
              <a:ext uri="{FF2B5EF4-FFF2-40B4-BE49-F238E27FC236}">
                <a16:creationId xmlns:a16="http://schemas.microsoft.com/office/drawing/2014/main" id="{F7D3EC84-AAF8-5690-EA96-424373744966}"/>
              </a:ext>
            </a:extLst>
          </p:cNvPr>
          <p:cNvSpPr txBox="1"/>
          <p:nvPr/>
        </p:nvSpPr>
        <p:spPr>
          <a:xfrm>
            <a:off x="6369271" y="152400"/>
            <a:ext cx="5975129" cy="6858000"/>
          </a:xfrm>
          <a:prstGeom prst="rect">
            <a:avLst/>
          </a:prstGeom>
          <a:noFill/>
        </p:spPr>
        <p:txBody>
          <a:bodyPr wrap="square" rtlCol="0">
            <a:noAutofit/>
          </a:bodyPr>
          <a:lstStyle/>
          <a:p>
            <a:r>
              <a:rPr lang="bo-CN" sz="7200" dirty="0">
                <a:solidFill>
                  <a:srgbClr val="777A7B"/>
                </a:solidFill>
                <a:latin typeface="Inter"/>
              </a:rPr>
              <a:t>12</a:t>
            </a:r>
            <a:r>
              <a:rPr lang="bo-CN" sz="7200" dirty="0">
                <a:solidFill>
                  <a:srgbClr val="121212"/>
                </a:solidFill>
                <a:latin typeface="Inter"/>
              </a:rPr>
              <a:t>ཁྱོད་ཀྱིས་ཞིང་རྨོས་ཀྱང་ས་ཡིས་ཁྱོད་ལ་འབྲས་བུ་མི་བསྐྱེད་པས་ཁྱོད་ས་སྟེང་དུ་འཁྱམ་པར་འགྱུར་ཞེས་གསུངས༌སོ།། </a:t>
            </a:r>
            <a:endParaRPr lang="en-ZA" dirty="0"/>
          </a:p>
        </p:txBody>
      </p:sp>
    </p:spTree>
    <p:extLst>
      <p:ext uri="{BB962C8B-B14F-4D97-AF65-F5344CB8AC3E}">
        <p14:creationId xmlns:p14="http://schemas.microsoft.com/office/powerpoint/2010/main" val="247490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8C720-CB4E-45D4-A3AA-9701269C5ED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E53F8611-11B4-4794-9479-D6251260C994}"/>
              </a:ext>
            </a:extLst>
          </p:cNvPr>
          <p:cNvSpPr>
            <a:spLocks noGrp="1"/>
          </p:cNvSpPr>
          <p:nvPr>
            <p:ph idx="1"/>
          </p:nvPr>
        </p:nvSpPr>
        <p:spPr/>
        <p:txBody>
          <a:bodyPr/>
          <a:lstStyle/>
          <a:p>
            <a:endParaRPr lang="en-ZA"/>
          </a:p>
        </p:txBody>
      </p:sp>
      <p:pic>
        <p:nvPicPr>
          <p:cNvPr id="6" name="Picture 5">
            <a:extLst>
              <a:ext uri="{FF2B5EF4-FFF2-40B4-BE49-F238E27FC236}">
                <a16:creationId xmlns:a16="http://schemas.microsoft.com/office/drawing/2014/main" id="{45562E9F-7F57-453E-918E-39F57DD3BCAE}"/>
              </a:ext>
            </a:extLst>
          </p:cNvPr>
          <p:cNvPicPr>
            <a:picLocks noChangeAspect="1"/>
          </p:cNvPicPr>
          <p:nvPr/>
        </p:nvPicPr>
        <p:blipFill>
          <a:blip r:embed="rId3"/>
          <a:stretch>
            <a:fillRect/>
          </a:stretch>
        </p:blipFill>
        <p:spPr>
          <a:xfrm>
            <a:off x="-776731" y="0"/>
            <a:ext cx="12968731" cy="6858000"/>
          </a:xfrm>
          <a:prstGeom prst="rect">
            <a:avLst/>
          </a:prstGeom>
        </p:spPr>
      </p:pic>
      <p:sp>
        <p:nvSpPr>
          <p:cNvPr id="5" name="TextBox 4">
            <a:extLst>
              <a:ext uri="{FF2B5EF4-FFF2-40B4-BE49-F238E27FC236}">
                <a16:creationId xmlns:a16="http://schemas.microsoft.com/office/drawing/2014/main" id="{0CC9B66D-AF5F-D716-F908-432F6B887465}"/>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4:12</a:t>
            </a:r>
          </a:p>
        </p:txBody>
      </p:sp>
    </p:spTree>
    <p:extLst>
      <p:ext uri="{BB962C8B-B14F-4D97-AF65-F5344CB8AC3E}">
        <p14:creationId xmlns:p14="http://schemas.microsoft.com/office/powerpoint/2010/main" val="2413838364"/>
      </p:ext>
    </p:extLst>
  </p:cSld>
  <p:clrMapOvr>
    <a:masterClrMapping/>
  </p:clrMapOvr>
  <mc:AlternateContent xmlns:mc="http://schemas.openxmlformats.org/markup-compatibility/2006" xmlns:p14="http://schemas.microsoft.com/office/powerpoint/2010/main">
    <mc:Choice Requires="p14">
      <p:transition spd="slow" p14:dur="2000" advTm="10443"/>
    </mc:Choice>
    <mc:Fallback xmlns="">
      <p:transition spd="slow" advTm="10443"/>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Audio 1">
            <a:hlinkClick r:id="" action="ppaction://media"/>
            <a:extLst>
              <a:ext uri="{FF2B5EF4-FFF2-40B4-BE49-F238E27FC236}">
                <a16:creationId xmlns:a16="http://schemas.microsoft.com/office/drawing/2014/main" id="{D918D3FD-F147-0EFB-30B3-074B403EDC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83C5959-2F35-224A-D6C9-43ADBADD8B08}"/>
              </a:ext>
            </a:extLst>
          </p:cNvPr>
          <p:cNvSpPr txBox="1"/>
          <p:nvPr/>
        </p:nvSpPr>
        <p:spPr>
          <a:xfrm>
            <a:off x="152400" y="152400"/>
            <a:ext cx="5975131" cy="6858000"/>
          </a:xfrm>
          <a:prstGeom prst="rect">
            <a:avLst/>
          </a:prstGeom>
          <a:noFill/>
        </p:spPr>
        <p:txBody>
          <a:bodyPr wrap="square" rtlCol="0">
            <a:noAutofit/>
          </a:bodyPr>
          <a:lstStyle/>
          <a:p>
            <a:r>
              <a:rPr lang="en-US" sz="5400" b="0" i="0" dirty="0">
                <a:solidFill>
                  <a:srgbClr val="777A7B"/>
                </a:solidFill>
                <a:effectLst/>
                <a:highlight>
                  <a:srgbClr val="FFFFFF"/>
                </a:highlight>
                <a:latin typeface="Inter"/>
              </a:rPr>
              <a:t>13</a:t>
            </a:r>
            <a:r>
              <a:rPr lang="en-US" sz="5400" b="0" i="0" dirty="0">
                <a:solidFill>
                  <a:srgbClr val="121212"/>
                </a:solidFill>
                <a:effectLst/>
                <a:highlight>
                  <a:srgbClr val="FFFFFF"/>
                </a:highlight>
                <a:latin typeface="Inter"/>
              </a:rPr>
              <a:t>But Cain said to the </a:t>
            </a:r>
            <a:r>
              <a:rPr lang="en-US" sz="5400" b="0" i="0" cap="small" dirty="0">
                <a:solidFill>
                  <a:srgbClr val="121212"/>
                </a:solidFill>
                <a:effectLst/>
                <a:highlight>
                  <a:srgbClr val="FFFFFF"/>
                </a:highlight>
                <a:latin typeface="Inter"/>
              </a:rPr>
              <a:t>Lord</a:t>
            </a:r>
            <a:r>
              <a:rPr lang="en-US" sz="5400" b="0" i="0" dirty="0">
                <a:solidFill>
                  <a:srgbClr val="121212"/>
                </a:solidFill>
                <a:effectLst/>
                <a:highlight>
                  <a:srgbClr val="FFFFFF"/>
                </a:highlight>
                <a:latin typeface="Inter"/>
              </a:rPr>
              <a:t>, “My punishment  is greater than I can bear. </a:t>
            </a:r>
            <a:endParaRPr lang="en-ZA" dirty="0"/>
          </a:p>
        </p:txBody>
      </p:sp>
      <p:sp>
        <p:nvSpPr>
          <p:cNvPr id="5" name="TextBox 4">
            <a:extLst>
              <a:ext uri="{FF2B5EF4-FFF2-40B4-BE49-F238E27FC236}">
                <a16:creationId xmlns:a16="http://schemas.microsoft.com/office/drawing/2014/main" id="{BBB62ADF-69AA-841F-A5E8-BA32D0FA28C9}"/>
              </a:ext>
            </a:extLst>
          </p:cNvPr>
          <p:cNvSpPr txBox="1"/>
          <p:nvPr/>
        </p:nvSpPr>
        <p:spPr>
          <a:xfrm>
            <a:off x="6369271" y="152400"/>
            <a:ext cx="5975129" cy="6858000"/>
          </a:xfrm>
          <a:prstGeom prst="rect">
            <a:avLst/>
          </a:prstGeom>
          <a:noFill/>
        </p:spPr>
        <p:txBody>
          <a:bodyPr wrap="square" rtlCol="0">
            <a:noAutofit/>
          </a:bodyPr>
          <a:lstStyle/>
          <a:p>
            <a:r>
              <a:rPr lang="bo-CN" sz="7200" dirty="0">
                <a:solidFill>
                  <a:srgbClr val="777A7B"/>
                </a:solidFill>
                <a:latin typeface="Inter"/>
              </a:rPr>
              <a:t>13</a:t>
            </a:r>
            <a:r>
              <a:rPr lang="bo-CN" sz="7200" dirty="0">
                <a:solidFill>
                  <a:srgbClr val="121212"/>
                </a:solidFill>
                <a:latin typeface="Inter"/>
              </a:rPr>
              <a:t>དེ་ནས་ཀཱ་ཡན་ན༌རེ། ང་ལ་ཉེས་ཆད་བཅད་པ་ལྗིད་དྲགས་པས་འཁུར་མི་ནུས༌སོ།། </a:t>
            </a:r>
            <a:endParaRPr lang="en-ZA" dirty="0"/>
          </a:p>
        </p:txBody>
      </p:sp>
    </p:spTree>
    <p:extLst>
      <p:ext uri="{BB962C8B-B14F-4D97-AF65-F5344CB8AC3E}">
        <p14:creationId xmlns:p14="http://schemas.microsoft.com/office/powerpoint/2010/main" val="202953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000" dirty="0"/>
              <a:t>Sin Continues </a:t>
            </a:r>
          </a:p>
          <a:p>
            <a:r>
              <a:rPr lang="en-ZA" sz="4000" dirty="0"/>
              <a:t>1) Cain &amp; Able – Gen 4:1-15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9" name="Audio 8">
            <a:hlinkClick r:id="" action="ppaction://media"/>
            <a:extLst>
              <a:ext uri="{FF2B5EF4-FFF2-40B4-BE49-F238E27FC236}">
                <a16:creationId xmlns:a16="http://schemas.microsoft.com/office/drawing/2014/main" id="{CBFC40FF-8B3B-F2B4-6B46-CD38BDADC9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12909479"/>
      </p:ext>
    </p:extLst>
  </p:cSld>
  <p:clrMapOvr>
    <a:masterClrMapping/>
  </p:clrMapOvr>
  <mc:AlternateContent xmlns:mc="http://schemas.openxmlformats.org/markup-compatibility/2006" xmlns:p14="http://schemas.microsoft.com/office/powerpoint/2010/main">
    <mc:Choice Requires="p14">
      <p:transition spd="slow" p14:dur="2000" advTm="4366"/>
    </mc:Choice>
    <mc:Fallback xmlns="">
      <p:transition spd="slow" advTm="4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8AAABE-5955-44EE-BF61-47978D622498}"/>
              </a:ext>
            </a:extLst>
          </p:cNvPr>
          <p:cNvPicPr>
            <a:picLocks noChangeAspect="1"/>
          </p:cNvPicPr>
          <p:nvPr/>
        </p:nvPicPr>
        <p:blipFill>
          <a:blip r:embed="rId3"/>
          <a:stretch>
            <a:fillRect/>
          </a:stretch>
        </p:blipFill>
        <p:spPr>
          <a:xfrm>
            <a:off x="0" y="0"/>
            <a:ext cx="12767094" cy="6858000"/>
          </a:xfrm>
          <a:prstGeom prst="rect">
            <a:avLst/>
          </a:prstGeom>
        </p:spPr>
      </p:pic>
      <p:sp>
        <p:nvSpPr>
          <p:cNvPr id="4" name="TextBox 3">
            <a:extLst>
              <a:ext uri="{FF2B5EF4-FFF2-40B4-BE49-F238E27FC236}">
                <a16:creationId xmlns:a16="http://schemas.microsoft.com/office/drawing/2014/main" id="{397C5B41-94AE-86DC-BB72-2504DCA964A0}"/>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4:13</a:t>
            </a:r>
          </a:p>
        </p:txBody>
      </p:sp>
    </p:spTree>
    <p:extLst>
      <p:ext uri="{BB962C8B-B14F-4D97-AF65-F5344CB8AC3E}">
        <p14:creationId xmlns:p14="http://schemas.microsoft.com/office/powerpoint/2010/main" val="2344230764"/>
      </p:ext>
    </p:extLst>
  </p:cSld>
  <p:clrMapOvr>
    <a:masterClrMapping/>
  </p:clrMapOvr>
  <mc:AlternateContent xmlns:mc="http://schemas.openxmlformats.org/markup-compatibility/2006" xmlns:p14="http://schemas.microsoft.com/office/powerpoint/2010/main">
    <mc:Choice Requires="p14">
      <p:transition spd="slow" p14:dur="2000" advTm="11388"/>
    </mc:Choice>
    <mc:Fallback xmlns="">
      <p:transition spd="slow" advTm="11388"/>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Audio 6">
            <a:hlinkClick r:id="" action="ppaction://media"/>
            <a:extLst>
              <a:ext uri="{FF2B5EF4-FFF2-40B4-BE49-F238E27FC236}">
                <a16:creationId xmlns:a16="http://schemas.microsoft.com/office/drawing/2014/main" id="{ABA29550-1BF3-B787-18A9-739890CEA9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B79BAA3-30B6-C2B9-04AC-6C4E07B2703F}"/>
              </a:ext>
            </a:extLst>
          </p:cNvPr>
          <p:cNvSpPr txBox="1"/>
          <p:nvPr/>
        </p:nvSpPr>
        <p:spPr>
          <a:xfrm>
            <a:off x="152400" y="15240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14</a:t>
            </a:r>
            <a:r>
              <a:rPr lang="en-US" sz="4400" b="0" i="0" dirty="0">
                <a:solidFill>
                  <a:srgbClr val="121212"/>
                </a:solidFill>
                <a:effectLst/>
                <a:highlight>
                  <a:srgbClr val="FFFFFF"/>
                </a:highlight>
                <a:latin typeface="Inter"/>
              </a:rPr>
              <a:t>Behold, this day You have driven me from the face of the earth, and from Your face I will be hidden; I will be a fugitive and a wanderer on the earth, and whoever finds me will kill me.”</a:t>
            </a:r>
            <a:endParaRPr lang="en-ZA" dirty="0"/>
          </a:p>
        </p:txBody>
      </p:sp>
      <p:sp>
        <p:nvSpPr>
          <p:cNvPr id="5" name="TextBox 4">
            <a:extLst>
              <a:ext uri="{FF2B5EF4-FFF2-40B4-BE49-F238E27FC236}">
                <a16:creationId xmlns:a16="http://schemas.microsoft.com/office/drawing/2014/main" id="{16FBD346-C783-AD79-929B-430DDCEE5A28}"/>
              </a:ext>
            </a:extLst>
          </p:cNvPr>
          <p:cNvSpPr txBox="1"/>
          <p:nvPr/>
        </p:nvSpPr>
        <p:spPr>
          <a:xfrm>
            <a:off x="6369271" y="152400"/>
            <a:ext cx="5975129" cy="6858000"/>
          </a:xfrm>
          <a:prstGeom prst="rect">
            <a:avLst/>
          </a:prstGeom>
          <a:noFill/>
        </p:spPr>
        <p:txBody>
          <a:bodyPr wrap="square" rtlCol="0">
            <a:noAutofit/>
          </a:bodyPr>
          <a:lstStyle/>
          <a:p>
            <a:r>
              <a:rPr lang="bo-CN" sz="6000" dirty="0">
                <a:solidFill>
                  <a:srgbClr val="777A7B"/>
                </a:solidFill>
                <a:latin typeface="Inter"/>
              </a:rPr>
              <a:t>14</a:t>
            </a:r>
            <a:r>
              <a:rPr lang="bo-CN" sz="6000" dirty="0">
                <a:solidFill>
                  <a:srgbClr val="121212"/>
                </a:solidFill>
                <a:latin typeface="Inter"/>
              </a:rPr>
              <a:t>ཁྱེད་ཀྱིས་ད་ལྟ་ང་རང་ས་ཆ་འདི་ནས་བདས་པས་ངས་ཁྱེད་རང་མཇལ་མི་ནུས་པ༌དང༌། ང་རང་ས་མཐར་འཁྱམ་པ་སུ་ཞིག་གིས་མཐོང༌ན། དེས་ང་གསོད་པར་འགྱུར་ཞེས་སྨྲས༌སོ།། </a:t>
            </a:r>
            <a:endParaRPr lang="en-ZA" dirty="0"/>
          </a:p>
        </p:txBody>
      </p:sp>
    </p:spTree>
    <p:extLst>
      <p:ext uri="{BB962C8B-B14F-4D97-AF65-F5344CB8AC3E}">
        <p14:creationId xmlns:p14="http://schemas.microsoft.com/office/powerpoint/2010/main" val="407657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010B0-96D4-40D7-837C-9FFDF91B95A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E1D04336-0D51-4DF0-A725-5BFAF3A8E95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A4D9B4E2-75F7-4E44-AF92-EEBFAF19B832}"/>
              </a:ext>
            </a:extLst>
          </p:cNvPr>
          <p:cNvPicPr>
            <a:picLocks noChangeAspect="1"/>
          </p:cNvPicPr>
          <p:nvPr/>
        </p:nvPicPr>
        <p:blipFill>
          <a:blip r:embed="rId3"/>
          <a:stretch>
            <a:fillRect/>
          </a:stretch>
        </p:blipFill>
        <p:spPr>
          <a:xfrm>
            <a:off x="0" y="-211563"/>
            <a:ext cx="12192000" cy="7069563"/>
          </a:xfrm>
          <a:prstGeom prst="rect">
            <a:avLst/>
          </a:prstGeom>
        </p:spPr>
      </p:pic>
      <p:sp>
        <p:nvSpPr>
          <p:cNvPr id="4" name="TextBox 3">
            <a:extLst>
              <a:ext uri="{FF2B5EF4-FFF2-40B4-BE49-F238E27FC236}">
                <a16:creationId xmlns:a16="http://schemas.microsoft.com/office/drawing/2014/main" id="{826B1CDD-E2E9-6E5F-FE69-614256B433ED}"/>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4:14</a:t>
            </a:r>
          </a:p>
        </p:txBody>
      </p:sp>
    </p:spTree>
    <p:extLst>
      <p:ext uri="{BB962C8B-B14F-4D97-AF65-F5344CB8AC3E}">
        <p14:creationId xmlns:p14="http://schemas.microsoft.com/office/powerpoint/2010/main" val="183642874"/>
      </p:ext>
    </p:extLst>
  </p:cSld>
  <p:clrMapOvr>
    <a:masterClrMapping/>
  </p:clrMapOvr>
  <mc:AlternateContent xmlns:mc="http://schemas.openxmlformats.org/markup-compatibility/2006" xmlns:p14="http://schemas.microsoft.com/office/powerpoint/2010/main">
    <mc:Choice Requires="p14">
      <p:transition spd="slow" p14:dur="2000" advTm="16282"/>
    </mc:Choice>
    <mc:Fallback xmlns="">
      <p:transition spd="slow" advTm="1628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C4D5DF3-2932-C80B-6E34-45A0FE21B461}"/>
              </a:ext>
            </a:extLst>
          </p:cNvPr>
          <p:cNvSpPr txBox="1"/>
          <p:nvPr/>
        </p:nvSpPr>
        <p:spPr>
          <a:xfrm>
            <a:off x="152400" y="15240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15</a:t>
            </a:r>
            <a:r>
              <a:rPr lang="en-US" sz="4400" b="0" i="0" dirty="0">
                <a:solidFill>
                  <a:srgbClr val="121212"/>
                </a:solidFill>
                <a:effectLst/>
                <a:highlight>
                  <a:srgbClr val="FFFFFF"/>
                </a:highlight>
                <a:latin typeface="Inter"/>
              </a:rPr>
              <a:t>“Not so!” replied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a:t>
            </a:r>
            <a:r>
              <a:rPr lang="en-US" sz="4400" b="0" i="0">
                <a:solidFill>
                  <a:srgbClr val="121212"/>
                </a:solidFill>
                <a:effectLst/>
                <a:highlight>
                  <a:srgbClr val="FFFFFF"/>
                </a:highlight>
                <a:latin typeface="Inter"/>
              </a:rPr>
              <a:t>“If anyone slays Cain, then Cain will be avenged sevenfold.” And the </a:t>
            </a:r>
            <a:r>
              <a:rPr lang="en-US" sz="4400" b="0" i="0" cap="small">
                <a:solidFill>
                  <a:srgbClr val="121212"/>
                </a:solidFill>
                <a:effectLst/>
                <a:highlight>
                  <a:srgbClr val="FFFFFF"/>
                </a:highlight>
                <a:latin typeface="Inter"/>
              </a:rPr>
              <a:t>Lord</a:t>
            </a:r>
            <a:r>
              <a:rPr lang="en-US" sz="4400" b="0" i="0">
                <a:solidFill>
                  <a:srgbClr val="121212"/>
                </a:solidFill>
                <a:effectLst/>
                <a:highlight>
                  <a:srgbClr val="FFFFFF"/>
                </a:highlight>
                <a:latin typeface="Inter"/>
              </a:rPr>
              <a:t> placed a mark on Cain, so that no one who found him would kill him.</a:t>
            </a:r>
            <a:endParaRPr lang="en-ZA" dirty="0"/>
          </a:p>
        </p:txBody>
      </p:sp>
      <p:sp>
        <p:nvSpPr>
          <p:cNvPr id="3" name="TextBox 2">
            <a:extLst>
              <a:ext uri="{FF2B5EF4-FFF2-40B4-BE49-F238E27FC236}">
                <a16:creationId xmlns:a16="http://schemas.microsoft.com/office/drawing/2014/main" id="{3607967F-9880-6E09-1961-4D1F02FE4AD5}"/>
              </a:ext>
            </a:extLst>
          </p:cNvPr>
          <p:cNvSpPr txBox="1"/>
          <p:nvPr/>
        </p:nvSpPr>
        <p:spPr>
          <a:xfrm>
            <a:off x="6369271" y="152400"/>
            <a:ext cx="5975129" cy="6858000"/>
          </a:xfrm>
          <a:prstGeom prst="rect">
            <a:avLst/>
          </a:prstGeom>
          <a:noFill/>
        </p:spPr>
        <p:txBody>
          <a:bodyPr wrap="square" rtlCol="0">
            <a:noAutofit/>
          </a:bodyPr>
          <a:lstStyle/>
          <a:p>
            <a:r>
              <a:rPr lang="bo-CN" sz="6000" dirty="0">
                <a:solidFill>
                  <a:srgbClr val="777A7B"/>
                </a:solidFill>
                <a:latin typeface="Inter"/>
              </a:rPr>
              <a:t>15</a:t>
            </a:r>
            <a:r>
              <a:rPr lang="bo-CN" sz="6000" dirty="0">
                <a:solidFill>
                  <a:srgbClr val="121212"/>
                </a:solidFill>
                <a:latin typeface="Inter"/>
              </a:rPr>
              <a:t>ཡང་དཀོན་མཆོག་ཡ་ཝཱེས་འདི་སྐད༌དུ། སུ་ཞིག་གིས་ཀཱ་ཡན་བསད་ན་དེ་ལ་ཉེས་ཆད་ལན་བདུན་འཕོག་ངེས་ཡིན་ཞེས་གསུངས་པ༌དང༌། ཀཱ་ཡན་ལ་རྟགས་ཤིག་གནང་སྟེ་སུས་མཐོང་ཡང་མི་གསོད་པར་མཛད༌དོ།། </a:t>
            </a:r>
            <a:endParaRPr lang="en-ZA" dirty="0"/>
          </a:p>
        </p:txBody>
      </p:sp>
    </p:spTree>
    <p:extLst>
      <p:ext uri="{BB962C8B-B14F-4D97-AF65-F5344CB8AC3E}">
        <p14:creationId xmlns:p14="http://schemas.microsoft.com/office/powerpoint/2010/main" val="3877440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6D4C5-8965-4C43-B8E7-4CAC5B48CD67}"/>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3196F58F-AC13-45E5-966C-83C7067F671D}"/>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DA6FDDAF-12E4-4C6F-A640-4BD826D8A9F0}"/>
              </a:ext>
            </a:extLst>
          </p:cNvPr>
          <p:cNvPicPr>
            <a:picLocks noChangeAspect="1"/>
          </p:cNvPicPr>
          <p:nvPr/>
        </p:nvPicPr>
        <p:blipFill>
          <a:blip r:embed="rId3"/>
          <a:stretch>
            <a:fillRect/>
          </a:stretch>
        </p:blipFill>
        <p:spPr>
          <a:xfrm>
            <a:off x="-165364" y="-76200"/>
            <a:ext cx="13034962" cy="7010400"/>
          </a:xfrm>
          <a:prstGeom prst="rect">
            <a:avLst/>
          </a:prstGeom>
        </p:spPr>
      </p:pic>
      <p:sp>
        <p:nvSpPr>
          <p:cNvPr id="4" name="TextBox 3">
            <a:extLst>
              <a:ext uri="{FF2B5EF4-FFF2-40B4-BE49-F238E27FC236}">
                <a16:creationId xmlns:a16="http://schemas.microsoft.com/office/drawing/2014/main" id="{EF02A822-BB94-D173-D43F-932CA0A96D22}"/>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4:15</a:t>
            </a:r>
          </a:p>
        </p:txBody>
      </p:sp>
    </p:spTree>
    <p:extLst>
      <p:ext uri="{BB962C8B-B14F-4D97-AF65-F5344CB8AC3E}">
        <p14:creationId xmlns:p14="http://schemas.microsoft.com/office/powerpoint/2010/main" val="2867820452"/>
      </p:ext>
    </p:extLst>
  </p:cSld>
  <p:clrMapOvr>
    <a:masterClrMapping/>
  </p:clrMapOvr>
  <mc:AlternateContent xmlns:mc="http://schemas.openxmlformats.org/markup-compatibility/2006" xmlns:p14="http://schemas.microsoft.com/office/powerpoint/2010/main">
    <mc:Choice Requires="p14">
      <p:transition spd="slow" p14:dur="2000" advTm="18815"/>
    </mc:Choice>
    <mc:Fallback xmlns="">
      <p:transition spd="slow" advTm="1881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B973F-3D22-45E2-ADAF-0EB66EBF5B0E}"/>
              </a:ext>
            </a:extLst>
          </p:cNvPr>
          <p:cNvPicPr>
            <a:picLocks noChangeAspect="1"/>
          </p:cNvPicPr>
          <p:nvPr/>
        </p:nvPicPr>
        <p:blipFill>
          <a:blip r:embed="rId3"/>
          <a:stretch>
            <a:fillRect/>
          </a:stretch>
        </p:blipFill>
        <p:spPr>
          <a:xfrm>
            <a:off x="0" y="-4011"/>
            <a:ext cx="13005412" cy="6858000"/>
          </a:xfrm>
          <a:prstGeom prst="rect">
            <a:avLst/>
          </a:prstGeom>
        </p:spPr>
      </p:pic>
      <p:sp>
        <p:nvSpPr>
          <p:cNvPr id="2" name="TextBox 1">
            <a:extLst>
              <a:ext uri="{FF2B5EF4-FFF2-40B4-BE49-F238E27FC236}">
                <a16:creationId xmlns:a16="http://schemas.microsoft.com/office/drawing/2014/main" id="{74E3E41B-50B1-4C33-9F9D-C21FF02EB25C}"/>
              </a:ext>
            </a:extLst>
          </p:cNvPr>
          <p:cNvSpPr txBox="1"/>
          <p:nvPr/>
        </p:nvSpPr>
        <p:spPr>
          <a:xfrm>
            <a:off x="1256938" y="240631"/>
            <a:ext cx="5245768" cy="2831544"/>
          </a:xfrm>
          <a:prstGeom prst="rect">
            <a:avLst/>
          </a:prstGeom>
          <a:noFill/>
        </p:spPr>
        <p:txBody>
          <a:bodyPr wrap="square" rtlCol="0">
            <a:spAutoFit/>
          </a:bodyPr>
          <a:lstStyle/>
          <a:p>
            <a:pPr algn="ctr"/>
            <a:r>
              <a:rPr lang="bo-CN" sz="8000" b="1" dirty="0">
                <a:solidFill>
                  <a:schemeClr val="bg1"/>
                </a:solidFill>
                <a:latin typeface="Arial" panose="020B0604020202020204" pitchFamily="34" charset="0"/>
              </a:rPr>
              <a:t>ཀ་ཡིན་དང་ཧ་བེལ།</a:t>
            </a:r>
          </a:p>
          <a:p>
            <a:pPr algn="ctr"/>
            <a:r>
              <a:rPr lang="bo-CN" sz="8000" b="1" i="0" cap="all" dirty="0">
                <a:solidFill>
                  <a:schemeClr val="bg1"/>
                </a:solidFill>
                <a:effectLst/>
                <a:latin typeface="ArialMT"/>
              </a:rPr>
              <a:t>བཀོད་པ</a:t>
            </a:r>
            <a:r>
              <a:rPr lang="en-IN" sz="8000" b="1" i="0" cap="all" dirty="0">
                <a:solidFill>
                  <a:schemeClr val="bg1"/>
                </a:solidFill>
                <a:effectLst/>
                <a:latin typeface="ArialMT"/>
              </a:rPr>
              <a:t> </a:t>
            </a:r>
            <a:r>
              <a:rPr lang="en-ZA" sz="4400" i="0" cap="all" dirty="0">
                <a:solidFill>
                  <a:schemeClr val="bg1"/>
                </a:solidFill>
                <a:effectLst/>
                <a:latin typeface="ArialMT"/>
              </a:rPr>
              <a:t>4:1-15</a:t>
            </a:r>
            <a:endParaRPr lang="bo-CN" sz="8000" i="0" cap="all" dirty="0">
              <a:solidFill>
                <a:schemeClr val="bg1"/>
              </a:solidFill>
              <a:effectLst/>
              <a:latin typeface="ArialMT"/>
            </a:endParaRPr>
          </a:p>
          <a:p>
            <a:endParaRPr lang="en-ZA" dirty="0"/>
          </a:p>
        </p:txBody>
      </p:sp>
      <p:sp>
        <p:nvSpPr>
          <p:cNvPr id="4" name="TextBox 2">
            <a:extLst>
              <a:ext uri="{FF2B5EF4-FFF2-40B4-BE49-F238E27FC236}">
                <a16:creationId xmlns:a16="http://schemas.microsoft.com/office/drawing/2014/main" id="{407F020A-E80F-F4EE-F9A7-BFE7DE93B17A}"/>
              </a:ext>
            </a:extLst>
          </p:cNvPr>
          <p:cNvSpPr txBox="1"/>
          <p:nvPr/>
        </p:nvSpPr>
        <p:spPr>
          <a:xfrm>
            <a:off x="1256938" y="597251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07094217"/>
      </p:ext>
    </p:extLst>
  </p:cSld>
  <p:clrMapOvr>
    <a:masterClrMapping/>
  </p:clrMapOvr>
  <mc:AlternateContent xmlns:mc="http://schemas.openxmlformats.org/markup-compatibility/2006" xmlns:p14="http://schemas.microsoft.com/office/powerpoint/2010/main">
    <mc:Choice Requires="p14">
      <p:transition spd="slow" p14:dur="2000" advTm="16997"/>
    </mc:Choice>
    <mc:Fallback xmlns="">
      <p:transition spd="slow" advTm="1699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EBCB8D96-E615-2183-E435-2ECC31510C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E116658-A2B9-C3BF-D61D-16C3BF09701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1</a:t>
            </a:r>
            <a:r>
              <a:rPr lang="en-US" sz="4400" b="0" i="0" dirty="0">
                <a:solidFill>
                  <a:srgbClr val="121212"/>
                </a:solidFill>
                <a:effectLst/>
                <a:highlight>
                  <a:srgbClr val="FFFFFF"/>
                </a:highlight>
                <a:latin typeface="Inter"/>
              </a:rPr>
              <a:t>And Adam had relations with his wife Eve, and she conceived and gave birth to Cain.</a:t>
            </a:r>
          </a:p>
          <a:p>
            <a:pPr algn="l"/>
            <a:r>
              <a:rPr lang="en-US" sz="4400" b="0" i="0" dirty="0">
                <a:solidFill>
                  <a:srgbClr val="121212"/>
                </a:solidFill>
                <a:effectLst/>
                <a:highlight>
                  <a:srgbClr val="FFFFFF"/>
                </a:highlight>
                <a:latin typeface="Inter"/>
              </a:rPr>
              <a:t>“With the help of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I have brought forth a man,” she said.</a:t>
            </a:r>
          </a:p>
        </p:txBody>
      </p:sp>
      <p:sp>
        <p:nvSpPr>
          <p:cNvPr id="5" name="TextBox 4">
            <a:extLst>
              <a:ext uri="{FF2B5EF4-FFF2-40B4-BE49-F238E27FC236}">
                <a16:creationId xmlns:a16="http://schemas.microsoft.com/office/drawing/2014/main" id="{326EEEC7-4356-E45B-B22C-9B4DDCEB17EC}"/>
              </a:ext>
            </a:extLst>
          </p:cNvPr>
          <p:cNvSpPr txBox="1"/>
          <p:nvPr/>
        </p:nvSpPr>
        <p:spPr>
          <a:xfrm>
            <a:off x="6216871" y="0"/>
            <a:ext cx="5975129" cy="6858000"/>
          </a:xfrm>
          <a:prstGeom prst="rect">
            <a:avLst/>
          </a:prstGeom>
          <a:noFill/>
        </p:spPr>
        <p:txBody>
          <a:bodyPr wrap="square" rtlCol="0">
            <a:noAutofit/>
          </a:bodyPr>
          <a:lstStyle/>
          <a:p>
            <a:r>
              <a:rPr lang="bo-CN" sz="6000" dirty="0">
                <a:solidFill>
                  <a:srgbClr val="777A7B"/>
                </a:solidFill>
                <a:latin typeface="Inter"/>
              </a:rPr>
              <a:t>1</a:t>
            </a:r>
            <a:r>
              <a:rPr lang="bo-CN" sz="6000" dirty="0">
                <a:solidFill>
                  <a:srgbClr val="121212"/>
                </a:solidFill>
                <a:latin typeface="Inter"/>
              </a:rPr>
              <a:t>དེ་ཡང་ཨ་དམ་རང་གི་ཆུང་མ་ཧ་ཝཱ་དང་ལུས་འབྲེལ་བྱས་ཤིང་ཁོ་མོ་མངལ་དང་ལྡན་པར་གྱུར༌ཏེ། བུ་ཀཱ་ཡན་ཞེས་པ་སྐྱེས་པས་ཁོ་མོ་ན༌རེ། དཀོན་མཆོག་ཡ་ཝཱེ་ལ་བརྟེན་ནས་བདག་ལ་བུ་ཞིག་ཐོབ་ཅེས་སྨྲས༌སོ།། </a:t>
            </a:r>
            <a:endParaRPr lang="en-ZA" dirty="0"/>
          </a:p>
        </p:txBody>
      </p:sp>
    </p:spTree>
    <p:extLst>
      <p:ext uri="{BB962C8B-B14F-4D97-AF65-F5344CB8AC3E}">
        <p14:creationId xmlns:p14="http://schemas.microsoft.com/office/powerpoint/2010/main" val="375922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7E8112-77A1-4E8A-805F-DA0207F3D316}"/>
              </a:ext>
            </a:extLst>
          </p:cNvPr>
          <p:cNvPicPr>
            <a:picLocks noChangeAspect="1"/>
          </p:cNvPicPr>
          <p:nvPr/>
        </p:nvPicPr>
        <p:blipFill>
          <a:blip r:embed="rId3"/>
          <a:stretch>
            <a:fillRect/>
          </a:stretch>
        </p:blipFill>
        <p:spPr>
          <a:xfrm>
            <a:off x="-9926357" y="-3618727"/>
            <a:ext cx="26424350" cy="15924254"/>
          </a:xfrm>
          <a:prstGeom prst="rect">
            <a:avLst/>
          </a:prstGeom>
        </p:spPr>
      </p:pic>
      <p:sp>
        <p:nvSpPr>
          <p:cNvPr id="3" name="TextBox 2">
            <a:extLst>
              <a:ext uri="{FF2B5EF4-FFF2-40B4-BE49-F238E27FC236}">
                <a16:creationId xmlns:a16="http://schemas.microsoft.com/office/drawing/2014/main" id="{4E9CD42E-B768-7543-3415-D2B18217D10B}"/>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4:1</a:t>
            </a:r>
          </a:p>
        </p:txBody>
      </p:sp>
    </p:spTree>
    <p:extLst>
      <p:ext uri="{BB962C8B-B14F-4D97-AF65-F5344CB8AC3E}">
        <p14:creationId xmlns:p14="http://schemas.microsoft.com/office/powerpoint/2010/main" val="2767898472"/>
      </p:ext>
    </p:extLst>
  </p:cSld>
  <p:clrMapOvr>
    <a:masterClrMapping/>
  </p:clrMapOvr>
  <mc:AlternateContent xmlns:mc="http://schemas.openxmlformats.org/markup-compatibility/2006" xmlns:p14="http://schemas.microsoft.com/office/powerpoint/2010/main">
    <mc:Choice Requires="p14">
      <p:transition spd="slow" p14:dur="2000" advTm="16242"/>
    </mc:Choice>
    <mc:Fallback xmlns="">
      <p:transition spd="slow" advTm="1624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Audio 5">
            <a:hlinkClick r:id="" action="ppaction://media"/>
            <a:extLst>
              <a:ext uri="{FF2B5EF4-FFF2-40B4-BE49-F238E27FC236}">
                <a16:creationId xmlns:a16="http://schemas.microsoft.com/office/drawing/2014/main" id="{A27B1A2B-00F3-AA46-B699-3B4CAF1913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9080869-5935-33C4-351D-36875E364D4C}"/>
              </a:ext>
            </a:extLst>
          </p:cNvPr>
          <p:cNvSpPr txBox="1"/>
          <p:nvPr/>
        </p:nvSpPr>
        <p:spPr>
          <a:xfrm>
            <a:off x="152400" y="152400"/>
            <a:ext cx="5975131" cy="6858000"/>
          </a:xfrm>
          <a:prstGeom prst="rect">
            <a:avLst/>
          </a:prstGeom>
          <a:noFill/>
        </p:spPr>
        <p:txBody>
          <a:bodyPr wrap="square" rtlCol="0">
            <a:noAutofit/>
          </a:bodyPr>
          <a:lstStyle/>
          <a:p>
            <a:pPr algn="l"/>
            <a:r>
              <a:rPr lang="en-US" sz="4800" b="0" i="0" dirty="0">
                <a:solidFill>
                  <a:srgbClr val="777A7B"/>
                </a:solidFill>
                <a:effectLst/>
                <a:highlight>
                  <a:srgbClr val="FFFFFF"/>
                </a:highlight>
                <a:latin typeface="Inter"/>
              </a:rPr>
              <a:t>2</a:t>
            </a:r>
            <a:r>
              <a:rPr lang="en-US" sz="4800" b="0" i="0" dirty="0">
                <a:solidFill>
                  <a:srgbClr val="121212"/>
                </a:solidFill>
                <a:effectLst/>
                <a:highlight>
                  <a:srgbClr val="FFFFFF"/>
                </a:highlight>
                <a:latin typeface="Inter"/>
              </a:rPr>
              <a:t>Later she gave birth to Cain’s brother Abel.</a:t>
            </a:r>
          </a:p>
          <a:p>
            <a:pPr algn="l"/>
            <a:r>
              <a:rPr lang="en-US" sz="4800" b="0" i="0" dirty="0">
                <a:solidFill>
                  <a:srgbClr val="121212"/>
                </a:solidFill>
                <a:effectLst/>
                <a:highlight>
                  <a:srgbClr val="FFFFFF"/>
                </a:highlight>
                <a:latin typeface="Inter"/>
              </a:rPr>
              <a:t>Now Abel was a keeper of sheep, while Cain was a tiller of the soil. </a:t>
            </a:r>
          </a:p>
        </p:txBody>
      </p:sp>
      <p:sp>
        <p:nvSpPr>
          <p:cNvPr id="5" name="TextBox 4">
            <a:extLst>
              <a:ext uri="{FF2B5EF4-FFF2-40B4-BE49-F238E27FC236}">
                <a16:creationId xmlns:a16="http://schemas.microsoft.com/office/drawing/2014/main" id="{799647DD-93FB-78AD-7664-07CCAE339AD2}"/>
              </a:ext>
            </a:extLst>
          </p:cNvPr>
          <p:cNvSpPr txBox="1"/>
          <p:nvPr/>
        </p:nvSpPr>
        <p:spPr>
          <a:xfrm>
            <a:off x="6369271" y="152400"/>
            <a:ext cx="5975129" cy="6858000"/>
          </a:xfrm>
          <a:prstGeom prst="rect">
            <a:avLst/>
          </a:prstGeom>
          <a:noFill/>
        </p:spPr>
        <p:txBody>
          <a:bodyPr wrap="square" rtlCol="0">
            <a:noAutofit/>
          </a:bodyPr>
          <a:lstStyle/>
          <a:p>
            <a:r>
              <a:rPr lang="bo-CN" sz="7200" dirty="0">
                <a:solidFill>
                  <a:srgbClr val="777A7B"/>
                </a:solidFill>
                <a:latin typeface="Inter"/>
              </a:rPr>
              <a:t>2</a:t>
            </a:r>
            <a:r>
              <a:rPr lang="bo-CN" sz="7200" dirty="0">
                <a:solidFill>
                  <a:srgbClr val="121212"/>
                </a:solidFill>
                <a:latin typeface="Inter"/>
              </a:rPr>
              <a:t>ཡང་ཁོ་མོར་ཀཱ་ཡན་གྱི་ནུ་བོ་ཧ་བེལ་ཞེས་པ་སྐྱེས༌སོ། །ཧ་བེལ་ལུག་རྫི་ཡིན་ཞིང་ཀཱ་ཡན་ཞིང་པ་ཡིན༌ནོ།། </a:t>
            </a:r>
            <a:endParaRPr lang="en-ZA" dirty="0"/>
          </a:p>
        </p:txBody>
      </p:sp>
    </p:spTree>
    <p:extLst>
      <p:ext uri="{BB962C8B-B14F-4D97-AF65-F5344CB8AC3E}">
        <p14:creationId xmlns:p14="http://schemas.microsoft.com/office/powerpoint/2010/main" val="224273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DFEF1-EF80-4A30-B548-E8891AC433B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04645F9-9BDD-44CD-A4E8-F011F609C65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DB305DEA-9084-4CF9-AFC7-327D50339760}"/>
              </a:ext>
            </a:extLst>
          </p:cNvPr>
          <p:cNvPicPr>
            <a:picLocks noChangeAspect="1"/>
          </p:cNvPicPr>
          <p:nvPr/>
        </p:nvPicPr>
        <p:blipFill>
          <a:blip r:embed="rId3"/>
          <a:stretch>
            <a:fillRect/>
          </a:stretch>
        </p:blipFill>
        <p:spPr>
          <a:xfrm>
            <a:off x="0" y="-268278"/>
            <a:ext cx="12192000" cy="7394556"/>
          </a:xfrm>
          <a:prstGeom prst="rect">
            <a:avLst/>
          </a:prstGeom>
        </p:spPr>
      </p:pic>
      <p:sp>
        <p:nvSpPr>
          <p:cNvPr id="4" name="TextBox 3">
            <a:extLst>
              <a:ext uri="{FF2B5EF4-FFF2-40B4-BE49-F238E27FC236}">
                <a16:creationId xmlns:a16="http://schemas.microsoft.com/office/drawing/2014/main" id="{DCA49DF9-631C-16B6-10B9-D416038EA374}"/>
              </a:ext>
            </a:extLst>
          </p:cNvPr>
          <p:cNvSpPr txBox="1"/>
          <p:nvPr/>
        </p:nvSpPr>
        <p:spPr>
          <a:xfrm>
            <a:off x="595863" y="261431"/>
            <a:ext cx="3219391" cy="646331"/>
          </a:xfrm>
          <a:prstGeom prst="rect">
            <a:avLst/>
          </a:prstGeom>
          <a:noFill/>
        </p:spPr>
        <p:txBody>
          <a:bodyPr wrap="square" rtlCol="0">
            <a:spAutoFit/>
          </a:bodyPr>
          <a:lstStyle/>
          <a:p>
            <a:r>
              <a:rPr lang="bo-CN" sz="3600" b="1"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4:2</a:t>
            </a:r>
          </a:p>
        </p:txBody>
      </p:sp>
    </p:spTree>
    <p:extLst>
      <p:ext uri="{BB962C8B-B14F-4D97-AF65-F5344CB8AC3E}">
        <p14:creationId xmlns:p14="http://schemas.microsoft.com/office/powerpoint/2010/main" val="2587294596"/>
      </p:ext>
    </p:extLst>
  </p:cSld>
  <p:clrMapOvr>
    <a:masterClrMapping/>
  </p:clrMapOvr>
  <mc:AlternateContent xmlns:mc="http://schemas.openxmlformats.org/markup-compatibility/2006" xmlns:p14="http://schemas.microsoft.com/office/powerpoint/2010/main">
    <mc:Choice Requires="p14">
      <p:transition spd="slow" p14:dur="2000" advTm="11037"/>
    </mc:Choice>
    <mc:Fallback xmlns="">
      <p:transition spd="slow" advTm="1103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pic>
        <p:nvPicPr>
          <p:cNvPr id="2" name="Audio 5">
            <a:hlinkClick r:id="" action="ppaction://media"/>
            <a:extLst>
              <a:ext uri="{FF2B5EF4-FFF2-40B4-BE49-F238E27FC236}">
                <a16:creationId xmlns:a16="http://schemas.microsoft.com/office/drawing/2014/main" id="{BD75954B-91D1-D18E-E55E-D11C7E5396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9854A31-C74D-7F42-B11D-EBD3F8660675}"/>
              </a:ext>
            </a:extLst>
          </p:cNvPr>
          <p:cNvSpPr txBox="1"/>
          <p:nvPr/>
        </p:nvSpPr>
        <p:spPr>
          <a:xfrm>
            <a:off x="152400" y="15240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So in the course of time, Cain brought some of the fruit of the soil as an offering to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a:t>
            </a:r>
            <a:endParaRPr lang="en-ZA" sz="4000" dirty="0"/>
          </a:p>
        </p:txBody>
      </p:sp>
      <p:sp>
        <p:nvSpPr>
          <p:cNvPr id="5" name="TextBox 4">
            <a:extLst>
              <a:ext uri="{FF2B5EF4-FFF2-40B4-BE49-F238E27FC236}">
                <a16:creationId xmlns:a16="http://schemas.microsoft.com/office/drawing/2014/main" id="{571A663F-3AD1-DBBE-F62E-1F156D95C77A}"/>
              </a:ext>
            </a:extLst>
          </p:cNvPr>
          <p:cNvSpPr txBox="1"/>
          <p:nvPr/>
        </p:nvSpPr>
        <p:spPr>
          <a:xfrm>
            <a:off x="6369271" y="152400"/>
            <a:ext cx="5975129" cy="6858000"/>
          </a:xfrm>
          <a:prstGeom prst="rect">
            <a:avLst/>
          </a:prstGeom>
          <a:noFill/>
        </p:spPr>
        <p:txBody>
          <a:bodyPr wrap="square" rtlCol="0">
            <a:noAutofit/>
          </a:bodyPr>
          <a:lstStyle/>
          <a:p>
            <a:r>
              <a:rPr lang="bo-CN" sz="8000" dirty="0">
                <a:solidFill>
                  <a:srgbClr val="777A7B"/>
                </a:solidFill>
                <a:latin typeface="Inter"/>
              </a:rPr>
              <a:t>3</a:t>
            </a:r>
            <a:r>
              <a:rPr lang="bo-CN" sz="8000" dirty="0">
                <a:solidFill>
                  <a:srgbClr val="121212"/>
                </a:solidFill>
                <a:latin typeface="Inter"/>
              </a:rPr>
              <a:t>དེ་ནས་དུས་ཤིག་ལ་ཀཱ་ཡན་གྱིས་ས་ཞིང་ལས་སྐྱེས་པའི་འབྲས་བུ་དཀོན་མཆོག་ཡ་ཝཱེ་ལ་མཆོད་པར་ཕུལ་བ༌དང༌། </a:t>
            </a:r>
            <a:endParaRPr lang="en-ZA" dirty="0"/>
          </a:p>
        </p:txBody>
      </p:sp>
    </p:spTree>
    <p:extLst>
      <p:ext uri="{BB962C8B-B14F-4D97-AF65-F5344CB8AC3E}">
        <p14:creationId xmlns:p14="http://schemas.microsoft.com/office/powerpoint/2010/main" val="361096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5507</TotalTime>
  <Words>1386</Words>
  <Application>Microsoft Office PowerPoint</Application>
  <PresentationFormat>Widescreen</PresentationFormat>
  <Paragraphs>95</Paragraphs>
  <Slides>34</Slides>
  <Notes>16</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03-1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34</cp:revision>
  <dcterms:created xsi:type="dcterms:W3CDTF">2021-03-17T03:25:51Z</dcterms:created>
  <dcterms:modified xsi:type="dcterms:W3CDTF">2025-03-17T04:07:48Z</dcterms:modified>
</cp:coreProperties>
</file>