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48" r:id="rId2"/>
    <p:sldId id="449" r:id="rId3"/>
    <p:sldId id="439" r:id="rId4"/>
    <p:sldId id="281" r:id="rId5"/>
    <p:sldId id="282" r:id="rId6"/>
    <p:sldId id="441" r:id="rId7"/>
    <p:sldId id="269" r:id="rId8"/>
    <p:sldId id="442" r:id="rId9"/>
    <p:sldId id="284" r:id="rId10"/>
    <p:sldId id="443" r:id="rId11"/>
    <p:sldId id="278" r:id="rId12"/>
    <p:sldId id="444" r:id="rId13"/>
    <p:sldId id="259" r:id="rId14"/>
    <p:sldId id="445" r:id="rId15"/>
    <p:sldId id="283" r:id="rId16"/>
    <p:sldId id="446" r:id="rId17"/>
    <p:sldId id="261" r:id="rId18"/>
    <p:sldId id="447" r:id="rId19"/>
    <p:sldId id="270" r:id="rId20"/>
    <p:sldId id="45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904D96-358A-4A0E-936E-F06B7A7F72D4}" v="29" dt="2024-08-14T07:06:11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881" autoAdjust="0"/>
  </p:normalViewPr>
  <p:slideViewPr>
    <p:cSldViewPr snapToGrid="0">
      <p:cViewPr varScale="1">
        <p:scale>
          <a:sx n="88" d="100"/>
          <a:sy n="88" d="100"/>
        </p:scale>
        <p:origin x="14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C904D96-358A-4A0E-936E-F06B7A7F72D4}"/>
    <pc:docChg chg="undo custSel addSld delSld modSld">
      <pc:chgData name="Alfred Smith" userId="3c60a3631c0db8ad" providerId="LiveId" clId="{0C904D96-358A-4A0E-936E-F06B7A7F72D4}" dt="2024-08-14T07:06:11.156" v="63"/>
      <pc:docMkLst>
        <pc:docMk/>
      </pc:docMkLst>
      <pc:sldChg chg="addSp delSp modSp mod">
        <pc:chgData name="Alfred Smith" userId="3c60a3631c0db8ad" providerId="LiveId" clId="{0C904D96-358A-4A0E-936E-F06B7A7F72D4}" dt="2024-08-12T04:37:32.808" v="55"/>
        <pc:sldMkLst>
          <pc:docMk/>
          <pc:sldMk cId="3303608312" sldId="259"/>
        </pc:sldMkLst>
        <pc:spChg chg="del">
          <ac:chgData name="Alfred Smith" userId="3c60a3631c0db8ad" providerId="LiveId" clId="{0C904D96-358A-4A0E-936E-F06B7A7F72D4}" dt="2024-08-12T04:34:04.748" v="21" actId="21"/>
          <ac:spMkLst>
            <pc:docMk/>
            <pc:sldMk cId="3303608312" sldId="259"/>
            <ac:spMk id="2" creationId="{456E59CE-5083-F94B-FE00-565ED6AF04F4}"/>
          </ac:spMkLst>
        </pc:spChg>
        <pc:spChg chg="add del mod">
          <ac:chgData name="Alfred Smith" userId="3c60a3631c0db8ad" providerId="LiveId" clId="{0C904D96-358A-4A0E-936E-F06B7A7F72D4}" dt="2024-08-12T04:37:31.872" v="54" actId="478"/>
          <ac:spMkLst>
            <pc:docMk/>
            <pc:sldMk cId="3303608312" sldId="259"/>
            <ac:spMk id="4" creationId="{9A13E2D8-2F59-44C1-B1D2-79C300C26DD4}"/>
          </ac:spMkLst>
        </pc:spChg>
        <pc:spChg chg="add mod">
          <ac:chgData name="Alfred Smith" userId="3c60a3631c0db8ad" providerId="LiveId" clId="{0C904D96-358A-4A0E-936E-F06B7A7F72D4}" dt="2024-08-12T04:37:32.808" v="55"/>
          <ac:spMkLst>
            <pc:docMk/>
            <pc:sldMk cId="3303608312" sldId="259"/>
            <ac:spMk id="6" creationId="{A3853571-0F3C-46B7-55E6-4208B4F61AEE}"/>
          </ac:spMkLst>
        </pc:spChg>
        <pc:spChg chg="add mod">
          <ac:chgData name="Alfred Smith" userId="3c60a3631c0db8ad" providerId="LiveId" clId="{0C904D96-358A-4A0E-936E-F06B7A7F72D4}" dt="2024-08-12T04:37:32.808" v="55"/>
          <ac:spMkLst>
            <pc:docMk/>
            <pc:sldMk cId="3303608312" sldId="259"/>
            <ac:spMk id="7" creationId="{BDD6A2FC-3714-D333-4B29-0C08FA8DFAAA}"/>
          </ac:spMkLst>
        </pc:spChg>
        <pc:picChg chg="del">
          <ac:chgData name="Alfred Smith" userId="3c60a3631c0db8ad" providerId="LiveId" clId="{0C904D96-358A-4A0E-936E-F06B7A7F72D4}" dt="2024-08-12T04:34:04.748" v="21" actId="21"/>
          <ac:picMkLst>
            <pc:docMk/>
            <pc:sldMk cId="3303608312" sldId="259"/>
            <ac:picMk id="3" creationId="{FC52DED7-4E17-4214-8BDF-5D2F6F011C1D}"/>
          </ac:picMkLst>
        </pc:picChg>
      </pc:sldChg>
      <pc:sldChg chg="addSp delSp modSp mod">
        <pc:chgData name="Alfred Smith" userId="3c60a3631c0db8ad" providerId="LiveId" clId="{0C904D96-358A-4A0E-936E-F06B7A7F72D4}" dt="2024-08-12T04:38:02.470" v="60"/>
        <pc:sldMkLst>
          <pc:docMk/>
          <pc:sldMk cId="3862019273" sldId="261"/>
        </pc:sldMkLst>
        <pc:spChg chg="del">
          <ac:chgData name="Alfred Smith" userId="3c60a3631c0db8ad" providerId="LiveId" clId="{0C904D96-358A-4A0E-936E-F06B7A7F72D4}" dt="2024-08-12T04:33:33.781" v="13" actId="21"/>
          <ac:spMkLst>
            <pc:docMk/>
            <pc:sldMk cId="3862019273" sldId="261"/>
            <ac:spMk id="2" creationId="{CF8AD8CB-F7DD-C66A-7D73-92695C8496D0}"/>
          </ac:spMkLst>
        </pc:spChg>
        <pc:spChg chg="add del mod">
          <ac:chgData name="Alfred Smith" userId="3c60a3631c0db8ad" providerId="LiveId" clId="{0C904D96-358A-4A0E-936E-F06B7A7F72D4}" dt="2024-08-12T04:38:01.836" v="59" actId="478"/>
          <ac:spMkLst>
            <pc:docMk/>
            <pc:sldMk cId="3862019273" sldId="261"/>
            <ac:spMk id="4" creationId="{9A13E2D8-2F59-44C1-B1D2-79C300C26DD4}"/>
          </ac:spMkLst>
        </pc:spChg>
        <pc:spChg chg="add mod">
          <ac:chgData name="Alfred Smith" userId="3c60a3631c0db8ad" providerId="LiveId" clId="{0C904D96-358A-4A0E-936E-F06B7A7F72D4}" dt="2024-08-12T04:38:02.470" v="60"/>
          <ac:spMkLst>
            <pc:docMk/>
            <pc:sldMk cId="3862019273" sldId="261"/>
            <ac:spMk id="6" creationId="{7411885E-CDB1-0A66-F445-B0B0006F841B}"/>
          </ac:spMkLst>
        </pc:spChg>
        <pc:spChg chg="add mod">
          <ac:chgData name="Alfred Smith" userId="3c60a3631c0db8ad" providerId="LiveId" clId="{0C904D96-358A-4A0E-936E-F06B7A7F72D4}" dt="2024-08-12T04:38:02.470" v="60"/>
          <ac:spMkLst>
            <pc:docMk/>
            <pc:sldMk cId="3862019273" sldId="261"/>
            <ac:spMk id="7" creationId="{6DBCE834-01FC-83EC-4FE2-FE998993A789}"/>
          </ac:spMkLst>
        </pc:spChg>
        <pc:picChg chg="del">
          <ac:chgData name="Alfred Smith" userId="3c60a3631c0db8ad" providerId="LiveId" clId="{0C904D96-358A-4A0E-936E-F06B7A7F72D4}" dt="2024-08-12T04:33:33.781" v="13" actId="21"/>
          <ac:picMkLst>
            <pc:docMk/>
            <pc:sldMk cId="3862019273" sldId="261"/>
            <ac:picMk id="3" creationId="{0F8ED65B-B2E0-46B0-9F0D-B03CC6207B85}"/>
          </ac:picMkLst>
        </pc:picChg>
      </pc:sldChg>
      <pc:sldChg chg="addSp delSp modSp mod">
        <pc:chgData name="Alfred Smith" userId="3c60a3631c0db8ad" providerId="LiveId" clId="{0C904D96-358A-4A0E-936E-F06B7A7F72D4}" dt="2024-08-12T04:36:30.845" v="48"/>
        <pc:sldMkLst>
          <pc:docMk/>
          <pc:sldMk cId="3106661319" sldId="269"/>
        </pc:sldMkLst>
        <pc:spChg chg="del">
          <ac:chgData name="Alfred Smith" userId="3c60a3631c0db8ad" providerId="LiveId" clId="{0C904D96-358A-4A0E-936E-F06B7A7F72D4}" dt="2024-08-12T04:34:58.989" v="34" actId="21"/>
          <ac:spMkLst>
            <pc:docMk/>
            <pc:sldMk cId="3106661319" sldId="269"/>
            <ac:spMk id="2" creationId="{47B82E86-A425-F5E4-43F4-75DA0E1F5A74}"/>
          </ac:spMkLst>
        </pc:spChg>
        <pc:spChg chg="add mod">
          <ac:chgData name="Alfred Smith" userId="3c60a3631c0db8ad" providerId="LiveId" clId="{0C904D96-358A-4A0E-936E-F06B7A7F72D4}" dt="2024-08-12T04:36:30.845" v="48"/>
          <ac:spMkLst>
            <pc:docMk/>
            <pc:sldMk cId="3106661319" sldId="269"/>
            <ac:spMk id="3" creationId="{93C0B34C-64ED-E923-E906-E2CA3EDDAC7F}"/>
          </ac:spMkLst>
        </pc:spChg>
        <pc:spChg chg="add del mod">
          <ac:chgData name="Alfred Smith" userId="3c60a3631c0db8ad" providerId="LiveId" clId="{0C904D96-358A-4A0E-936E-F06B7A7F72D4}" dt="2024-08-12T04:36:29.922" v="47" actId="478"/>
          <ac:spMkLst>
            <pc:docMk/>
            <pc:sldMk cId="3106661319" sldId="269"/>
            <ac:spMk id="4" creationId="{9A13E2D8-2F59-44C1-B1D2-79C300C26DD4}"/>
          </ac:spMkLst>
        </pc:spChg>
        <pc:spChg chg="add mod">
          <ac:chgData name="Alfred Smith" userId="3c60a3631c0db8ad" providerId="LiveId" clId="{0C904D96-358A-4A0E-936E-F06B7A7F72D4}" dt="2024-08-12T04:36:30.845" v="48"/>
          <ac:spMkLst>
            <pc:docMk/>
            <pc:sldMk cId="3106661319" sldId="269"/>
            <ac:spMk id="6" creationId="{10C40B6D-6EA6-460C-7E0A-5C870787977C}"/>
          </ac:spMkLst>
        </pc:spChg>
        <pc:picChg chg="del">
          <ac:chgData name="Alfred Smith" userId="3c60a3631c0db8ad" providerId="LiveId" clId="{0C904D96-358A-4A0E-936E-F06B7A7F72D4}" dt="2024-08-12T04:34:58.989" v="34" actId="21"/>
          <ac:picMkLst>
            <pc:docMk/>
            <pc:sldMk cId="3106661319" sldId="269"/>
            <ac:picMk id="5" creationId="{3172D4E0-08DD-48A8-BEA2-C734DC4D4A8B}"/>
          </ac:picMkLst>
        </pc:picChg>
      </pc:sldChg>
      <pc:sldChg chg="addSp delSp modSp mod">
        <pc:chgData name="Alfred Smith" userId="3c60a3631c0db8ad" providerId="LiveId" clId="{0C904D96-358A-4A0E-936E-F06B7A7F72D4}" dt="2024-08-12T04:38:13.136" v="62"/>
        <pc:sldMkLst>
          <pc:docMk/>
          <pc:sldMk cId="1875127284" sldId="270"/>
        </pc:sldMkLst>
        <pc:spChg chg="del">
          <ac:chgData name="Alfred Smith" userId="3c60a3631c0db8ad" providerId="LiveId" clId="{0C904D96-358A-4A0E-936E-F06B7A7F72D4}" dt="2024-08-12T04:33:22.251" v="9" actId="21"/>
          <ac:spMkLst>
            <pc:docMk/>
            <pc:sldMk cId="1875127284" sldId="270"/>
            <ac:spMk id="2" creationId="{0282F339-DD94-A5A8-F63A-B60AD266F56A}"/>
          </ac:spMkLst>
        </pc:spChg>
        <pc:spChg chg="add mod">
          <ac:chgData name="Alfred Smith" userId="3c60a3631c0db8ad" providerId="LiveId" clId="{0C904D96-358A-4A0E-936E-F06B7A7F72D4}" dt="2024-08-12T04:33:09.394" v="6"/>
          <ac:spMkLst>
            <pc:docMk/>
            <pc:sldMk cId="1875127284" sldId="270"/>
            <ac:spMk id="3" creationId="{9A13E2D8-2F59-44C1-B1D2-79C300C26DD4}"/>
          </ac:spMkLst>
        </pc:spChg>
        <pc:spChg chg="add del mod">
          <ac:chgData name="Alfred Smith" userId="3c60a3631c0db8ad" providerId="LiveId" clId="{0C904D96-358A-4A0E-936E-F06B7A7F72D4}" dt="2024-08-12T04:38:12.320" v="61" actId="478"/>
          <ac:spMkLst>
            <pc:docMk/>
            <pc:sldMk cId="1875127284" sldId="270"/>
            <ac:spMk id="5" creationId="{9A13E2D8-2F59-44C1-B1D2-79C300C26DD4}"/>
          </ac:spMkLst>
        </pc:spChg>
        <pc:spChg chg="add mod">
          <ac:chgData name="Alfred Smith" userId="3c60a3631c0db8ad" providerId="LiveId" clId="{0C904D96-358A-4A0E-936E-F06B7A7F72D4}" dt="2024-08-12T04:38:13.136" v="62"/>
          <ac:spMkLst>
            <pc:docMk/>
            <pc:sldMk cId="1875127284" sldId="270"/>
            <ac:spMk id="7" creationId="{D90BD6C0-3DB0-482A-4F74-40620BFD3BE6}"/>
          </ac:spMkLst>
        </pc:spChg>
        <pc:spChg chg="add mod">
          <ac:chgData name="Alfred Smith" userId="3c60a3631c0db8ad" providerId="LiveId" clId="{0C904D96-358A-4A0E-936E-F06B7A7F72D4}" dt="2024-08-12T04:38:13.136" v="62"/>
          <ac:spMkLst>
            <pc:docMk/>
            <pc:sldMk cId="1875127284" sldId="270"/>
            <ac:spMk id="8" creationId="{0F1ED9BC-F53E-40EB-CFC0-2B4C890CA5AA}"/>
          </ac:spMkLst>
        </pc:spChg>
        <pc:picChg chg="add del mod">
          <ac:chgData name="Alfred Smith" userId="3c60a3631c0db8ad" providerId="LiveId" clId="{0C904D96-358A-4A0E-936E-F06B7A7F72D4}" dt="2024-08-12T04:33:22.251" v="9" actId="21"/>
          <ac:picMkLst>
            <pc:docMk/>
            <pc:sldMk cId="1875127284" sldId="270"/>
            <ac:picMk id="4" creationId="{96C5FBA4-7C5A-44B9-8E7F-5D85C97FE0AD}"/>
          </ac:picMkLst>
        </pc:picChg>
      </pc:sldChg>
      <pc:sldChg chg="addSp delSp modSp mod">
        <pc:chgData name="Alfred Smith" userId="3c60a3631c0db8ad" providerId="LiveId" clId="{0C904D96-358A-4A0E-936E-F06B7A7F72D4}" dt="2024-08-12T04:37:20.009" v="53"/>
        <pc:sldMkLst>
          <pc:docMk/>
          <pc:sldMk cId="1691876590" sldId="278"/>
        </pc:sldMkLst>
        <pc:spChg chg="del">
          <ac:chgData name="Alfred Smith" userId="3c60a3631c0db8ad" providerId="LiveId" clId="{0C904D96-358A-4A0E-936E-F06B7A7F72D4}" dt="2024-08-12T04:34:36.387" v="29" actId="478"/>
          <ac:spMkLst>
            <pc:docMk/>
            <pc:sldMk cId="1691876590" sldId="278"/>
            <ac:spMk id="2" creationId="{46BA68E1-0DCF-4B30-AEA3-30BE56F1A3BA}"/>
          </ac:spMkLst>
        </pc:spChg>
        <pc:spChg chg="del">
          <ac:chgData name="Alfred Smith" userId="3c60a3631c0db8ad" providerId="LiveId" clId="{0C904D96-358A-4A0E-936E-F06B7A7F72D4}" dt="2024-08-12T04:34:36.387" v="29" actId="478"/>
          <ac:spMkLst>
            <pc:docMk/>
            <pc:sldMk cId="1691876590" sldId="278"/>
            <ac:spMk id="3" creationId="{3AFF3430-3E24-472B-8BFC-2977A4105D75}"/>
          </ac:spMkLst>
        </pc:spChg>
        <pc:spChg chg="del">
          <ac:chgData name="Alfred Smith" userId="3c60a3631c0db8ad" providerId="LiveId" clId="{0C904D96-358A-4A0E-936E-F06B7A7F72D4}" dt="2024-08-12T04:34:19.793" v="25" actId="21"/>
          <ac:spMkLst>
            <pc:docMk/>
            <pc:sldMk cId="1691876590" sldId="278"/>
            <ac:spMk id="4" creationId="{D5504446-848E-71AE-13DE-DA2C6A406B38}"/>
          </ac:spMkLst>
        </pc:spChg>
        <pc:spChg chg="add del mod">
          <ac:chgData name="Alfred Smith" userId="3c60a3631c0db8ad" providerId="LiveId" clId="{0C904D96-358A-4A0E-936E-F06B7A7F72D4}" dt="2024-08-12T04:37:19.125" v="52" actId="478"/>
          <ac:spMkLst>
            <pc:docMk/>
            <pc:sldMk cId="1691876590" sldId="278"/>
            <ac:spMk id="5" creationId="{9A13E2D8-2F59-44C1-B1D2-79C300C26DD4}"/>
          </ac:spMkLst>
        </pc:spChg>
        <pc:spChg chg="add mod">
          <ac:chgData name="Alfred Smith" userId="3c60a3631c0db8ad" providerId="LiveId" clId="{0C904D96-358A-4A0E-936E-F06B7A7F72D4}" dt="2024-08-12T04:37:20.009" v="53"/>
          <ac:spMkLst>
            <pc:docMk/>
            <pc:sldMk cId="1691876590" sldId="278"/>
            <ac:spMk id="7" creationId="{426C7C8F-D673-0FD9-B26C-8C23AACB2394}"/>
          </ac:spMkLst>
        </pc:spChg>
        <pc:spChg chg="add mod">
          <ac:chgData name="Alfred Smith" userId="3c60a3631c0db8ad" providerId="LiveId" clId="{0C904D96-358A-4A0E-936E-F06B7A7F72D4}" dt="2024-08-12T04:37:20.009" v="53"/>
          <ac:spMkLst>
            <pc:docMk/>
            <pc:sldMk cId="1691876590" sldId="278"/>
            <ac:spMk id="9" creationId="{E37F5875-13AA-4431-F26F-A72440317C78}"/>
          </ac:spMkLst>
        </pc:spChg>
        <pc:picChg chg="del">
          <ac:chgData name="Alfred Smith" userId="3c60a3631c0db8ad" providerId="LiveId" clId="{0C904D96-358A-4A0E-936E-F06B7A7F72D4}" dt="2024-08-12T04:34:19.793" v="25" actId="21"/>
          <ac:picMkLst>
            <pc:docMk/>
            <pc:sldMk cId="1691876590" sldId="278"/>
            <ac:picMk id="8" creationId="{B2F23D88-F4E4-4865-97AC-4CC09FCD7521}"/>
          </ac:picMkLst>
        </pc:picChg>
      </pc:sldChg>
      <pc:sldChg chg="addSp modSp">
        <pc:chgData name="Alfred Smith" userId="3c60a3631c0db8ad" providerId="LiveId" clId="{0C904D96-358A-4A0E-936E-F06B7A7F72D4}" dt="2024-08-14T07:06:11.156" v="63"/>
        <pc:sldMkLst>
          <pc:docMk/>
          <pc:sldMk cId="3973654452" sldId="281"/>
        </pc:sldMkLst>
        <pc:spChg chg="add mod">
          <ac:chgData name="Alfred Smith" userId="3c60a3631c0db8ad" providerId="LiveId" clId="{0C904D96-358A-4A0E-936E-F06B7A7F72D4}" dt="2024-08-14T07:06:11.156" v="63"/>
          <ac:spMkLst>
            <pc:docMk/>
            <pc:sldMk cId="3973654452" sldId="281"/>
            <ac:spMk id="4" creationId="{4375B947-11E7-C384-4565-0E88F871AE5E}"/>
          </ac:spMkLst>
        </pc:spChg>
      </pc:sldChg>
      <pc:sldChg chg="addSp delSp modSp mod">
        <pc:chgData name="Alfred Smith" userId="3c60a3631c0db8ad" providerId="LiveId" clId="{0C904D96-358A-4A0E-936E-F06B7A7F72D4}" dt="2024-08-12T04:36:16.783" v="46"/>
        <pc:sldMkLst>
          <pc:docMk/>
          <pc:sldMk cId="2847501498" sldId="282"/>
        </pc:sldMkLst>
        <pc:spChg chg="del">
          <ac:chgData name="Alfred Smith" userId="3c60a3631c0db8ad" providerId="LiveId" clId="{0C904D96-358A-4A0E-936E-F06B7A7F72D4}" dt="2024-08-12T04:35:12.401" v="38" actId="21"/>
          <ac:spMkLst>
            <pc:docMk/>
            <pc:sldMk cId="2847501498" sldId="282"/>
            <ac:spMk id="3" creationId="{D61C8F9F-1E05-0A1A-3F03-CB8AF663DE65}"/>
          </ac:spMkLst>
        </pc:spChg>
        <pc:spChg chg="add del mod">
          <ac:chgData name="Alfred Smith" userId="3c60a3631c0db8ad" providerId="LiveId" clId="{0C904D96-358A-4A0E-936E-F06B7A7F72D4}" dt="2024-08-12T04:36:15.744" v="45" actId="478"/>
          <ac:spMkLst>
            <pc:docMk/>
            <pc:sldMk cId="2847501498" sldId="282"/>
            <ac:spMk id="4" creationId="{9A13E2D8-2F59-44C1-B1D2-79C300C26DD4}"/>
          </ac:spMkLst>
        </pc:spChg>
        <pc:spChg chg="add mod">
          <ac:chgData name="Alfred Smith" userId="3c60a3631c0db8ad" providerId="LiveId" clId="{0C904D96-358A-4A0E-936E-F06B7A7F72D4}" dt="2024-08-12T04:36:16.783" v="46"/>
          <ac:spMkLst>
            <pc:docMk/>
            <pc:sldMk cId="2847501498" sldId="282"/>
            <ac:spMk id="6" creationId="{BEAD0B73-FAD9-0F05-C546-C0A8325D8588}"/>
          </ac:spMkLst>
        </pc:spChg>
        <pc:spChg chg="add mod">
          <ac:chgData name="Alfred Smith" userId="3c60a3631c0db8ad" providerId="LiveId" clId="{0C904D96-358A-4A0E-936E-F06B7A7F72D4}" dt="2024-08-12T04:36:16.783" v="46"/>
          <ac:spMkLst>
            <pc:docMk/>
            <pc:sldMk cId="2847501498" sldId="282"/>
            <ac:spMk id="7" creationId="{23E89347-A068-B9B4-2A16-C06289404354}"/>
          </ac:spMkLst>
        </pc:spChg>
        <pc:picChg chg="del">
          <ac:chgData name="Alfred Smith" userId="3c60a3631c0db8ad" providerId="LiveId" clId="{0C904D96-358A-4A0E-936E-F06B7A7F72D4}" dt="2024-08-12T04:35:12.401" v="38" actId="21"/>
          <ac:picMkLst>
            <pc:docMk/>
            <pc:sldMk cId="2847501498" sldId="282"/>
            <ac:picMk id="5" creationId="{61364FD9-BB30-4C4D-AF6B-217D27184712}"/>
          </ac:picMkLst>
        </pc:picChg>
      </pc:sldChg>
      <pc:sldChg chg="addSp delSp modSp mod">
        <pc:chgData name="Alfred Smith" userId="3c60a3631c0db8ad" providerId="LiveId" clId="{0C904D96-358A-4A0E-936E-F06B7A7F72D4}" dt="2024-08-12T04:37:51.999" v="58"/>
        <pc:sldMkLst>
          <pc:docMk/>
          <pc:sldMk cId="569533886" sldId="283"/>
        </pc:sldMkLst>
        <pc:spChg chg="del">
          <ac:chgData name="Alfred Smith" userId="3c60a3631c0db8ad" providerId="LiveId" clId="{0C904D96-358A-4A0E-936E-F06B7A7F72D4}" dt="2024-08-12T04:37:39.914" v="56" actId="478"/>
          <ac:spMkLst>
            <pc:docMk/>
            <pc:sldMk cId="569533886" sldId="283"/>
            <ac:spMk id="2" creationId="{227BD5F5-F885-480A-A1DB-B7E34EB5FF08}"/>
          </ac:spMkLst>
        </pc:spChg>
        <pc:spChg chg="del">
          <ac:chgData name="Alfred Smith" userId="3c60a3631c0db8ad" providerId="LiveId" clId="{0C904D96-358A-4A0E-936E-F06B7A7F72D4}" dt="2024-08-12T04:37:39.914" v="56" actId="478"/>
          <ac:spMkLst>
            <pc:docMk/>
            <pc:sldMk cId="569533886" sldId="283"/>
            <ac:spMk id="3" creationId="{07B88FC8-732D-4A7F-AD29-2DC686CB6CB6}"/>
          </ac:spMkLst>
        </pc:spChg>
        <pc:spChg chg="del">
          <ac:chgData name="Alfred Smith" userId="3c60a3631c0db8ad" providerId="LiveId" clId="{0C904D96-358A-4A0E-936E-F06B7A7F72D4}" dt="2024-08-12T04:33:47.779" v="17" actId="21"/>
          <ac:spMkLst>
            <pc:docMk/>
            <pc:sldMk cId="569533886" sldId="283"/>
            <ac:spMk id="4" creationId="{F3800509-3F20-5582-2A62-D7D058E109F6}"/>
          </ac:spMkLst>
        </pc:spChg>
        <pc:spChg chg="add del mod">
          <ac:chgData name="Alfred Smith" userId="3c60a3631c0db8ad" providerId="LiveId" clId="{0C904D96-358A-4A0E-936E-F06B7A7F72D4}" dt="2024-08-12T04:37:51.342" v="57" actId="478"/>
          <ac:spMkLst>
            <pc:docMk/>
            <pc:sldMk cId="569533886" sldId="283"/>
            <ac:spMk id="6" creationId="{9A13E2D8-2F59-44C1-B1D2-79C300C26DD4}"/>
          </ac:spMkLst>
        </pc:spChg>
        <pc:spChg chg="add mod">
          <ac:chgData name="Alfred Smith" userId="3c60a3631c0db8ad" providerId="LiveId" clId="{0C904D96-358A-4A0E-936E-F06B7A7F72D4}" dt="2024-08-12T04:37:51.999" v="58"/>
          <ac:spMkLst>
            <pc:docMk/>
            <pc:sldMk cId="569533886" sldId="283"/>
            <ac:spMk id="8" creationId="{03836C59-D394-4D17-EF74-BBE7DAC6FF01}"/>
          </ac:spMkLst>
        </pc:spChg>
        <pc:spChg chg="add mod">
          <ac:chgData name="Alfred Smith" userId="3c60a3631c0db8ad" providerId="LiveId" clId="{0C904D96-358A-4A0E-936E-F06B7A7F72D4}" dt="2024-08-12T04:37:51.999" v="58"/>
          <ac:spMkLst>
            <pc:docMk/>
            <pc:sldMk cId="569533886" sldId="283"/>
            <ac:spMk id="9" creationId="{B2112505-1708-FC16-F56D-E56F6D8E7BEA}"/>
          </ac:spMkLst>
        </pc:spChg>
        <pc:picChg chg="del">
          <ac:chgData name="Alfred Smith" userId="3c60a3631c0db8ad" providerId="LiveId" clId="{0C904D96-358A-4A0E-936E-F06B7A7F72D4}" dt="2024-08-12T04:33:47.779" v="17" actId="21"/>
          <ac:picMkLst>
            <pc:docMk/>
            <pc:sldMk cId="569533886" sldId="283"/>
            <ac:picMk id="5" creationId="{E857AD17-538C-46C1-9EA1-DAD1536767F9}"/>
          </ac:picMkLst>
        </pc:picChg>
      </pc:sldChg>
      <pc:sldChg chg="addSp delSp modSp mod">
        <pc:chgData name="Alfred Smith" userId="3c60a3631c0db8ad" providerId="LiveId" clId="{0C904D96-358A-4A0E-936E-F06B7A7F72D4}" dt="2024-08-12T04:36:50.843" v="51"/>
        <pc:sldMkLst>
          <pc:docMk/>
          <pc:sldMk cId="2350382415" sldId="284"/>
        </pc:sldMkLst>
        <pc:spChg chg="del">
          <ac:chgData name="Alfred Smith" userId="3c60a3631c0db8ad" providerId="LiveId" clId="{0C904D96-358A-4A0E-936E-F06B7A7F72D4}" dt="2024-08-12T04:36:40.306" v="49" actId="478"/>
          <ac:spMkLst>
            <pc:docMk/>
            <pc:sldMk cId="2350382415" sldId="284"/>
            <ac:spMk id="2" creationId="{07A32672-C4CE-48DB-B6F3-372F31B762DC}"/>
          </ac:spMkLst>
        </pc:spChg>
        <pc:spChg chg="del">
          <ac:chgData name="Alfred Smith" userId="3c60a3631c0db8ad" providerId="LiveId" clId="{0C904D96-358A-4A0E-936E-F06B7A7F72D4}" dt="2024-08-12T04:36:40.306" v="49" actId="478"/>
          <ac:spMkLst>
            <pc:docMk/>
            <pc:sldMk cId="2350382415" sldId="284"/>
            <ac:spMk id="3" creationId="{2587D4CB-EDDD-4D69-A0F3-BB9F579A5EC4}"/>
          </ac:spMkLst>
        </pc:spChg>
        <pc:spChg chg="del">
          <ac:chgData name="Alfred Smith" userId="3c60a3631c0db8ad" providerId="LiveId" clId="{0C904D96-358A-4A0E-936E-F06B7A7F72D4}" dt="2024-08-12T04:34:41.749" v="30" actId="21"/>
          <ac:spMkLst>
            <pc:docMk/>
            <pc:sldMk cId="2350382415" sldId="284"/>
            <ac:spMk id="6" creationId="{6987C386-40CD-4AD9-659D-7F9CC9554BFE}"/>
          </ac:spMkLst>
        </pc:spChg>
        <pc:spChg chg="add del mod">
          <ac:chgData name="Alfred Smith" userId="3c60a3631c0db8ad" providerId="LiveId" clId="{0C904D96-358A-4A0E-936E-F06B7A7F72D4}" dt="2024-08-12T04:36:49.887" v="50" actId="478"/>
          <ac:spMkLst>
            <pc:docMk/>
            <pc:sldMk cId="2350382415" sldId="284"/>
            <ac:spMk id="8" creationId="{9A13E2D8-2F59-44C1-B1D2-79C300C26DD4}"/>
          </ac:spMkLst>
        </pc:spChg>
        <pc:spChg chg="add mod">
          <ac:chgData name="Alfred Smith" userId="3c60a3631c0db8ad" providerId="LiveId" clId="{0C904D96-358A-4A0E-936E-F06B7A7F72D4}" dt="2024-08-12T04:36:50.843" v="51"/>
          <ac:spMkLst>
            <pc:docMk/>
            <pc:sldMk cId="2350382415" sldId="284"/>
            <ac:spMk id="9" creationId="{9D2A5FC8-87CC-0824-377A-9C6D91DDE534}"/>
          </ac:spMkLst>
        </pc:spChg>
        <pc:spChg chg="add mod">
          <ac:chgData name="Alfred Smith" userId="3c60a3631c0db8ad" providerId="LiveId" clId="{0C904D96-358A-4A0E-936E-F06B7A7F72D4}" dt="2024-08-12T04:36:50.843" v="51"/>
          <ac:spMkLst>
            <pc:docMk/>
            <pc:sldMk cId="2350382415" sldId="284"/>
            <ac:spMk id="10" creationId="{9CBFFFAD-FC68-C6EA-2446-CB0F0D4E23AF}"/>
          </ac:spMkLst>
        </pc:spChg>
        <pc:picChg chg="del">
          <ac:chgData name="Alfred Smith" userId="3c60a3631c0db8ad" providerId="LiveId" clId="{0C904D96-358A-4A0E-936E-F06B7A7F72D4}" dt="2024-08-12T04:34:41.749" v="30" actId="21"/>
          <ac:picMkLst>
            <pc:docMk/>
            <pc:sldMk cId="2350382415" sldId="284"/>
            <ac:picMk id="5" creationId="{84DBCD5F-5B4A-443A-B43C-BBD3C1813367}"/>
          </ac:picMkLst>
        </pc:picChg>
      </pc:sldChg>
      <pc:sldChg chg="delSp del mod">
        <pc:chgData name="Alfred Smith" userId="3c60a3631c0db8ad" providerId="LiveId" clId="{0C904D96-358A-4A0E-936E-F06B7A7F72D4}" dt="2024-08-12T04:35:24.133" v="42" actId="47"/>
        <pc:sldMkLst>
          <pc:docMk/>
          <pc:sldMk cId="1706125710" sldId="440"/>
        </pc:sldMkLst>
        <pc:spChg chg="del">
          <ac:chgData name="Alfred Smith" userId="3c60a3631c0db8ad" providerId="LiveId" clId="{0C904D96-358A-4A0E-936E-F06B7A7F72D4}" dt="2024-08-12T04:35:20.842" v="40" actId="21"/>
          <ac:spMkLst>
            <pc:docMk/>
            <pc:sldMk cId="1706125710" sldId="440"/>
            <ac:spMk id="4" creationId="{9A13E2D8-2F59-44C1-B1D2-79C300C26DD4}"/>
          </ac:spMkLst>
        </pc:spChg>
      </pc:sldChg>
      <pc:sldChg chg="addSp delSp modSp mod">
        <pc:chgData name="Alfred Smith" userId="3c60a3631c0db8ad" providerId="LiveId" clId="{0C904D96-358A-4A0E-936E-F06B7A7F72D4}" dt="2024-08-12T04:35:14.779" v="39"/>
        <pc:sldMkLst>
          <pc:docMk/>
          <pc:sldMk cId="1834202409" sldId="441"/>
        </pc:sldMkLst>
        <pc:spChg chg="add mod">
          <ac:chgData name="Alfred Smith" userId="3c60a3631c0db8ad" providerId="LiveId" clId="{0C904D96-358A-4A0E-936E-F06B7A7F72D4}" dt="2024-08-12T04:35:14.779" v="39"/>
          <ac:spMkLst>
            <pc:docMk/>
            <pc:sldMk cId="1834202409" sldId="441"/>
            <ac:spMk id="3" creationId="{D61C8F9F-1E05-0A1A-3F03-CB8AF663DE65}"/>
          </ac:spMkLst>
        </pc:spChg>
        <pc:spChg chg="del">
          <ac:chgData name="Alfred Smith" userId="3c60a3631c0db8ad" providerId="LiveId" clId="{0C904D96-358A-4A0E-936E-F06B7A7F72D4}" dt="2024-08-12T04:35:06.324" v="36" actId="21"/>
          <ac:spMkLst>
            <pc:docMk/>
            <pc:sldMk cId="1834202409" sldId="441"/>
            <ac:spMk id="4" creationId="{9A13E2D8-2F59-44C1-B1D2-79C300C26DD4}"/>
          </ac:spMkLst>
        </pc:spChg>
        <pc:picChg chg="add mod">
          <ac:chgData name="Alfred Smith" userId="3c60a3631c0db8ad" providerId="LiveId" clId="{0C904D96-358A-4A0E-936E-F06B7A7F72D4}" dt="2024-08-12T04:35:14.779" v="39"/>
          <ac:picMkLst>
            <pc:docMk/>
            <pc:sldMk cId="1834202409" sldId="441"/>
            <ac:picMk id="5" creationId="{61364FD9-BB30-4C4D-AF6B-217D27184712}"/>
          </ac:picMkLst>
        </pc:picChg>
      </pc:sldChg>
      <pc:sldChg chg="addSp delSp modSp mod">
        <pc:chgData name="Alfred Smith" userId="3c60a3631c0db8ad" providerId="LiveId" clId="{0C904D96-358A-4A0E-936E-F06B7A7F72D4}" dt="2024-08-12T04:35:00.348" v="35"/>
        <pc:sldMkLst>
          <pc:docMk/>
          <pc:sldMk cId="2849738312" sldId="442"/>
        </pc:sldMkLst>
        <pc:spChg chg="add mod">
          <ac:chgData name="Alfred Smith" userId="3c60a3631c0db8ad" providerId="LiveId" clId="{0C904D96-358A-4A0E-936E-F06B7A7F72D4}" dt="2024-08-12T04:35:00.348" v="35"/>
          <ac:spMkLst>
            <pc:docMk/>
            <pc:sldMk cId="2849738312" sldId="442"/>
            <ac:spMk id="2" creationId="{47B82E86-A425-F5E4-43F4-75DA0E1F5A74}"/>
          </ac:spMkLst>
        </pc:spChg>
        <pc:spChg chg="del">
          <ac:chgData name="Alfred Smith" userId="3c60a3631c0db8ad" providerId="LiveId" clId="{0C904D96-358A-4A0E-936E-F06B7A7F72D4}" dt="2024-08-12T04:34:52.414" v="32" actId="21"/>
          <ac:spMkLst>
            <pc:docMk/>
            <pc:sldMk cId="2849738312" sldId="442"/>
            <ac:spMk id="4" creationId="{9A13E2D8-2F59-44C1-B1D2-79C300C26DD4}"/>
          </ac:spMkLst>
        </pc:spChg>
        <pc:picChg chg="add mod">
          <ac:chgData name="Alfred Smith" userId="3c60a3631c0db8ad" providerId="LiveId" clId="{0C904D96-358A-4A0E-936E-F06B7A7F72D4}" dt="2024-08-12T04:35:00.348" v="35"/>
          <ac:picMkLst>
            <pc:docMk/>
            <pc:sldMk cId="2849738312" sldId="442"/>
            <ac:picMk id="5" creationId="{3172D4E0-08DD-48A8-BEA2-C734DC4D4A8B}"/>
          </ac:picMkLst>
        </pc:picChg>
      </pc:sldChg>
      <pc:sldChg chg="addSp delSp modSp mod">
        <pc:chgData name="Alfred Smith" userId="3c60a3631c0db8ad" providerId="LiveId" clId="{0C904D96-358A-4A0E-936E-F06B7A7F72D4}" dt="2024-08-12T04:34:43.199" v="31"/>
        <pc:sldMkLst>
          <pc:docMk/>
          <pc:sldMk cId="3867959321" sldId="443"/>
        </pc:sldMkLst>
        <pc:spChg chg="add mod">
          <ac:chgData name="Alfred Smith" userId="3c60a3631c0db8ad" providerId="LiveId" clId="{0C904D96-358A-4A0E-936E-F06B7A7F72D4}" dt="2024-08-12T04:34:43.199" v="31"/>
          <ac:spMkLst>
            <pc:docMk/>
            <pc:sldMk cId="3867959321" sldId="443"/>
            <ac:spMk id="2" creationId="{6987C386-40CD-4AD9-659D-7F9CC9554BFE}"/>
          </ac:spMkLst>
        </pc:spChg>
        <pc:spChg chg="del">
          <ac:chgData name="Alfred Smith" userId="3c60a3631c0db8ad" providerId="LiveId" clId="{0C904D96-358A-4A0E-936E-F06B7A7F72D4}" dt="2024-08-12T04:34:27.663" v="27" actId="21"/>
          <ac:spMkLst>
            <pc:docMk/>
            <pc:sldMk cId="3867959321" sldId="443"/>
            <ac:spMk id="4" creationId="{9A13E2D8-2F59-44C1-B1D2-79C300C26DD4}"/>
          </ac:spMkLst>
        </pc:spChg>
        <pc:picChg chg="add mod">
          <ac:chgData name="Alfred Smith" userId="3c60a3631c0db8ad" providerId="LiveId" clId="{0C904D96-358A-4A0E-936E-F06B7A7F72D4}" dt="2024-08-12T04:34:43.199" v="31"/>
          <ac:picMkLst>
            <pc:docMk/>
            <pc:sldMk cId="3867959321" sldId="443"/>
            <ac:picMk id="5" creationId="{84DBCD5F-5B4A-443A-B43C-BBD3C1813367}"/>
          </ac:picMkLst>
        </pc:picChg>
      </pc:sldChg>
      <pc:sldChg chg="addSp delSp modSp mod">
        <pc:chgData name="Alfred Smith" userId="3c60a3631c0db8ad" providerId="LiveId" clId="{0C904D96-358A-4A0E-936E-F06B7A7F72D4}" dt="2024-08-12T04:34:21.481" v="26"/>
        <pc:sldMkLst>
          <pc:docMk/>
          <pc:sldMk cId="188662922" sldId="444"/>
        </pc:sldMkLst>
        <pc:spChg chg="add mod">
          <ac:chgData name="Alfred Smith" userId="3c60a3631c0db8ad" providerId="LiveId" clId="{0C904D96-358A-4A0E-936E-F06B7A7F72D4}" dt="2024-08-12T04:34:21.481" v="26"/>
          <ac:spMkLst>
            <pc:docMk/>
            <pc:sldMk cId="188662922" sldId="444"/>
            <ac:spMk id="2" creationId="{D5504446-848E-71AE-13DE-DA2C6A406B38}"/>
          </ac:spMkLst>
        </pc:spChg>
        <pc:spChg chg="del">
          <ac:chgData name="Alfred Smith" userId="3c60a3631c0db8ad" providerId="LiveId" clId="{0C904D96-358A-4A0E-936E-F06B7A7F72D4}" dt="2024-08-12T04:34:13.038" v="23" actId="21"/>
          <ac:spMkLst>
            <pc:docMk/>
            <pc:sldMk cId="188662922" sldId="444"/>
            <ac:spMk id="4" creationId="{9A13E2D8-2F59-44C1-B1D2-79C300C26DD4}"/>
          </ac:spMkLst>
        </pc:spChg>
        <pc:picChg chg="add mod">
          <ac:chgData name="Alfred Smith" userId="3c60a3631c0db8ad" providerId="LiveId" clId="{0C904D96-358A-4A0E-936E-F06B7A7F72D4}" dt="2024-08-12T04:34:21.481" v="26"/>
          <ac:picMkLst>
            <pc:docMk/>
            <pc:sldMk cId="188662922" sldId="444"/>
            <ac:picMk id="8" creationId="{B2F23D88-F4E4-4865-97AC-4CC09FCD7521}"/>
          </ac:picMkLst>
        </pc:picChg>
      </pc:sldChg>
      <pc:sldChg chg="addSp delSp modSp mod">
        <pc:chgData name="Alfred Smith" userId="3c60a3631c0db8ad" providerId="LiveId" clId="{0C904D96-358A-4A0E-936E-F06B7A7F72D4}" dt="2024-08-12T04:34:06.258" v="22"/>
        <pc:sldMkLst>
          <pc:docMk/>
          <pc:sldMk cId="2024136157" sldId="445"/>
        </pc:sldMkLst>
        <pc:spChg chg="add mod">
          <ac:chgData name="Alfred Smith" userId="3c60a3631c0db8ad" providerId="LiveId" clId="{0C904D96-358A-4A0E-936E-F06B7A7F72D4}" dt="2024-08-12T04:34:06.258" v="22"/>
          <ac:spMkLst>
            <pc:docMk/>
            <pc:sldMk cId="2024136157" sldId="445"/>
            <ac:spMk id="2" creationId="{456E59CE-5083-F94B-FE00-565ED6AF04F4}"/>
          </ac:spMkLst>
        </pc:spChg>
        <pc:spChg chg="del">
          <ac:chgData name="Alfred Smith" userId="3c60a3631c0db8ad" providerId="LiveId" clId="{0C904D96-358A-4A0E-936E-F06B7A7F72D4}" dt="2024-08-12T04:33:57.685" v="19" actId="21"/>
          <ac:spMkLst>
            <pc:docMk/>
            <pc:sldMk cId="2024136157" sldId="445"/>
            <ac:spMk id="4" creationId="{9A13E2D8-2F59-44C1-B1D2-79C300C26DD4}"/>
          </ac:spMkLst>
        </pc:spChg>
        <pc:picChg chg="add mod">
          <ac:chgData name="Alfred Smith" userId="3c60a3631c0db8ad" providerId="LiveId" clId="{0C904D96-358A-4A0E-936E-F06B7A7F72D4}" dt="2024-08-12T04:34:06.258" v="22"/>
          <ac:picMkLst>
            <pc:docMk/>
            <pc:sldMk cId="2024136157" sldId="445"/>
            <ac:picMk id="3" creationId="{FC52DED7-4E17-4214-8BDF-5D2F6F011C1D}"/>
          </ac:picMkLst>
        </pc:picChg>
      </pc:sldChg>
      <pc:sldChg chg="addSp delSp modSp mod">
        <pc:chgData name="Alfred Smith" userId="3c60a3631c0db8ad" providerId="LiveId" clId="{0C904D96-358A-4A0E-936E-F06B7A7F72D4}" dt="2024-08-12T04:33:49.249" v="18"/>
        <pc:sldMkLst>
          <pc:docMk/>
          <pc:sldMk cId="1694651513" sldId="446"/>
        </pc:sldMkLst>
        <pc:spChg chg="add mod">
          <ac:chgData name="Alfred Smith" userId="3c60a3631c0db8ad" providerId="LiveId" clId="{0C904D96-358A-4A0E-936E-F06B7A7F72D4}" dt="2024-08-12T04:33:49.249" v="18"/>
          <ac:spMkLst>
            <pc:docMk/>
            <pc:sldMk cId="1694651513" sldId="446"/>
            <ac:spMk id="2" creationId="{F3800509-3F20-5582-2A62-D7D058E109F6}"/>
          </ac:spMkLst>
        </pc:spChg>
        <pc:spChg chg="del">
          <ac:chgData name="Alfred Smith" userId="3c60a3631c0db8ad" providerId="LiveId" clId="{0C904D96-358A-4A0E-936E-F06B7A7F72D4}" dt="2024-08-12T04:33:39.324" v="15" actId="21"/>
          <ac:spMkLst>
            <pc:docMk/>
            <pc:sldMk cId="1694651513" sldId="446"/>
            <ac:spMk id="4" creationId="{9A13E2D8-2F59-44C1-B1D2-79C300C26DD4}"/>
          </ac:spMkLst>
        </pc:spChg>
        <pc:picChg chg="add mod">
          <ac:chgData name="Alfred Smith" userId="3c60a3631c0db8ad" providerId="LiveId" clId="{0C904D96-358A-4A0E-936E-F06B7A7F72D4}" dt="2024-08-12T04:33:49.249" v="18"/>
          <ac:picMkLst>
            <pc:docMk/>
            <pc:sldMk cId="1694651513" sldId="446"/>
            <ac:picMk id="5" creationId="{E857AD17-538C-46C1-9EA1-DAD1536767F9}"/>
          </ac:picMkLst>
        </pc:picChg>
      </pc:sldChg>
      <pc:sldChg chg="addSp delSp modSp mod">
        <pc:chgData name="Alfred Smith" userId="3c60a3631c0db8ad" providerId="LiveId" clId="{0C904D96-358A-4A0E-936E-F06B7A7F72D4}" dt="2024-08-12T04:33:35.239" v="14"/>
        <pc:sldMkLst>
          <pc:docMk/>
          <pc:sldMk cId="3777514937" sldId="447"/>
        </pc:sldMkLst>
        <pc:spChg chg="add mod">
          <ac:chgData name="Alfred Smith" userId="3c60a3631c0db8ad" providerId="LiveId" clId="{0C904D96-358A-4A0E-936E-F06B7A7F72D4}" dt="2024-08-12T04:33:35.239" v="14"/>
          <ac:spMkLst>
            <pc:docMk/>
            <pc:sldMk cId="3777514937" sldId="447"/>
            <ac:spMk id="2" creationId="{CF8AD8CB-F7DD-C66A-7D73-92695C8496D0}"/>
          </ac:spMkLst>
        </pc:spChg>
        <pc:spChg chg="add del">
          <ac:chgData name="Alfred Smith" userId="3c60a3631c0db8ad" providerId="LiveId" clId="{0C904D96-358A-4A0E-936E-F06B7A7F72D4}" dt="2024-08-12T04:33:28.438" v="11" actId="21"/>
          <ac:spMkLst>
            <pc:docMk/>
            <pc:sldMk cId="3777514937" sldId="447"/>
            <ac:spMk id="4" creationId="{9A13E2D8-2F59-44C1-B1D2-79C300C26DD4}"/>
          </ac:spMkLst>
        </pc:spChg>
        <pc:picChg chg="add mod">
          <ac:chgData name="Alfred Smith" userId="3c60a3631c0db8ad" providerId="LiveId" clId="{0C904D96-358A-4A0E-936E-F06B7A7F72D4}" dt="2024-08-12T04:33:35.239" v="14"/>
          <ac:picMkLst>
            <pc:docMk/>
            <pc:sldMk cId="3777514937" sldId="447"/>
            <ac:picMk id="3" creationId="{0F8ED65B-B2E0-46B0-9F0D-B03CC6207B85}"/>
          </ac:picMkLst>
        </pc:picChg>
      </pc:sldChg>
      <pc:sldChg chg="modSp mod">
        <pc:chgData name="Alfred Smith" userId="3c60a3631c0db8ad" providerId="LiveId" clId="{0C904D96-358A-4A0E-936E-F06B7A7F72D4}" dt="2024-08-12T04:35:45.151" v="44" actId="27636"/>
        <pc:sldMkLst>
          <pc:docMk/>
          <pc:sldMk cId="443885220" sldId="448"/>
        </pc:sldMkLst>
        <pc:spChg chg="mod">
          <ac:chgData name="Alfred Smith" userId="3c60a3631c0db8ad" providerId="LiveId" clId="{0C904D96-358A-4A0E-936E-F06B7A7F72D4}" dt="2024-08-12T04:35:45.151" v="44" actId="27636"/>
          <ac:spMkLst>
            <pc:docMk/>
            <pc:sldMk cId="443885220" sldId="448"/>
            <ac:spMk id="3" creationId="{F76640D2-525D-9670-2FB7-770DCE78DAB5}"/>
          </ac:spMkLst>
        </pc:spChg>
      </pc:sldChg>
      <pc:sldChg chg="addSp modSp new">
        <pc:chgData name="Alfred Smith" userId="3c60a3631c0db8ad" providerId="LiveId" clId="{0C904D96-358A-4A0E-936E-F06B7A7F72D4}" dt="2024-08-12T04:33:23.896" v="10"/>
        <pc:sldMkLst>
          <pc:docMk/>
          <pc:sldMk cId="1685276977" sldId="450"/>
        </pc:sldMkLst>
        <pc:spChg chg="add mod">
          <ac:chgData name="Alfred Smith" userId="3c60a3631c0db8ad" providerId="LiveId" clId="{0C904D96-358A-4A0E-936E-F06B7A7F72D4}" dt="2024-08-12T04:33:23.896" v="10"/>
          <ac:spMkLst>
            <pc:docMk/>
            <pc:sldMk cId="1685276977" sldId="450"/>
            <ac:spMk id="6" creationId="{0282F339-DD94-A5A8-F63A-B60AD266F56A}"/>
          </ac:spMkLst>
        </pc:spChg>
        <pc:picChg chg="add mod">
          <ac:chgData name="Alfred Smith" userId="3c60a3631c0db8ad" providerId="LiveId" clId="{0C904D96-358A-4A0E-936E-F06B7A7F72D4}" dt="2024-08-12T04:33:03.432" v="4"/>
          <ac:picMkLst>
            <pc:docMk/>
            <pc:sldMk cId="1685276977" sldId="450"/>
            <ac:picMk id="4" creationId="{96C5FBA4-7C5A-44B9-8E7F-5D85C97FE0AD}"/>
          </ac:picMkLst>
        </pc:picChg>
        <pc:picChg chg="add mod">
          <ac:chgData name="Alfred Smith" userId="3c60a3631c0db8ad" providerId="LiveId" clId="{0C904D96-358A-4A0E-936E-F06B7A7F72D4}" dt="2024-08-12T04:33:23.896" v="10"/>
          <ac:picMkLst>
            <pc:docMk/>
            <pc:sldMk cId="1685276977" sldId="450"/>
            <ac:picMk id="5" creationId="{96C5FBA4-7C5A-44B9-8E7F-5D85C97FE0AD}"/>
          </ac:picMkLst>
        </pc:picChg>
      </pc:sldChg>
    </pc:docChg>
  </pc:docChgLst>
  <pc:docChgLst>
    <pc:chgData name="Leonie Smith" userId="fed1330f33f5650e" providerId="LiveId" clId="{7DBEBE37-95D9-4010-9421-9660BF08846F}"/>
    <pc:docChg chg="modSld">
      <pc:chgData name="Leonie Smith" userId="fed1330f33f5650e" providerId="LiveId" clId="{7DBEBE37-95D9-4010-9421-9660BF08846F}" dt="2023-09-07T04:04:12.126" v="226" actId="20577"/>
      <pc:docMkLst>
        <pc:docMk/>
      </pc:docMkLst>
      <pc:sldChg chg="addSp modSp modNotesTx">
        <pc:chgData name="Leonie Smith" userId="fed1330f33f5650e" providerId="LiveId" clId="{7DBEBE37-95D9-4010-9421-9660BF08846F}" dt="2023-09-07T04:04:12.126" v="226" actId="20577"/>
        <pc:sldMkLst>
          <pc:docMk/>
          <pc:sldMk cId="443885220" sldId="448"/>
        </pc:sldMkLst>
        <pc:picChg chg="add mod">
          <ac:chgData name="Leonie Smith" userId="fed1330f33f5650e" providerId="LiveId" clId="{7DBEBE37-95D9-4010-9421-9660BF08846F}" dt="2023-09-07T03:52:46.222" v="0"/>
          <ac:picMkLst>
            <pc:docMk/>
            <pc:sldMk cId="443885220" sldId="448"/>
            <ac:picMk id="7" creationId="{A68CE447-89A1-AD32-9BD5-CE26CEE27F9E}"/>
          </ac:picMkLst>
        </pc:picChg>
      </pc:sldChg>
    </pc:docChg>
  </pc:docChgLst>
  <pc:docChgLst>
    <pc:chgData name="Leonie Smith" userId="fed1330f33f5650e" providerId="LiveId" clId="{F23FE760-85F6-4A4A-8B12-174367317224}"/>
    <pc:docChg chg="modSld">
      <pc:chgData name="Leonie Smith" userId="fed1330f33f5650e" providerId="LiveId" clId="{F23FE760-85F6-4A4A-8B12-174367317224}" dt="2023-01-20T05:14:57.689" v="18"/>
      <pc:docMkLst>
        <pc:docMk/>
      </pc:docMkLst>
      <pc:sldChg chg="modSp mod">
        <pc:chgData name="Leonie Smith" userId="fed1330f33f5650e" providerId="LiveId" clId="{F23FE760-85F6-4A4A-8B12-174367317224}" dt="2023-01-20T05:12:57.422" v="4" actId="20577"/>
        <pc:sldMkLst>
          <pc:docMk/>
          <pc:sldMk cId="3759221820" sldId="439"/>
        </pc:sldMkLst>
        <pc:spChg chg="mod">
          <ac:chgData name="Leonie Smith" userId="fed1330f33f5650e" providerId="LiveId" clId="{F23FE760-85F6-4A4A-8B12-174367317224}" dt="2023-01-20T05:12:57.422" v="4" actId="20577"/>
          <ac:spMkLst>
            <pc:docMk/>
            <pc:sldMk cId="3759221820" sldId="439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3:28.861" v="5"/>
        <pc:sldMkLst>
          <pc:docMk/>
          <pc:sldMk cId="1706125710" sldId="440"/>
        </pc:sldMkLst>
        <pc:spChg chg="mod">
          <ac:chgData name="Leonie Smith" userId="fed1330f33f5650e" providerId="LiveId" clId="{F23FE760-85F6-4A4A-8B12-174367317224}" dt="2023-01-20T05:13:28.861" v="5"/>
          <ac:spMkLst>
            <pc:docMk/>
            <pc:sldMk cId="1706125710" sldId="440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3:43.431" v="6"/>
        <pc:sldMkLst>
          <pc:docMk/>
          <pc:sldMk cId="1834202409" sldId="441"/>
        </pc:sldMkLst>
        <pc:spChg chg="mod">
          <ac:chgData name="Leonie Smith" userId="fed1330f33f5650e" providerId="LiveId" clId="{F23FE760-85F6-4A4A-8B12-174367317224}" dt="2023-01-20T05:13:43.431" v="6"/>
          <ac:spMkLst>
            <pc:docMk/>
            <pc:sldMk cId="1834202409" sldId="441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3:54.535" v="7"/>
        <pc:sldMkLst>
          <pc:docMk/>
          <pc:sldMk cId="2849738312" sldId="442"/>
        </pc:sldMkLst>
        <pc:spChg chg="mod">
          <ac:chgData name="Leonie Smith" userId="fed1330f33f5650e" providerId="LiveId" clId="{F23FE760-85F6-4A4A-8B12-174367317224}" dt="2023-01-20T05:13:54.535" v="7"/>
          <ac:spMkLst>
            <pc:docMk/>
            <pc:sldMk cId="2849738312" sldId="442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4:13.265" v="11" actId="403"/>
        <pc:sldMkLst>
          <pc:docMk/>
          <pc:sldMk cId="3867959321" sldId="443"/>
        </pc:sldMkLst>
        <pc:spChg chg="mod">
          <ac:chgData name="Leonie Smith" userId="fed1330f33f5650e" providerId="LiveId" clId="{F23FE760-85F6-4A4A-8B12-174367317224}" dt="2023-01-20T05:14:13.265" v="11" actId="403"/>
          <ac:spMkLst>
            <pc:docMk/>
            <pc:sldMk cId="3867959321" sldId="443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4:21.616" v="12"/>
        <pc:sldMkLst>
          <pc:docMk/>
          <pc:sldMk cId="188662922" sldId="444"/>
        </pc:sldMkLst>
        <pc:spChg chg="mod">
          <ac:chgData name="Leonie Smith" userId="fed1330f33f5650e" providerId="LiveId" clId="{F23FE760-85F6-4A4A-8B12-174367317224}" dt="2023-01-20T05:14:21.616" v="12"/>
          <ac:spMkLst>
            <pc:docMk/>
            <pc:sldMk cId="188662922" sldId="444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4:35.765" v="16" actId="403"/>
        <pc:sldMkLst>
          <pc:docMk/>
          <pc:sldMk cId="2024136157" sldId="445"/>
        </pc:sldMkLst>
        <pc:spChg chg="mod">
          <ac:chgData name="Leonie Smith" userId="fed1330f33f5650e" providerId="LiveId" clId="{F23FE760-85F6-4A4A-8B12-174367317224}" dt="2023-01-20T05:14:35.765" v="16" actId="403"/>
          <ac:spMkLst>
            <pc:docMk/>
            <pc:sldMk cId="2024136157" sldId="445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4:46.817" v="17"/>
        <pc:sldMkLst>
          <pc:docMk/>
          <pc:sldMk cId="1694651513" sldId="446"/>
        </pc:sldMkLst>
        <pc:spChg chg="mod">
          <ac:chgData name="Leonie Smith" userId="fed1330f33f5650e" providerId="LiveId" clId="{F23FE760-85F6-4A4A-8B12-174367317224}" dt="2023-01-20T05:14:46.817" v="17"/>
          <ac:spMkLst>
            <pc:docMk/>
            <pc:sldMk cId="1694651513" sldId="446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4:57.689" v="18"/>
        <pc:sldMkLst>
          <pc:docMk/>
          <pc:sldMk cId="3777514937" sldId="447"/>
        </pc:sldMkLst>
        <pc:spChg chg="mod">
          <ac:chgData name="Leonie Smith" userId="fed1330f33f5650e" providerId="LiveId" clId="{F23FE760-85F6-4A4A-8B12-174367317224}" dt="2023-01-20T05:14:57.689" v="18"/>
          <ac:spMkLst>
            <pc:docMk/>
            <pc:sldMk cId="3777514937" sldId="447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2:48.553" v="0"/>
        <pc:sldMkLst>
          <pc:docMk/>
          <pc:sldMk cId="443885220" sldId="448"/>
        </pc:sldMkLst>
        <pc:spChg chg="mod">
          <ac:chgData name="Leonie Smith" userId="fed1330f33f5650e" providerId="LiveId" clId="{F23FE760-85F6-4A4A-8B12-174367317224}" dt="2023-01-20T05:12:48.553" v="0"/>
          <ac:spMkLst>
            <pc:docMk/>
            <pc:sldMk cId="443885220" sldId="448"/>
            <ac:spMk id="3" creationId="{F76640D2-525D-9670-2FB7-770DCE78DAB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542BC-F61E-4E37-86A5-A7C24E0644B3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030B5-AA92-4631-A0F6-67AB8B7EDB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058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 dirty="0">
                <a:latin typeface="TimesNewRomanPS-BoldMT"/>
              </a:rPr>
              <a:t>03 Sin Continues – Gen 4-9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1) Cain &amp; Able – Gen 4:1-15 (Left </a:t>
            </a:r>
            <a:r>
              <a:rPr lang="en-US" sz="1800" b="0" i="0" u="none" strike="noStrike" baseline="0">
                <a:latin typeface="TimesNewRomanPSMT"/>
              </a:rPr>
              <a:t>Top)                                                                                                                                                                                                                                 m</a:t>
            </a:r>
            <a:endParaRPr lang="en-US" sz="1800" b="0" i="0" u="none" strike="noStrike" baseline="0" dirty="0">
              <a:latin typeface="TimesNewRomanPSMT"/>
            </a:endParaRP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2) Corruption of Mankind – Gen 6:1-7 (Center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3) Noah found favor – Gen 6:8-12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4) Noah builds the Arc – Gen 6:13-22 (Right 2nd)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5) Animals board the Arc – Gen 7:1-10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6) Floods come – Gen 7:11-16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7) Flood waters cover the earth – Gen 7:17-8:12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8) Floods dry up – Gen 8:13-19 (Left 2nd from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9) Rainbow – Gen 8:20-9:17 (Left 3rd from Bottom)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30B5-AA92-4631-A0F6-67AB8B7EDB62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338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3062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0797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30B5-AA92-4631-A0F6-67AB8B7EDB62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6826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7140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13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30B5-AA92-4631-A0F6-67AB8B7EDB62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3853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295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8475">
              <a:lnSpc>
                <a:spcPts val="2400"/>
              </a:lnSpc>
              <a:spcAft>
                <a:spcPts val="1000"/>
              </a:spcAft>
            </a:pPr>
            <a:r>
              <a:rPr lang="en-ZA" sz="18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.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2673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0D7F0-0F2B-4B92-A94A-D024AD9B6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7C2B03-D6EF-460D-92BB-10B93A437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8D086-35DF-4BD3-90AD-8534E822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9393A-027F-40F6-B09A-A177928B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1BCBF-98FD-4BAE-BB27-0D62FB57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5725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B4ACE-76BF-4DBC-ABDA-F46C81F18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AD096-9520-4D0F-80F7-EEA4E4AE5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96F4-B3F7-44EE-A535-895A7D9CB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B4B5C-8708-469F-A71D-7AC2CC36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90053-6963-4246-A914-8C2E3D3B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44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A023E6-F6B3-4E64-BA30-6C49029BAD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B4F64-A37D-458E-A631-39AD51796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8D8AA-46A1-4424-BCFD-48E8E733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F664D-F247-4CFA-B43B-5AA3C448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FBD1F-D5A2-4D14-AECC-C5444233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941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C284-AEE0-4970-9488-073D4685E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85853-CF59-49D2-9802-E3071C5B2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B6858-4170-4EDD-B1C2-76F06F54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6A942-3C3C-4FE6-B340-C0A13908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C92FC-D4A1-4449-91F8-16BBDFDA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097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9467-B4B9-414D-BB0C-2E36BF4F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2BD81-8357-40F3-9455-5B4D16C99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5174C-03A0-4736-B644-740137DE4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A82E-AF13-447B-9E25-6B8E8437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EC8D4-50BD-42E4-97A9-5D7971ED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697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EE6B-9C6F-4E7F-9A44-29BF7481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8ECC-72C6-4026-8DAE-AF794D58E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19559-AC87-4FEB-8298-EA02EFD85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A3EBE-7448-4328-90DA-5E51624C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0B66E-7D6E-4A98-9BB7-0E1C4202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E6F7C-EF22-4EF6-87FA-FDBC09F6A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074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E8490-1EFC-47F1-AC04-F2C263285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5B959-1969-4A01-9AB7-919D9FDFB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7A411-943D-4FE7-8701-90C01AE20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2FFC5F-5DF3-40C8-A4F3-041AD9CD2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0A895-7254-44B3-834A-6839834A2C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9E0B11-0A8C-4693-819E-7C6EF5C4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9BBA5-3996-41A3-900E-CD25F918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7281CE-B91B-4912-BA64-B041C8FC3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7680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453B-006B-48EF-AB9B-B1AD294A1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25E47-C5CB-47EE-B680-49AA2B6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39BE5-8783-4224-BEE1-FCF62B1CB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6AC99-CDD1-4E86-BCEF-AC42A539F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004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C9BA28-DD85-400A-92AB-1DEE1D0B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BA3C1-63DA-4EE0-B687-CCC6816C6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AA204-3C33-40B5-9B06-9384C695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725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4B2A-BAA0-46F1-9820-17DBAB7CC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4D138-8A13-4E8A-A58F-1E6A2E2A1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69DCE-C27B-493E-B327-AA5DCF9B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52A57-855E-4410-9AD7-BB4360EB9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162CE-1468-4BA6-95DA-A831964EB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D0909-106F-4E05-9C30-B774FC70C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400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38BDF-F8D7-4DC5-BDB8-87016898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3CA258-3C6F-40F6-A92B-CDC6CE95C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44FA9-3D16-476B-BE2E-A596F4BD2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12280-EC85-4889-8A97-9B59FBE6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A6FEC-8B2F-4CEA-9EB5-B07C28B3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8DE33-D9CE-4421-9398-4B7D5A67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866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82796D-A9CB-41AA-A209-92E38AFD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0A3A1-0B10-4DA4-B8BE-B4FE27B5B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2EA14-B3F6-40AB-B4A2-9DF9995B7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BE8D4-A385-40C2-814C-9DBF7EA50EEF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1583C-3112-45A6-B3EF-CBE277E9C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10EBE-06DE-43F2-92DE-6379BB0D6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154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4356-AF5F-5CDB-2EAD-691F42B06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03-2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640D2-525D-9670-2FB7-770DCE78D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Tibetan text is from the </a:t>
            </a:r>
            <a:r>
              <a:rPr lang="en-US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n-US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NonCommercial</a:t>
            </a:r>
            <a:r>
              <a:rPr lang="en-US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NoDerivatives</a:t>
            </a:r>
            <a:r>
              <a:rPr lang="en-US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license.</a:t>
            </a:r>
          </a:p>
          <a:p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68CE447-89A1-AD32-9BD5-CE26CEE27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8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7"/>
    </mc:Choice>
    <mc:Fallback xmlns="">
      <p:transition spd="slow" advTm="2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BCD5F-5B4A-443A-B43C-BBD3C1813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3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87C386-40CD-4AD9-659D-7F9CC9554BFE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6:6</a:t>
            </a:r>
          </a:p>
        </p:txBody>
      </p:sp>
    </p:spTree>
    <p:extLst>
      <p:ext uri="{BB962C8B-B14F-4D97-AF65-F5344CB8AC3E}">
        <p14:creationId xmlns:p14="http://schemas.microsoft.com/office/powerpoint/2010/main" val="3867959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11">
            <a:hlinkClick r:id="" action="ppaction://media"/>
            <a:extLst>
              <a:ext uri="{FF2B5EF4-FFF2-40B4-BE49-F238E27FC236}">
                <a16:creationId xmlns:a16="http://schemas.microsoft.com/office/drawing/2014/main" id="{A3003E58-7B16-44B1-B02D-B900D5844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6C7C8F-D673-0FD9-B26C-8C23AACB239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44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said, “I will blot out man, whom I have created, from the face of the earth—every man and beast and crawling creature and bird of the air—for I am grieved that I have made them.”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F5875-13AA-4431-F26F-A72440317C78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Inter"/>
              </a:rPr>
              <a:t>7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དེ་ནས་དཀོན་མཆོག་ཡ་ཝཱེས་འདི་སྐད༌དུ། བདག་གིས་བསྐྲུན་པའི་མི༌དང༌། དུད་འགྲོ༌དང༌། ལྟོ་འགྲོ་འབུ༌སྲིན། ནམ་མཁའི་བྱ་དང་བཅས་པ་ཐམས་ཅད་ས་སྟེང་ནས་མེད་པར༌བྱའོ། །རྒྱུ་མཚན་ནི་དེ་རྣམས་བསྐྲུན་པ་ལ་བདག་འགྱོད་པའི་ཕྱིར་ཡིན་ཞེས་གསུངས༌སོ།།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918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3"/>
    </mc:Choice>
    <mc:Fallback xmlns="">
      <p:transition spd="slow" advTm="5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23D88-F4E4-4865-97AC-4CC09FCD7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9746" y="-818147"/>
            <a:ext cx="15788983" cy="89514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504446-848E-71AE-13DE-DA2C6A406B38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6:7</a:t>
            </a:r>
          </a:p>
        </p:txBody>
      </p:sp>
    </p:spTree>
    <p:extLst>
      <p:ext uri="{BB962C8B-B14F-4D97-AF65-F5344CB8AC3E}">
        <p14:creationId xmlns:p14="http://schemas.microsoft.com/office/powerpoint/2010/main" val="188662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A4135A-FFFE-4A79-907B-6C812C1BB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853571-0F3C-46B7-55E6-4208B4F61AE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Noah, however, found favor in the eyes of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  <a:endParaRPr lang="en-US" sz="48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6A2FC-3714-D333-4B29-0C08FA8DFAAA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Inter"/>
              </a:rPr>
              <a:t>8</a:t>
            </a:r>
            <a:r>
              <a:rPr lang="bo-CN" sz="8000" dirty="0">
                <a:solidFill>
                  <a:srgbClr val="121212"/>
                </a:solidFill>
                <a:latin typeface="Inter"/>
              </a:rPr>
              <a:t>ནོ་ཨ་ཁོ་ནར་དཀོན་མཆོག་ཡ་ཝཱེའི་སྤྱན་སྔ་ནས་ཐུགས་རྗེ་ཐོབ༌བོ།།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0360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0"/>
    </mc:Choice>
    <mc:Fallback xmlns="">
      <p:transition spd="slow" advTm="5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52DED7-4E17-4214-8BDF-5D2F6F011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4260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E59CE-5083-F94B-FE00-565ED6AF04F4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6:8</a:t>
            </a:r>
          </a:p>
        </p:txBody>
      </p:sp>
    </p:spTree>
    <p:extLst>
      <p:ext uri="{BB962C8B-B14F-4D97-AF65-F5344CB8AC3E}">
        <p14:creationId xmlns:p14="http://schemas.microsoft.com/office/powerpoint/2010/main" val="2024136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154C9DA-4DEB-478D-8FDE-86363CD55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836C59-D394-4D17-EF74-BBE7DAC6FF0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This is the account of Noah. Noah was a righteous man, blameless in his generation; Noah walked with God.</a:t>
            </a:r>
            <a:endParaRPr lang="en-US" sz="4800" b="0" i="0" dirty="0">
              <a:solidFill>
                <a:srgbClr val="121212"/>
              </a:solidFill>
              <a:effectLst/>
              <a:latin typeface="Inte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112505-1708-FC16-F56D-E56F6D8E7BEA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9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དེ་ཡང་ནོ་ཨ་ཡི་རིགས་རྒྱུད་ནི་གཤམ་གསལ༌ལྟར། ནོ་ཨ་ནི་གཞུང་རྒྱུད་དྲང་པོ་ཞིག་ཡིན༌ཞིང༌། སྐབས་དེའི་མི་རབས་ལས་ཁོ་ནི་ཕུལ་དུ་བྱུང་བ་ཞིག་ཀྱང་ཡིན༌ལ། ཁོ་དཀོན་མཆོག་དང་ལྷན་དུ་བསྐྱོད་པ་ཡིན༌ནོ།།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695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2"/>
    </mc:Choice>
    <mc:Fallback xmlns="">
      <p:transition spd="slow" advTm="9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7AD17-538C-46C1-9EA1-DAD153676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092" y="-14538"/>
            <a:ext cx="12668183" cy="68725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800509-3F20-5582-2A62-D7D058E109F6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6:9</a:t>
            </a:r>
          </a:p>
        </p:txBody>
      </p:sp>
    </p:spTree>
    <p:extLst>
      <p:ext uri="{BB962C8B-B14F-4D97-AF65-F5344CB8AC3E}">
        <p14:creationId xmlns:p14="http://schemas.microsoft.com/office/powerpoint/2010/main" val="1694651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F404AE-175B-4E0F-81A6-46CD1119A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11885E-CDB1-0A66-F445-B0B0006F841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Noah had three sons: Shem, Ham, and Japheth.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BCE834-01FC-83EC-4FE2-FE998993A789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Inter"/>
              </a:rPr>
              <a:t>10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ནོ་ཨ་ལ་བུ་གསུམ་སྐྱེས་པ༌ནི། ཤེམ༌དང༌། ཧཱམ། ཡ་ཕེད་བཅས༌སོ།།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6201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3"/>
    </mc:Choice>
    <mc:Fallback xmlns="">
      <p:transition spd="slow" advTm="8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ED65B-B2E0-46B0-9F0D-B03CC6207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2421" cy="6875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AD8CB-F7DD-C66A-7D73-92695C8496D0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6:10</a:t>
            </a:r>
          </a:p>
        </p:txBody>
      </p:sp>
    </p:spTree>
    <p:extLst>
      <p:ext uri="{BB962C8B-B14F-4D97-AF65-F5344CB8AC3E}">
        <p14:creationId xmlns:p14="http://schemas.microsoft.com/office/powerpoint/2010/main" val="3777514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53617B2-55DA-4B02-8868-D9528FB60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0BD6C0-3DB0-482A-4F74-40620BFD3BE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the earth was corrupt in the sight of God, and full of violence.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1ED9BC-F53E-40EB-CFC0-2B4C890CA5AA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Inter"/>
              </a:rPr>
              <a:t>11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དེ་ཡང་དཀོན་མཆོག་གི་སྤྱན་སྔར་འཇིག་རྟེན་ནི་ངན་རུལ་དུ་གྱུར་ཅིང་གདུག་རྩུབ་ཀྱིས་ཁེངས་ཡོད༌དོ།།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7512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2"/>
    </mc:Choice>
    <mc:Fallback xmlns="">
      <p:transition spd="slow" advTm="8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3D53F-66D7-B1FA-39E2-D6557BC9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76" y="0"/>
            <a:ext cx="123788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56F683-F6EF-B884-0446-96A00C1572DE}"/>
              </a:ext>
            </a:extLst>
          </p:cNvPr>
          <p:cNvSpPr txBox="1"/>
          <p:nvPr/>
        </p:nvSpPr>
        <p:spPr>
          <a:xfrm>
            <a:off x="1195136" y="434717"/>
            <a:ext cx="107809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80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80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bo-CN" sz="8000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ZA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6:1-7</a:t>
            </a:r>
            <a:r>
              <a:rPr lang="en-ZA" sz="7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r>
              <a:rPr lang="bo-CN" sz="80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མི་རིགས་རྣམས་ཀྱི་ལས་ངན།</a:t>
            </a:r>
            <a:endParaRPr lang="en-ZA" sz="1000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99289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AB065-7A6A-4B3A-741D-7AD0A669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0137D-20CD-9D39-CC3E-F64178D7D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5FBA4-7C5A-44B9-8E7F-5D85C97FE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8540"/>
            <a:ext cx="13186133" cy="6906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82F339-DD94-A5A8-F63A-B60AD266F56A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6:11</a:t>
            </a:r>
          </a:p>
        </p:txBody>
      </p:sp>
    </p:spTree>
    <p:extLst>
      <p:ext uri="{BB962C8B-B14F-4D97-AF65-F5344CB8AC3E}">
        <p14:creationId xmlns:p14="http://schemas.microsoft.com/office/powerpoint/2010/main" val="1685276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Corruption of Mankind – Genesis 6:1-7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i="0" dirty="0">
                <a:effectLst/>
                <a:latin typeface="Arial" panose="020B0604020202020204" pitchFamily="34" charset="0"/>
              </a:rPr>
              <a:t>མི་རིགས་རྣམས་ཀྱི་ལས་ངན།</a:t>
            </a:r>
            <a:r>
              <a:rPr lang="en-ZA" sz="4400" i="0" dirty="0">
                <a:effectLst/>
                <a:latin typeface="Arial" panose="020B0604020202020204" pitchFamily="34" charset="0"/>
              </a:rPr>
              <a:t>   </a:t>
            </a:r>
            <a:r>
              <a:rPr lang="bo-CN" sz="4400" i="0" cap="all" dirty="0">
                <a:effectLst/>
                <a:latin typeface="ArialMT"/>
              </a:rPr>
              <a:t>བཀོད་པ </a:t>
            </a:r>
            <a:r>
              <a:rPr lang="en-Z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6:1-7</a:t>
            </a:r>
            <a:r>
              <a:rPr lang="en-Z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endParaRPr lang="en-ZA" sz="1600" i="0" cap="all" dirty="0"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314B-131D-4BB4-A281-463797EC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32710-743A-497E-ADEB-A3EADEC58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729931-703A-4530-B670-553A5F3E4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78876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585491-797E-4AAB-A5AB-7E1BC448C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56E069-C4E5-43F7-ABC3-E509C54140C1}"/>
              </a:ext>
            </a:extLst>
          </p:cNvPr>
          <p:cNvSpPr txBox="1"/>
          <p:nvPr/>
        </p:nvSpPr>
        <p:spPr>
          <a:xfrm>
            <a:off x="1195136" y="434717"/>
            <a:ext cx="107809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80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80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bo-CN" sz="8000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ZA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6:1-7</a:t>
            </a:r>
            <a:r>
              <a:rPr lang="en-ZA" sz="7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r>
              <a:rPr lang="bo-CN" sz="80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མི་རིགས་རྣམས་ཀྱི་ལས་ངན།</a:t>
            </a:r>
            <a:endParaRPr lang="en-ZA" sz="1000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375B947-11E7-C384-4565-0E88F871AE5E}"/>
              </a:ext>
            </a:extLst>
          </p:cNvPr>
          <p:cNvSpPr txBox="1"/>
          <p:nvPr/>
        </p:nvSpPr>
        <p:spPr>
          <a:xfrm>
            <a:off x="1256938" y="597251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5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91"/>
    </mc:Choice>
    <mc:Fallback xmlns="">
      <p:transition spd="slow" advTm="22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B727E3-6732-431C-9A2D-E46002FDA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D0B73-FAD9-0F05-C546-C0A8325D858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Inter"/>
              </a:rPr>
              <a:t>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There began to be many human beings on the earth. And daughters were born to them. </a:t>
            </a:r>
            <a:endParaRPr lang="en-ZA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E89347-A068-B9B4-2A16-C06289404354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Inter"/>
              </a:rPr>
              <a:t>1</a:t>
            </a:r>
            <a:r>
              <a:rPr lang="bo-CN" sz="8000" dirty="0">
                <a:solidFill>
                  <a:srgbClr val="121212"/>
                </a:solidFill>
                <a:latin typeface="Inter"/>
              </a:rPr>
              <a:t>དེ་ཡང་ས་སྟེང་དུ་མིའི་རིགས་ཇེ་མང་དུ་གྱུར་པ༌དང༌། ཁོ་རྣམས་ལ་བུ་མོ་སྐྱེ་བའི་དུས༌སུ།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4750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3"/>
    </mc:Choice>
    <mc:Fallback xmlns="">
      <p:transition spd="slow" advTm="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364FD9-BB30-4C4D-AF6B-217D27184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9490" cy="6978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1C8F9F-1E05-0A1A-3F03-CB8AF663DE65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6:1</a:t>
            </a:r>
          </a:p>
        </p:txBody>
      </p:sp>
    </p:spTree>
    <p:extLst>
      <p:ext uri="{BB962C8B-B14F-4D97-AF65-F5344CB8AC3E}">
        <p14:creationId xmlns:p14="http://schemas.microsoft.com/office/powerpoint/2010/main" val="1834202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2738A57-246E-49A2-8494-9D3B53915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0B34C-64ED-E923-E906-E2CA3EDDAC7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saw that the wickedness of man was great upon the earth, and that every inclination of the thoughts of his heart was altogether evil all the time.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40B6D-6EA6-460C-7E0A-5C870787977C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Inter"/>
              </a:rPr>
              <a:t>5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དེ་ནས་དཀོན་མཆོག་ཡ་ཝཱེས་ས་སྟེང་གི་མི་རྣམས་ཀྱི་སྤྱོད་ངན་ཤིན་ཏུ་ཚབས་ཆེ་ཞིང་སེམས་སུ་དྲན་པ་ནི་ནམ་ཡང་ངན་པ་ཤ་སྟག་ཡིན་པར་གཟིགས༌ཏེ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0666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2D4E0-08DD-48A8-BEA2-C734DC4D4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494" y="0"/>
            <a:ext cx="123354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B82E86-A425-F5E4-43F4-75DA0E1F5A74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6:5</a:t>
            </a:r>
          </a:p>
        </p:txBody>
      </p:sp>
    </p:spTree>
    <p:extLst>
      <p:ext uri="{BB962C8B-B14F-4D97-AF65-F5344CB8AC3E}">
        <p14:creationId xmlns:p14="http://schemas.microsoft.com/office/powerpoint/2010/main" val="284973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4">
            <a:hlinkClick r:id="" action="ppaction://media"/>
            <a:extLst>
              <a:ext uri="{FF2B5EF4-FFF2-40B4-BE49-F238E27FC236}">
                <a16:creationId xmlns:a16="http://schemas.microsoft.com/office/drawing/2014/main" id="{A8C34422-814D-4F25-B3DF-28E3D1E21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EB8188A-42B5-44D2-B62A-63E5B90376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2A5FC8-87CC-0824-377A-9C6D91DDE53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regretted that He had made man on the earth, and He was grieved in His heart.</a:t>
            </a:r>
            <a:endParaRPr lang="en-ZA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FFFAD-FC68-C6EA-2446-CB0F0D4E23AF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Inter"/>
              </a:rPr>
              <a:t>6</a:t>
            </a:r>
            <a:r>
              <a:rPr lang="bo-CN" sz="8000" dirty="0">
                <a:solidFill>
                  <a:srgbClr val="121212"/>
                </a:solidFill>
                <a:latin typeface="Inter"/>
              </a:rPr>
              <a:t>ཁོང་གིས་འཇིག་རྟེན་དུ་མིའི་རིགས་བསྐྲུན་པར་འགྱོད་ཅིང་ཐུགས་སེམས་ཤིན་ཏུ་སྐྱོ༌བའོ།།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503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3"/>
    </mc:Choice>
    <mc:Fallback xmlns="">
      <p:transition spd="slow" advTm="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8" objId="4"/>
        <p14:stopEvt time="5265" objId="4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823</Words>
  <Application>Microsoft Office PowerPoint</Application>
  <PresentationFormat>Widescreen</PresentationFormat>
  <Paragraphs>60</Paragraphs>
  <Slides>20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TimesNewRomanPS-BoldMT</vt:lpstr>
      <vt:lpstr>TimesNewRomanPSMT</vt:lpstr>
      <vt:lpstr>Office Theme</vt:lpstr>
      <vt:lpstr>03-2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6</cp:revision>
  <dcterms:created xsi:type="dcterms:W3CDTF">2021-06-04T16:49:51Z</dcterms:created>
  <dcterms:modified xsi:type="dcterms:W3CDTF">2024-08-14T07:06:20Z</dcterms:modified>
</cp:coreProperties>
</file>